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3FCF22-CFAB-4691-84DC-9111412C99D2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A8DE1B-FEE9-4A0E-A4D3-BBBA90198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3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7;&#1083;&#1086;&#1090;%20&#1075;&#1080;&#1087;&#1077;&#1088;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91;&#1088;&#1089;&#1086;&#1074;&#1072;&#1103;%20&#1083;&#1077;&#1090;&#1086;&#1074;&#1072;\&#1075;&#1091;&#1076;&#1086;&#1082;3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Водный транспорт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История создания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157192"/>
            <a:ext cx="6400800" cy="1500198"/>
          </a:xfrm>
        </p:spPr>
        <p:txBody>
          <a:bodyPr/>
          <a:lstStyle/>
          <a:p>
            <a:r>
              <a:rPr lang="ru-RU" dirty="0" err="1" smtClean="0"/>
              <a:t>Летова</a:t>
            </a:r>
            <a:r>
              <a:rPr lang="ru-RU" dirty="0" smtClean="0"/>
              <a:t> И.К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Детский </a:t>
            </a:r>
            <a:r>
              <a:rPr lang="ru-RU" dirty="0" smtClean="0"/>
              <a:t>сад №81 Московского района.</a:t>
            </a:r>
            <a:endParaRPr lang="ru-RU" dirty="0"/>
          </a:p>
        </p:txBody>
      </p:sp>
      <p:pic>
        <p:nvPicPr>
          <p:cNvPr id="4" name="Рисунок 3" descr="ры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3347864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4896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наши дни люди построили особые корабли. Они плывут, раскалывая лед своим прочным корпусом. Это –</a:t>
            </a:r>
            <a:r>
              <a:rPr lang="ru-RU" sz="2800" dirty="0" smtClean="0">
                <a:solidFill>
                  <a:srgbClr val="C00000"/>
                </a:solidFill>
              </a:rPr>
              <a:t> ледоколы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8136904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пожарные</a:t>
            </a:r>
            <a:r>
              <a:rPr lang="ru-RU" sz="2400" dirty="0" smtClean="0"/>
              <a:t> </a:t>
            </a:r>
            <a:r>
              <a:rPr lang="ru-RU" sz="2400" dirty="0" smtClean="0"/>
              <a:t>помогают  бороться с пожарами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гудок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79682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нефтяники</a:t>
            </a:r>
            <a:r>
              <a:rPr lang="ru-RU" sz="2400" dirty="0" smtClean="0"/>
              <a:t> </a:t>
            </a:r>
            <a:r>
              <a:rPr lang="ru-RU" sz="2400" dirty="0" smtClean="0"/>
              <a:t>перевозят нефть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884368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6612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Корабли - </a:t>
            </a:r>
            <a:r>
              <a:rPr lang="ru-RU" sz="3200" dirty="0" smtClean="0">
                <a:solidFill>
                  <a:srgbClr val="C00000"/>
                </a:solidFill>
              </a:rPr>
              <a:t>подъемные </a:t>
            </a:r>
            <a:r>
              <a:rPr lang="ru-RU" sz="3200" dirty="0" smtClean="0">
                <a:solidFill>
                  <a:srgbClr val="C00000"/>
                </a:solidFill>
              </a:rPr>
              <a:t>краны </a:t>
            </a:r>
            <a:r>
              <a:rPr lang="ru-RU" sz="2400" dirty="0" smtClean="0"/>
              <a:t> помогают поднимать и грузить различный груз.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517232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Корабль </a:t>
            </a:r>
            <a:r>
              <a:rPr lang="ru-RU" sz="2400" dirty="0" smtClean="0"/>
              <a:t>– </a:t>
            </a:r>
            <a:r>
              <a:rPr lang="ru-RU" sz="2800" dirty="0" smtClean="0">
                <a:solidFill>
                  <a:srgbClr val="C00000"/>
                </a:solidFill>
              </a:rPr>
              <a:t>аэродром</a:t>
            </a:r>
            <a:r>
              <a:rPr lang="ru-RU" sz="2400" dirty="0" smtClean="0"/>
              <a:t> </a:t>
            </a:r>
            <a:r>
              <a:rPr lang="ru-RU" sz="2400" dirty="0" smtClean="0"/>
              <a:t>создан для морской авиации. С его взлетной полосы самолет может взлететь посреди океана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shing trai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6632"/>
            <a:ext cx="3552056" cy="1996440"/>
          </a:xfrm>
          <a:prstGeom prst="rect">
            <a:avLst/>
          </a:prstGeom>
        </p:spPr>
      </p:pic>
      <p:pic>
        <p:nvPicPr>
          <p:cNvPr id="7" name="Рисунок 6" descr="пл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680072" cy="2088232"/>
          </a:xfrm>
          <a:prstGeom prst="rect">
            <a:avLst/>
          </a:prstGeom>
        </p:spPr>
      </p:pic>
      <p:pic>
        <p:nvPicPr>
          <p:cNvPr id="8" name="Рисунок 7" descr="пар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3528392" cy="2088233"/>
          </a:xfrm>
          <a:prstGeom prst="rect">
            <a:avLst/>
          </a:prstGeom>
        </p:spPr>
      </p:pic>
      <p:pic>
        <p:nvPicPr>
          <p:cNvPr id="9" name="Рисунок 8" descr="паро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437112"/>
            <a:ext cx="3496684" cy="2232248"/>
          </a:xfrm>
          <a:prstGeom prst="rect">
            <a:avLst/>
          </a:prstGeom>
        </p:spPr>
      </p:pic>
      <p:pic>
        <p:nvPicPr>
          <p:cNvPr id="11" name="Рисунок 10" descr="п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157700"/>
            <a:ext cx="3600400" cy="2700300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611560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35896" y="40466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35896" y="1340768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63888" y="220486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475656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339752" y="278092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85786" y="5214950"/>
            <a:ext cx="7572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dirty="0" smtClean="0"/>
              <a:t>Для передвижения по рекам и озерам люди сделали </a:t>
            </a:r>
            <a:r>
              <a:rPr lang="ru-RU" sz="3600" dirty="0" smtClean="0">
                <a:solidFill>
                  <a:srgbClr val="FF0000"/>
                </a:solidFill>
                <a:hlinkClick r:id="rId2" action="ppaction://hlinkfile"/>
              </a:rPr>
              <a:t>плот.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тран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8604"/>
            <a:ext cx="7715304" cy="48577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08912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357826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Затем появилась </a:t>
            </a:r>
            <a:r>
              <a:rPr lang="ru-RU" sz="4000" dirty="0" smtClean="0">
                <a:solidFill>
                  <a:srgbClr val="C00000"/>
                </a:solidFill>
              </a:rPr>
              <a:t>лодка.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У разных народов лодки назывались по-разному : </a:t>
            </a:r>
            <a:r>
              <a:rPr lang="ru-RU" sz="2400" dirty="0" smtClean="0"/>
              <a:t>пирога,</a:t>
            </a:r>
            <a:r>
              <a:rPr lang="en-US" sz="2400" dirty="0" smtClean="0"/>
              <a:t> </a:t>
            </a:r>
            <a:r>
              <a:rPr lang="ru-RU" sz="2400" dirty="0" smtClean="0"/>
              <a:t>каноэ</a:t>
            </a:r>
            <a:r>
              <a:rPr lang="ru-RU" sz="2400" dirty="0" smtClean="0"/>
              <a:t>, челн.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72264" cy="49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661248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большому челну приставили парус и получился парусный  корабль - </a:t>
            </a:r>
            <a:r>
              <a:rPr lang="ru-RU" sz="3600" dirty="0" smtClean="0">
                <a:solidFill>
                  <a:srgbClr val="C00000"/>
                </a:solidFill>
              </a:rPr>
              <a:t>ладья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36904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3012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Кроме парусов на корабли ставили весла. Люди гребли, приводя корабль в движение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821" y="332656"/>
            <a:ext cx="8014357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45224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Позже корабли стали оснащать многоярусными парусами. Так </a:t>
            </a:r>
            <a:r>
              <a:rPr lang="ru-RU" sz="2400" dirty="0" smtClean="0"/>
              <a:t>появились - </a:t>
            </a:r>
            <a:r>
              <a:rPr lang="ru-RU" sz="2800" dirty="0" smtClean="0">
                <a:solidFill>
                  <a:srgbClr val="C00000"/>
                </a:solidFill>
              </a:rPr>
              <a:t>каравелла, фрегат, шхуна.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6612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Поставив на корабль паровую машину и приспособив лопасти, человек научился делать </a:t>
            </a:r>
            <a:r>
              <a:rPr lang="ru-RU" sz="3200" dirty="0" smtClean="0">
                <a:solidFill>
                  <a:srgbClr val="C00000"/>
                </a:solidFill>
              </a:rPr>
              <a:t>пароходы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парох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208912" cy="4968552"/>
          </a:xfrm>
          <a:prstGeom prst="rect">
            <a:avLst/>
          </a:prstGeom>
        </p:spPr>
      </p:pic>
      <p:pic>
        <p:nvPicPr>
          <p:cNvPr id="7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589240"/>
            <a:ext cx="8280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Позже заменили паровой двигатель на тепловой, который  работает на жидком топливе – мазуте. Судно назвали – </a:t>
            </a:r>
            <a:r>
              <a:rPr lang="ru-RU" sz="2800" dirty="0" smtClean="0">
                <a:solidFill>
                  <a:srgbClr val="C00000"/>
                </a:solidFill>
              </a:rPr>
              <a:t>теплоход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теплох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8352928" cy="4392488"/>
          </a:xfrm>
          <a:prstGeom prst="rect">
            <a:avLst/>
          </a:prstGeom>
        </p:spPr>
      </p:pic>
      <p:pic>
        <p:nvPicPr>
          <p:cNvPr id="8" name="гудок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136904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7332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созданием  теплового двигателя появилось много новых изобретений. В том числе – </a:t>
            </a:r>
            <a:r>
              <a:rPr lang="ru-RU" sz="3200" dirty="0" smtClean="0">
                <a:solidFill>
                  <a:srgbClr val="C00000"/>
                </a:solidFill>
              </a:rPr>
              <a:t>подводная лодка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90C6F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1A0CD6"/>
      </a:hlink>
      <a:folHlink>
        <a:srgbClr val="FFFF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196</Words>
  <Application>Microsoft Office PowerPoint</Application>
  <PresentationFormat>Экран (4:3)</PresentationFormat>
  <Paragraphs>15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Водный транспорт История создания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85</cp:revision>
  <dcterms:created xsi:type="dcterms:W3CDTF">2012-11-01T18:41:51Z</dcterms:created>
  <dcterms:modified xsi:type="dcterms:W3CDTF">2012-11-09T12:36:25Z</dcterms:modified>
</cp:coreProperties>
</file>