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E64DCD-202C-49D3-A77F-C30823155806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7C2279-20A9-420C-A022-B3AC2316B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71604" y="285728"/>
            <a:ext cx="6098142" cy="646986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Тумская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средняя общеобразовательная школа № 3»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5715016"/>
            <a:ext cx="4572000" cy="1021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Якушенко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Кристина Николаевна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2012г.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1071546"/>
            <a:ext cx="4433535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 уроку математики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 2 классе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786058"/>
            <a:ext cx="15415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 тему: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3286124"/>
            <a:ext cx="6897533" cy="23495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«Письменный приём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вычитания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случаях вида: 40 – 8»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ost-290226-13040624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1643074" cy="1643074"/>
          </a:xfrm>
          <a:prstGeom prst="rect">
            <a:avLst/>
          </a:prstGeom>
        </p:spPr>
      </p:pic>
      <p:pic>
        <p:nvPicPr>
          <p:cNvPr id="9" name="Рисунок 8" descr="девочка с портфеле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000108"/>
            <a:ext cx="1357306" cy="203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928670"/>
            <a:ext cx="3973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714620"/>
            <a:ext cx="3357586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 способ:</a:t>
            </a:r>
          </a:p>
          <a:p>
            <a:r>
              <a:rPr lang="ru-RU" dirty="0" smtClean="0"/>
              <a:t>1)10 + 50 = 60 (р.)было</a:t>
            </a:r>
          </a:p>
          <a:p>
            <a:r>
              <a:rPr lang="ru-RU" dirty="0" smtClean="0"/>
              <a:t>2)60 – 8 = 52 (р.)осталось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2714620"/>
            <a:ext cx="364946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 способ:</a:t>
            </a:r>
          </a:p>
          <a:p>
            <a:r>
              <a:rPr lang="ru-RU" dirty="0" smtClean="0"/>
              <a:t>1)10 – 8 = 2 (р.)осталось</a:t>
            </a:r>
          </a:p>
          <a:p>
            <a:r>
              <a:rPr lang="ru-RU" dirty="0" smtClean="0"/>
              <a:t>2)2 + 50 = 52 (р.)осталось всего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4214818"/>
            <a:ext cx="3714821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 способ:</a:t>
            </a:r>
          </a:p>
          <a:p>
            <a:r>
              <a:rPr lang="ru-RU" dirty="0" smtClean="0"/>
              <a:t>1)50 – 8 = 42 (р.)осталось</a:t>
            </a:r>
          </a:p>
          <a:p>
            <a:r>
              <a:rPr lang="ru-RU" dirty="0" smtClean="0"/>
              <a:t>2)42 + 10 =52 (р.)осталось всего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786454"/>
            <a:ext cx="1992380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Ответ: 52 рубля.</a:t>
            </a:r>
            <a:endParaRPr lang="ru-RU" dirty="0"/>
          </a:p>
        </p:txBody>
      </p:sp>
      <p:pic>
        <p:nvPicPr>
          <p:cNvPr id="8" name="Рисунок 7" descr="ea77245f85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655" y="4071943"/>
            <a:ext cx="20727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1071546"/>
            <a:ext cx="6463030" cy="24669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Нарисуй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настроение!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071942"/>
            <a:ext cx="1785950" cy="196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сьмиугольник 1"/>
          <p:cNvSpPr/>
          <p:nvPr/>
        </p:nvSpPr>
        <p:spPr>
          <a:xfrm>
            <a:off x="1285852" y="1285860"/>
            <a:ext cx="6831036" cy="1298377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урок!!!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0_c44fc_a8c6eafd_XX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357562"/>
            <a:ext cx="2786082" cy="239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1142984"/>
            <a:ext cx="7327199" cy="377975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пожаловать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урок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cb57ec63f4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643446"/>
            <a:ext cx="1666875" cy="1826712"/>
          </a:xfrm>
          <a:prstGeom prst="roundRect">
            <a:avLst/>
          </a:prstGeom>
        </p:spPr>
      </p:pic>
      <p:pic>
        <p:nvPicPr>
          <p:cNvPr id="6" name="Рисунок 5" descr="девочка с колокольчик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2500314" cy="375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714356"/>
            <a:ext cx="5357850" cy="102155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Устный счёт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68" y="2071678"/>
            <a:ext cx="3248736" cy="715089"/>
          </a:xfrm>
          <a:prstGeom prst="round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ошибись!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3143248"/>
          <a:ext cx="6096000" cy="2194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61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2980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29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2980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29802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29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578645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мальчик с вопрос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2071686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5918" y="2357430"/>
            <a:ext cx="527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4071942"/>
            <a:ext cx="785818" cy="1269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56</a:t>
            </a:r>
          </a:p>
          <a:p>
            <a:r>
              <a:rPr lang="ru-RU" dirty="0" smtClean="0"/>
              <a:t>+___</a:t>
            </a:r>
          </a:p>
          <a:p>
            <a:r>
              <a:rPr lang="ru-RU" dirty="0" smtClean="0"/>
              <a:t>   89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00628" y="4143380"/>
            <a:ext cx="785818" cy="1269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84</a:t>
            </a:r>
          </a:p>
          <a:p>
            <a:pPr>
              <a:buFontTx/>
              <a:buChar char="-"/>
            </a:pPr>
            <a:r>
              <a:rPr lang="ru-RU" dirty="0" smtClean="0"/>
              <a:t> ___</a:t>
            </a:r>
          </a:p>
          <a:p>
            <a:r>
              <a:rPr lang="ru-RU" dirty="0" smtClean="0"/>
              <a:t>   64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35769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42913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10" name="Рисунок 9" descr="caa344def3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500438"/>
            <a:ext cx="2323629" cy="28336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14488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Отдохнём!!!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multyashki-3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00372"/>
            <a:ext cx="3357586" cy="311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285728"/>
            <a:ext cx="8501122" cy="324594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«Письменный приём вычитания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случаях вида: 40 – 8»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643314"/>
            <a:ext cx="642942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40 – 8 = 30 + 2 = 32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214414" y="4500570"/>
            <a:ext cx="428628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143512"/>
            <a:ext cx="96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+ 10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4000504"/>
            <a:ext cx="17396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40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_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378619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643314"/>
            <a:ext cx="255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 rot="5400000">
            <a:off x="5965041" y="4250537"/>
            <a:ext cx="2714644" cy="150019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286256"/>
            <a:ext cx="511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450057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3429000"/>
            <a:ext cx="7553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25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14324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643314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9290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00438"/>
            <a:ext cx="7553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50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21468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10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572132" y="3786190"/>
            <a:ext cx="22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00504"/>
            <a:ext cx="898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</a:t>
            </a:r>
            <a:endParaRPr lang="ru-RU" sz="4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2857496"/>
            <a:ext cx="1428760" cy="28432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818" y="2928934"/>
            <a:ext cx="1428760" cy="285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785794"/>
            <a:ext cx="5715040" cy="1414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c8714e91f5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428868"/>
            <a:ext cx="2057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500174"/>
            <a:ext cx="4292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Отдохнём!!!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130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3" y="3571876"/>
            <a:ext cx="5221113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071546"/>
            <a:ext cx="5207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задачу: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8992" y="2643182"/>
          <a:ext cx="4572033" cy="24288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13047"/>
                <a:gridCol w="1734219"/>
                <a:gridCol w="1024767"/>
              </a:tblGrid>
              <a:tr h="809631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10Р.</a:t>
                      </a:r>
                      <a:r>
                        <a:rPr lang="ru-RU" baseline="0" dirty="0" smtClean="0"/>
                        <a:t> И 50Р.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?Р</a:t>
                      </a:r>
                      <a:endParaRPr lang="ru-RU" dirty="0"/>
                    </a:p>
                  </a:txBody>
                  <a:tcPr/>
                </a:tc>
              </a:tr>
              <a:tr h="809631">
                <a:tc>
                  <a:txBody>
                    <a:bodyPr/>
                    <a:lstStyle/>
                    <a:p>
                      <a:r>
                        <a:rPr lang="ru-RU" dirty="0" smtClean="0"/>
                        <a:t>ИСТРАТИЛА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631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ОСТАЛОСЬ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6643702" y="2786058"/>
            <a:ext cx="142876" cy="571504"/>
          </a:xfrm>
          <a:prstGeom prst="righ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be88fe6d64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2327794" cy="23336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276</Words>
  <Application>Microsoft Office PowerPoint</Application>
  <PresentationFormat>Экран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2012-06-25T08:01:23Z</dcterms:created>
  <dcterms:modified xsi:type="dcterms:W3CDTF">2012-06-25T14:07:52Z</dcterms:modified>
</cp:coreProperties>
</file>