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99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5FAB9-4F79-4C41-BC0B-875C93AF032A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39DD0-E8DD-41FB-B7DA-140F34CD9D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  беседы о прочитанном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(или рассказанном) и подобных упражнений необходимо  вновь вернуться к тексту, привлекая  детей к проговариванию его  отдельных фрагментов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формируем  у детей простейшие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образновыразительные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умения (уметь имитировать характерные  движения сказочных животных), например, после слушания сказки  «Колобок»  изобразить, как   двигается волк, как прыгает заяц, идет медведь, имитировать движения хитрой лисички  и т.д.;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проговариваем  с детьми слова одного персонажа  – например, в сказке «Теремок»  надо попроситься как мышка и  как вол. Кто жалобнее скажет? Кто  похож больше?;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разыгрываем  диалог двух персонажей: проговариваем  слова и действуем за каждого  – это упражнение в интонировании  диалога. Дети хорошо чувствуют и  повторяют интонации, построенные  на контрастах. Например, как разговаривают  три медведя. Воспитатель называет сказку, а дети , угадывают за какого из медведей говорит воспитатель. Затем  дети сами с помощью интонации  загадывают друг другу загадки;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читаем четверостишия с разными интонациями, отдельные фразы. При этом обращаем внимание, как меняется смысл. Например, произнесите фразу «Посадил дед  репку» меняя ударенное слово, произнесите  фразу удивленно, с грустью, гневно, весело и т.д.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 эти упражнения можно  использовать  как на речевых занятиях, так и  физкультурных, музыкальных, в свободной  деятельности.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занятия по театрализованной деятельности проводятся один раз в неделю во второй половине дня, начиная с младшей группы. Продолжительность каждого занятия: 15-20 минут в младшей группе, 20-25 в средней и 25-30 в старшей и подготовительной группах.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Первые театрализованные занятия  проводит сам воспитатель, вовлекая в них детей. Далее в занятиях используются небольшие упражнения и игры, в которых педагог становится партнёром в игре  и предлагает ребёнку проявить инициативу в её организации. И только лишь в старших группах педагог может иногда быть участником игры и побуждает детей к самостоятельности в выборе сюжета и его разыгрывании.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правильной организации рекомендуется учитывать следующие принципы: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содержательность занятий, разнообразие тематики и методов работы;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ежедневное включение театрализованных игр во все формы организации педагогического процесса, что делает их такими же необходимыми, как дидактические и сюжетно – ролевые;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максимальная активность детей на всех этапах подготовки и проведения игр;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сотрудничество детей друг с другом и со взрослыми;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подготовленность и заинтересованность педагогов. Все игры и упражнения на занятии должны быть подобраны таким образом, чтобы удачно сочетали движения, речь, мимику, пантомиму в различных вариациях.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Содержанием  театрализованных  занятий является не только знакомство с текстом какого – либо литературного произведения или  сказки, но и с жестами, мимикой, движением, костюмами, мизансценой, т.е. со «знаками»  визуального языка.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 соответствии с этим практическое действие каждого  ребенка является важнейшим методическим принципом проведения данных занятий.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  подчеркнуть, что театрализованные занятия должны выполнять одновременно познавательную, воспитательную и развивающую  функции. Их содержание, формы и методы проведения должны способствовать одновременно достижению трех основных целей: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развитию  речи и навыков театрально - исполнительской  деятельности;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созданию  атмосферы творчества;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социально - эмоциональному  развитию детей.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 как основой таких занятий является театрализованная деятельность, я предлагаю вам рассмотреть методику подготовки к театрализованной деятельности. Такая подготовка проходит в несколько этапов.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Вначале педагог должен выразительно прочитать произведение. Чем  полнее и эмоциональнее воспримут  произведение дети, тем легче  им будет потом театрализовать  прочитанное. Поэтому при чтении  следует использовать весь  комплекс средств интонационной,  лексической и синтаксической  выразительности. . Педагог должен хорошо знать каждого ребенка, чтобы понять, что и как он чувствует, слушая какое-либо произведение.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 того, как вы прочитали детям произведение, следует провести беседу,  поясняющую и выясняющую понимание не только содержания, но и отдельных средств выразительности.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  развития у детей умения внимательно  слушать, запоминать последовательность  событий, свободно ориентироваться  в тексте, представлять образы  героев мы использовать специальные  упражнения, проблемные ситуации  типа «Ты с этим согласен?».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Например, воспитатель читает отрывок из сказки и спрашивает: согласны, что эта  песня принадлежит волку, а не козе из сказки «Волк и семеро козлят»? («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Козлятушки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ребятушки,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отворитеся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отопритеся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...») Почему вы так думаете?» Или показываем детям иллюстрации с лисой  и спрашиваем: «Вы согласны, что  эта лиса из сказки «Лиса, заяц и  петух»? Почему вы так ли?» Отвечая  на эти вопросы и объясняя, почему они так они думают, дети вынуждены  вспоминать и представлять определенный образ.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Огромную роль в осмыслении материала  играют иллюстрации в детских  книгах, а также видеофильмы, музыкальные  подборки по прочитанным произведениям. При рассматривании с  иллюстраций  особое внимание необходимо уделить  анализу эмоциональных состояний  персонажей, изображенных на картинках («Что с ним?», «Почему он плачет?»  и др.).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39DD0-E8DD-41FB-B7DA-140F34CD9D35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00"/>
            </a:gs>
            <a:gs pos="100000">
              <a:srgbClr val="FF00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64D-1D38-4355-9767-F4E4F75D6BFA}" type="datetimeFigureOut">
              <a:rPr lang="ru-RU" smtClean="0"/>
              <a:pPr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24DC7-21A7-44C4-A3B5-1E01E99CD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785949"/>
          </a:xfrm>
        </p:spPr>
        <p:txBody>
          <a:bodyPr/>
          <a:lstStyle/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3571876"/>
            <a:ext cx="3857652" cy="24288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Подготовила: Дубоделова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Любовь Васильевна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Воспитатель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286124"/>
            <a:ext cx="3476625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428596" y="500042"/>
            <a:ext cx="807249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Подготовка к театрализованным занятиям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72560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III </a:t>
            </a:r>
            <a:r>
              <a:rPr lang="ru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этап: упражнения для развития речевой интонации, мимики, пантомимы.   </a:t>
            </a: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071810"/>
            <a:ext cx="3502392" cy="349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357430"/>
            <a:ext cx="3200400" cy="4229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357562"/>
            <a:ext cx="3648075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  <a:prstGeom prst="snip2Same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Формирование  у детей простейших образно – выразительных умений 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714488"/>
            <a:ext cx="4267200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 descr="C:\Users\aser-unimate\Pictures\Кристина\Весна\Фото-007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357562"/>
            <a:ext cx="3876675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274638"/>
            <a:ext cx="3643338" cy="1797040"/>
          </a:xfrm>
          <a:prstGeom prst="round2Same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dirty="0" smtClean="0"/>
              <a:t>Проговариваем  с детьми слова одного персонажа  </a:t>
            </a:r>
            <a:endParaRPr lang="ru-RU" sz="32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785786" y="2571744"/>
            <a:ext cx="3024000" cy="403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 l="5462" r="10924"/>
          <a:stretch>
            <a:fillRect/>
          </a:stretch>
        </p:blipFill>
        <p:spPr bwMode="auto">
          <a:xfrm>
            <a:off x="5214942" y="2571744"/>
            <a:ext cx="3347568" cy="388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254291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>
            <a:off x="857224" y="357166"/>
            <a:ext cx="2928958" cy="1645563"/>
          </a:xfrm>
          <a:prstGeom prst="round2Same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разыгрываем  диалог двух персонажей</a:t>
            </a:r>
            <a:endParaRPr lang="ru-RU" sz="32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6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b="1" i="1" dirty="0" smtClean="0">
                <a:solidFill>
                  <a:srgbClr val="FF0000"/>
                </a:solidFill>
              </a:rPr>
              <a:t>Спасибо за внимание</a:t>
            </a:r>
            <a:endParaRPr lang="ru-RU" sz="11500" b="1" i="1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Продолжительность занятий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Младшая группа – 15-20 минут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Средняя группа – 20-25 минут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Старшая группа – 25-30 минут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Подготовительная группа – 30-35 минут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00"/>
            </a:gs>
            <a:gs pos="100000">
              <a:srgbClr val="FF00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Основные требования к организации театрализованных занятий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85992"/>
            <a:ext cx="8515352" cy="42862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400" dirty="0">
                <a:solidFill>
                  <a:srgbClr val="002060"/>
                </a:solidFill>
              </a:rPr>
              <a:t>содержательность занятий, разнообразие тематики и методов работы;</a:t>
            </a:r>
          </a:p>
          <a:p>
            <a:pPr lvl="0"/>
            <a:r>
              <a:rPr lang="ru-RU" sz="3400" dirty="0">
                <a:solidFill>
                  <a:srgbClr val="002060"/>
                </a:solidFill>
              </a:rPr>
              <a:t>ежедневное включение театрализованных игр во все формы организации педагогического процесса, что делает их такими же необходимыми, как дидактические и сюжетно – ролевые;</a:t>
            </a:r>
          </a:p>
          <a:p>
            <a:pPr lvl="0"/>
            <a:r>
              <a:rPr lang="ru-RU" sz="3400" dirty="0">
                <a:solidFill>
                  <a:srgbClr val="002060"/>
                </a:solidFill>
              </a:rPr>
              <a:t>максимальная активность детей на всех этапах подготовки и проведения игр;</a:t>
            </a:r>
          </a:p>
          <a:p>
            <a:pPr lvl="0"/>
            <a:r>
              <a:rPr lang="ru-RU" sz="3400" dirty="0">
                <a:solidFill>
                  <a:srgbClr val="002060"/>
                </a:solidFill>
              </a:rPr>
              <a:t>сотрудничество детей друг с другом и со взрослыми;</a:t>
            </a:r>
          </a:p>
          <a:p>
            <a:pPr lvl="0"/>
            <a:r>
              <a:rPr lang="ru-RU" sz="3400" dirty="0">
                <a:solidFill>
                  <a:srgbClr val="002060"/>
                </a:solidFill>
              </a:rPr>
              <a:t>подготовленность и заинтересованность педагогов. Все игры и упражнения на занятии должны быть подобраны таким образом, чтобы удачно сочетали движения, речь, мимику, пантомиму в различных вариациях.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Содержание театрализованных занятий</a:t>
            </a:r>
            <a:endParaRPr lang="ru-RU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143116"/>
            <a:ext cx="2781300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600200"/>
            <a:ext cx="5757874" cy="4525963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упражнения по формированию выразительности исполнения (вербальной и невербальной); 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 упражнения по социально – эмоциональному развитию детей;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коррекционно – развивающие игры;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задания для развития речевой интонационной  </a:t>
            </a:r>
            <a:endParaRPr lang="ru-RU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    выразительности</a:t>
            </a:r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игры превращения («учись владеть своим телом»), образные упражнения;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упражнения на развитие детской пластики;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642918"/>
            <a:ext cx="5472122" cy="58579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ритмические  минутки (</a:t>
            </a:r>
            <a:r>
              <a:rPr lang="ru-RU" dirty="0" err="1">
                <a:solidFill>
                  <a:srgbClr val="002060"/>
                </a:solidFill>
                <a:latin typeface="Arial Black" pitchFamily="34" charset="0"/>
              </a:rPr>
              <a:t>логоритмика</a:t>
            </a: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);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пальчиковый  </a:t>
            </a:r>
            <a:r>
              <a:rPr lang="ru-RU" dirty="0" err="1">
                <a:solidFill>
                  <a:srgbClr val="002060"/>
                </a:solidFill>
                <a:latin typeface="Arial Black" pitchFamily="34" charset="0"/>
              </a:rPr>
              <a:t>игротренинг</a:t>
            </a: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 для развития моторики рук, необходимой для свободного </a:t>
            </a:r>
            <a:r>
              <a:rPr lang="ru-RU" dirty="0" err="1">
                <a:solidFill>
                  <a:srgbClr val="002060"/>
                </a:solidFill>
                <a:latin typeface="Arial Black" pitchFamily="34" charset="0"/>
              </a:rPr>
              <a:t>кукловождения</a:t>
            </a: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упражнения на развитие выразительной мимики, элементы искусства пантомимы;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театральные  этюды;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отдельные  упражнения по этике во время драматизации;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подготовка (репетиции) и разыгрывание разнообразных  сказок и 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инсценировок.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714752"/>
            <a:ext cx="2854505" cy="27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 r="15186"/>
          <a:stretch>
            <a:fillRect/>
          </a:stretch>
        </p:blipFill>
        <p:spPr bwMode="auto">
          <a:xfrm>
            <a:off x="6072198" y="285728"/>
            <a:ext cx="2834741" cy="266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Основные цели театрализованных занятий 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600200"/>
            <a:ext cx="4572032" cy="4757758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Char char="v"/>
            </a:pPr>
            <a:r>
              <a:rPr lang="ru-RU" sz="3200" spc="-150" dirty="0" smtClean="0">
                <a:solidFill>
                  <a:srgbClr val="002060"/>
                </a:solidFill>
                <a:cs typeface="Arial" pitchFamily="34" charset="0"/>
              </a:rPr>
              <a:t>Развитие речи  и навыков театрально исполнительской  </a:t>
            </a:r>
          </a:p>
          <a:p>
            <a:pPr marL="0" indent="0">
              <a:buNone/>
            </a:pPr>
            <a:r>
              <a:rPr lang="ru-RU" sz="3200" spc="-150" dirty="0" smtClean="0">
                <a:solidFill>
                  <a:srgbClr val="002060"/>
                </a:solidFill>
                <a:cs typeface="Arial" pitchFamily="34" charset="0"/>
              </a:rPr>
              <a:t>деятельности;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3200" spc="-150" dirty="0" smtClean="0">
                <a:solidFill>
                  <a:srgbClr val="002060"/>
                </a:solidFill>
                <a:cs typeface="Arial" pitchFamily="34" charset="0"/>
              </a:rPr>
              <a:t>Создание атмосферы творчества;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3200" spc="-150" dirty="0" smtClean="0">
                <a:solidFill>
                  <a:srgbClr val="002060"/>
                </a:solidFill>
                <a:cs typeface="Arial" pitchFamily="34" charset="0"/>
              </a:rPr>
              <a:t> Социально – эмоциональное развитие  детей.</a:t>
            </a:r>
            <a:r>
              <a:rPr lang="ru-RU" spc="-15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pc="-150" dirty="0" smtClean="0">
                <a:latin typeface="Arial" pitchFamily="34" charset="0"/>
                <a:cs typeface="Arial" pitchFamily="34" charset="0"/>
              </a:rPr>
            </a:br>
            <a:endParaRPr lang="ru-RU" spc="-1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0" y="3357562"/>
            <a:ext cx="4224000" cy="31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4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Этапы подготовки к театрализованной деятельности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3214686"/>
            <a:ext cx="4267200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1" name="Picture 3" descr="C:\Users\aser-unimate\Pictures\Кристина\Весна\Фото-007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3143248"/>
            <a:ext cx="3876675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этап: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воспитатель выразительно читает произведение</a:t>
            </a: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sz="4800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457200" y="2500306"/>
            <a:ext cx="4038600" cy="362585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496"/>
            <a:ext cx="3969000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 t="16873"/>
          <a:stretch>
            <a:fillRect/>
          </a:stretch>
        </p:blipFill>
        <p:spPr bwMode="auto">
          <a:xfrm>
            <a:off x="5143504" y="2571744"/>
            <a:ext cx="3361151" cy="399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II </a:t>
            </a:r>
            <a:r>
              <a:rPr lang="ru-RU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этап: </a:t>
            </a:r>
            <a:r>
              <a:rPr lang="ru-RU" sz="4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беседа по произведению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240000">
            <a:off x="5072066" y="2000240"/>
            <a:ext cx="3357586" cy="468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40000">
            <a:off x="785786" y="2000240"/>
            <a:ext cx="3214710" cy="45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432</Words>
  <Application>Microsoft Office PowerPoint</Application>
  <PresentationFormat>Экран (4:3)</PresentationFormat>
  <Paragraphs>75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Продолжительность занятий</vt:lpstr>
      <vt:lpstr> Основные требования к организации театрализованных занятий </vt:lpstr>
      <vt:lpstr>Содержание театрализованных занятий</vt:lpstr>
      <vt:lpstr>Слайд 5</vt:lpstr>
      <vt:lpstr>Основные цели театрализованных занятий  </vt:lpstr>
      <vt:lpstr>Этапы подготовки к театрализованной деятельности  </vt:lpstr>
      <vt:lpstr>I этап: воспитатель выразительно читает произведение </vt:lpstr>
      <vt:lpstr>II этап: беседа по произведению </vt:lpstr>
      <vt:lpstr> III этап: упражнения для развития речевой интонации, мимики, пантомимы.    </vt:lpstr>
      <vt:lpstr>Формирование  у детей простейших образно – выразительных умений </vt:lpstr>
      <vt:lpstr>Проговариваем  с детьми слова одного персонажа  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театрализованным занятиям</dc:title>
  <dc:creator>aser-unimate</dc:creator>
  <cp:lastModifiedBy>aser-unimate</cp:lastModifiedBy>
  <cp:revision>44</cp:revision>
  <dcterms:created xsi:type="dcterms:W3CDTF">2014-04-21T11:15:25Z</dcterms:created>
  <dcterms:modified xsi:type="dcterms:W3CDTF">2014-05-01T10:41:14Z</dcterms:modified>
</cp:coreProperties>
</file>