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09229-11C5-4E04-BA54-97B575B3C389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E5965-7613-439F-87FC-88376FD45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7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89C3-09EB-4F03-8FF9-0C1803D61992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889B-B8EF-4CBA-A915-B98C0CA66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05D3-5252-457D-8AD6-3AE296C2DBDE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A591-6E83-4D4C-BBC5-0D675D8E1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F5BF4A-2645-43C4-A817-7C49455E30CD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AC2BF3-30DD-4301-84E3-E95D3ADC6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88D1-016D-47D8-9A4B-F73D926B6C82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096B-71B1-4162-821E-8448FE666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7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98E68-BB44-4305-841F-C48D05F8A829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E00A3-1150-47E6-9D8F-3F4EE6341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D0C7-1C39-4AE5-9FF4-7151CFCB0B14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5014-B288-4A3A-8DFD-71EB150C5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8CE6E6-35B8-4BB1-8A6B-DE526A42DC58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C15F7D-FA41-4CF7-BB6E-6B48DC40B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3299-D38A-4D94-9271-E7585E4115F5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5C991-9776-4EA4-A798-2EE425D2F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5E4093-824C-47C7-8A29-4E10617A9BA8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D0394A-A874-40D5-A702-D0675E88C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7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CEC873-5B56-4790-94FA-FE1C04CF0493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533EC-9E1E-4D40-AA1B-2B8A59C8F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 advTm="7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34D5C3-F743-4D57-A5CE-65488A31BA4E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8F16E6-BB08-47AF-91EA-39A7FE1E7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ransition spd="slow" advClick="0" advTm="7000">
    <p:wedg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9.wav"/><Relationship Id="rId1" Type="http://schemas.openxmlformats.org/officeDocument/2006/relationships/audio" Target="file:///E:\&#1076;&#1086;&#1084;%20&#1078;&#1080;&#1074;\&#1087;&#1077;&#1090;&#1091;&#1093;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76;&#1086;&#1084;%20&#1078;&#1080;&#1074;\&#1050;&#1056;&#1071;&#1050;&#1042;&#1040;.wav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76;&#1086;&#1084;%20&#1078;&#1080;&#1074;\&#1050;&#1054;&#1064;&#1050;&#1040;.mp3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071813" y="571500"/>
            <a:ext cx="5072062" cy="2714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5400" i="1" cap="none" smtClean="0">
                <a:solidFill>
                  <a:srgbClr val="C00000"/>
                </a:solidFill>
              </a:rPr>
              <a:t>ДОМАШНИЕ ЖИВОТНЫЕ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3" y="4857750"/>
            <a:ext cx="4143375" cy="7318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500" i="1" smtClean="0">
                <a:solidFill>
                  <a:srgbClr val="0070C0"/>
                </a:solidFill>
              </a:rPr>
              <a:t>Презентация познакомит с домашними животными и</a:t>
            </a:r>
            <a:r>
              <a:rPr lang="ru-RU" sz="1600" i="1" smtClean="0">
                <a:solidFill>
                  <a:srgbClr val="0070C0"/>
                </a:solidFill>
                <a:latin typeface="Arial" charset="0"/>
              </a:rPr>
              <a:t> их детёнышами.</a:t>
            </a:r>
          </a:p>
        </p:txBody>
      </p:sp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9.jpg"/>
          <p:cNvPicPr>
            <a:picLocks noGrp="1" noChangeAspect="1"/>
          </p:cNvPicPr>
          <p:nvPr isPhoto="1"/>
        </p:nvPicPr>
        <p:blipFill>
          <a:blip r:embed="rId4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етух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675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курица.wav">
            <a:hlinkClick r:id="" action="ppaction://media"/>
          </p:cNvPr>
          <p:cNvPicPr>
            <a:picLocks noRot="1" noChangeAspect="1"/>
          </p:cNvPicPr>
          <p:nvPr>
            <a:wavAudioFile r:embed="rId2" name="курица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675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 descr="10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винья.wav">
            <a:hlinkClick r:id="" action="ppaction://media"/>
          </p:cNvPr>
          <p:cNvPicPr>
            <a:picLocks noRot="1" noChangeAspect="1"/>
          </p:cNvPicPr>
          <p:nvPr>
            <a:wavAudioFile r:embed="rId1" name="свинья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15313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1" descr="11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собака.wav">
            <a:hlinkClick r:id="" action="ppaction://media"/>
          </p:cNvPr>
          <p:cNvPicPr>
            <a:picLocks noRot="1" noChangeAspect="1"/>
          </p:cNvPicPr>
          <p:nvPr>
            <a:wavAudioFile r:embed="rId1" name="собака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5929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 descr="12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КРЯКВ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8675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1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корова.wav">
            <a:hlinkClick r:id="" action="ppaction://media"/>
          </p:cNvPr>
          <p:cNvPicPr>
            <a:picLocks noRot="1" noChangeAspect="1"/>
          </p:cNvPicPr>
          <p:nvPr>
            <a:wavAudioFile r:embed="rId1" name="корова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86750" y="5929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2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гусь.wav">
            <a:hlinkClick r:id="" action="ppaction://media"/>
          </p:cNvPr>
          <p:cNvPicPr>
            <a:picLocks noRot="1" noChangeAspect="1"/>
          </p:cNvPicPr>
          <p:nvPr>
            <a:wavAudioFile r:embed="rId1" name="гусь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3.jpg"/>
          <p:cNvPicPr>
            <a:picLocks noGrp="1" noChangeAspect="1"/>
          </p:cNvPicPr>
          <p:nvPr isPhoto="1"/>
        </p:nvPicPr>
        <p:blipFill>
          <a:blip r:embed="rId4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овца.wav">
            <a:hlinkClick r:id="" action="ppaction://media"/>
          </p:cNvPr>
          <p:cNvPicPr>
            <a:picLocks noRot="1" noChangeAspect="1"/>
          </p:cNvPicPr>
          <p:nvPr>
            <a:wavAudioFile r:embed="rId1" name="овца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28675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овцы.wav">
            <a:hlinkClick r:id="" action="ppaction://media"/>
          </p:cNvPr>
          <p:cNvPicPr>
            <a:picLocks noRot="1" noChangeAspect="1"/>
          </p:cNvPicPr>
          <p:nvPr>
            <a:wavAudioFile r:embed="rId2" name="овцы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28675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4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индюк.wav">
            <a:hlinkClick r:id="" action="ppaction://media"/>
          </p:cNvPr>
          <p:cNvPicPr>
            <a:picLocks noRot="1" noChangeAspect="1"/>
          </p:cNvPicPr>
          <p:nvPr>
            <a:wavAudioFile r:embed="rId1" name="индюк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8675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5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коза.wav">
            <a:hlinkClick r:id="" action="ppaction://media"/>
          </p:cNvPr>
          <p:cNvPicPr>
            <a:picLocks noRot="1" noChangeAspect="1"/>
          </p:cNvPicPr>
          <p:nvPr>
            <a:wavAudioFile r:embed="rId1" name="коза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6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КОШ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286750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6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 descr="7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лошадь.wav">
            <a:hlinkClick r:id="" action="ppaction://media"/>
          </p:cNvPr>
          <p:cNvPicPr>
            <a:picLocks noRot="1" noChangeAspect="1"/>
          </p:cNvPicPr>
          <p:nvPr>
            <a:wavAudioFile r:embed="rId1" name="лошадь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5857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8.jpg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2147888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осел.wav">
            <a:hlinkClick r:id="" action="ppaction://media"/>
          </p:cNvPr>
          <p:cNvPicPr>
            <a:picLocks noRot="1" noChangeAspect="1"/>
          </p:cNvPicPr>
          <p:nvPr>
            <a:wavAudioFile r:embed="rId1" name="осел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58188" y="57864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700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10</Words>
  <Application>Microsoft Office PowerPoint</Application>
  <PresentationFormat>Экран (4:3)</PresentationFormat>
  <Paragraphs>2</Paragraphs>
  <Slides>13</Slides>
  <Notes>0</Notes>
  <HiddenSlides>0</HiddenSlides>
  <MMClips>14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ДОМАШНИЕ ЖИВОТНЫЕ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Ольга</dc:creator>
  <cp:lastModifiedBy>Asus</cp:lastModifiedBy>
  <cp:revision>7</cp:revision>
  <dcterms:created xsi:type="dcterms:W3CDTF">2009-04-12T15:46:40Z</dcterms:created>
  <dcterms:modified xsi:type="dcterms:W3CDTF">2014-05-01T11:16:55Z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775826</vt:lpwstr>
  </property>
  <property fmtid="{D5CDD505-2E9C-101B-9397-08002B2CF9AE}" pid="3" name="NXPowerLiteSettings">
    <vt:lpwstr>F3200358026400</vt:lpwstr>
  </property>
  <property fmtid="{D5CDD505-2E9C-101B-9397-08002B2CF9AE}" pid="4" name="NXPowerLiteVersion">
    <vt:lpwstr>D5.0.6</vt:lpwstr>
  </property>
</Properties>
</file>