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5" r:id="rId3"/>
    <p:sldId id="292" r:id="rId4"/>
    <p:sldId id="293" r:id="rId5"/>
    <p:sldId id="277" r:id="rId6"/>
    <p:sldId id="278" r:id="rId7"/>
    <p:sldId id="279" r:id="rId8"/>
    <p:sldId id="258" r:id="rId9"/>
    <p:sldId id="290" r:id="rId10"/>
    <p:sldId id="262" r:id="rId11"/>
    <p:sldId id="263" r:id="rId12"/>
    <p:sldId id="280" r:id="rId13"/>
    <p:sldId id="269" r:id="rId14"/>
    <p:sldId id="288" r:id="rId15"/>
    <p:sldId id="291" r:id="rId16"/>
    <p:sldId id="283" r:id="rId17"/>
    <p:sldId id="284" r:id="rId18"/>
    <p:sldId id="285" r:id="rId19"/>
    <p:sldId id="286" r:id="rId20"/>
    <p:sldId id="287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75A2-5D2A-4FEB-9F4E-926374B346B7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BE17-A187-4420-A301-25D8BABA5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plakal.com/uploads/post-3-1286698527730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rcianitosverdes.haaan.com/wp-content/uploads/2007/12/windowslivewriterelmonstruodellochness.reportes-140d7ples185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images2.webpark.ru/uploads45/Brachauchenius.jpg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newsru.com/pict/id/large/775753_1122866767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0.tqn.com/d/dinosaurs/1/0/8/3/-/-/edmontoni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hurnal.lib.ru/" TargetMode="External"/><Relationship Id="rId3" Type="http://schemas.openxmlformats.org/officeDocument/2006/relationships/hyperlink" Target="http://www.dinozaury.ovh.org/" TargetMode="External"/><Relationship Id="rId7" Type="http://schemas.openxmlformats.org/officeDocument/2006/relationships/hyperlink" Target="http://www.yaplakat.com/" TargetMode="External"/><Relationship Id="rId2" Type="http://schemas.openxmlformats.org/officeDocument/2006/relationships/hyperlink" Target="http://www.biblioteka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.www0.tgn.com/" TargetMode="External"/><Relationship Id="rId5" Type="http://schemas.openxmlformats.org/officeDocument/2006/relationships/hyperlink" Target="http://www.lections.free.fr/" TargetMode="External"/><Relationship Id="rId4" Type="http://schemas.openxmlformats.org/officeDocument/2006/relationships/hyperlink" Target="http://www.images2.webpark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allposters.com/images/RIC/2450-191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1dinozavr.files/image00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nozaury.ovh.org/download/gallery/dinosaur-00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sdinos.free.fr/tyrannosaurus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hurnal.lib.ru/img/r/reznichenko_a/88/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875"/>
            <a:ext cx="9144000" cy="6994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4181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Презентация </a:t>
            </a:r>
          </a:p>
          <a:p>
            <a:r>
              <a:rPr lang="ru-RU" b="1" dirty="0" smtClean="0"/>
              <a:t>к уроку окружающего мира</a:t>
            </a:r>
          </a:p>
          <a:p>
            <a:r>
              <a:rPr lang="ru-RU" b="1" dirty="0" smtClean="0"/>
              <a:t> «Когда жили динозавры?»</a:t>
            </a:r>
          </a:p>
          <a:p>
            <a:endParaRPr lang="ru-RU" b="1" dirty="0" smtClean="0"/>
          </a:p>
          <a:p>
            <a:r>
              <a:rPr lang="ru-RU" b="1" dirty="0" smtClean="0"/>
              <a:t>Автор: Касаткина Людмила Викторовна</a:t>
            </a:r>
          </a:p>
          <a:p>
            <a:r>
              <a:rPr lang="ru-RU" b="1" dirty="0" smtClean="0"/>
              <a:t>ГБОУ СОШ № 1270 ЦАО г. Москвы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19458" name="Picture 2" descr="Картинка 221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85728"/>
            <a:ext cx="6572296" cy="592935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4" name="Picture 2" descr="Картинка 1545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357430"/>
            <a:ext cx="5067300" cy="381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482" name="Picture 2" descr="Картинка 428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0"/>
            <a:ext cx="4857784" cy="450059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2" name="Picture 2" descr="http://s50.radikal.ru/i129/1009/6e/75e0c4d2d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215238" cy="55007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26626" name="Picture 2" descr="http://image.newsru.com/pict/id/large/775753_1122866767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357694"/>
            <a:ext cx="3048000" cy="2286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" descr="http://www.pollsb.com/photos/o/76764-hadrosau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42918"/>
            <a:ext cx="5000625" cy="37528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500653-jurassic-par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643998" cy="34861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Мои документы\0c9ef9f62cfb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6500858" cy="33575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8" name="Picture 4" descr="C:\Documents and Settings\User\Мои документы\movieimage_1456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2" y="2357430"/>
            <a:ext cx="4572008" cy="30670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18434" name="Picture 2" descr="Картинка 161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14686"/>
            <a:ext cx="5219701" cy="300990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Выноска-облако 2"/>
          <p:cNvSpPr/>
          <p:nvPr/>
        </p:nvSpPr>
        <p:spPr>
          <a:xfrm>
            <a:off x="357158" y="0"/>
            <a:ext cx="5214974" cy="2071702"/>
          </a:xfrm>
          <a:prstGeom prst="cloudCallout">
            <a:avLst>
              <a:gd name="adj1" fmla="val -4878"/>
              <a:gd name="adj2" fmla="val 1626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Динозавры сейчас не живут на Земле, они давно вымерли. Я это хорошо знаю, ведь динозавры — мои древние родственники!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2343160" cy="2500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714752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alaeos.com/Paleozoic/Carboniferous/Images/car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0166" y="1214422"/>
            <a:ext cx="463101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2800" dirty="0" smtClean="0">
                <a:solidFill>
                  <a:srgbClr val="FF0000"/>
                </a:solidFill>
              </a:rPr>
              <a:t>Палеонтология – 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наука о вымерших животных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1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314327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Учёные- палеонтологи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alaeos.com/Paleozoic/Carboniferous/Images/car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Картинка 6 из 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1"/>
            <a:ext cx="8286808" cy="64294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alaeos.com/Paleozoic/Carboniferous/Images/car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Картинка 17 из 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358246" cy="638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laeos.com/Paleozoic/Carboniferous/Images/car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500166" y="928670"/>
            <a:ext cx="4857784" cy="32861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dirty="0" smtClean="0"/>
              <a:t>Когда</a:t>
            </a:r>
          </a:p>
          <a:p>
            <a:pPr algn="ctr"/>
            <a:r>
              <a:rPr lang="ru-RU" sz="3600" dirty="0" smtClean="0"/>
              <a:t>жили динозавры?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laeos.com/Paleozoic/Carboniferous/Images/car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Картинка 3 из 9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218930" cy="410530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Картинка 19 из 9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4071966" cy="464347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326288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Полезные ссылки:</a:t>
            </a:r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http://www.bibliotekar.ru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http://www.dinozaury.ovh.org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http://www.images2.webpark.ru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http://www.lections.free.fr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http://.www0.tgn.com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http://www.yaplakat.com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http://www.zhurnal.lib.ru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laeos.com/Paleozoic/Carboniferous/Images/car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87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laeos.com/Paleozoic/Carboniferous/Images/car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6" name="Picture 2" descr="Картинка 271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-214338"/>
            <a:ext cx="5572164" cy="70723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Picture 2" descr="Картинка 3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80"/>
            <a:ext cx="6429420" cy="56436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Picture 2" descr="Картинка 4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8143932" cy="62865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15362" name="Picture 2" descr="http://lesdinos.free.fr/tyrannosaurus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28"/>
            <a:ext cx="7929618" cy="60007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6.radikal.ru/i154/1008/ce/a5385e0c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22530" name="Picture 2" descr="Картинка 452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42852"/>
            <a:ext cx="7358114" cy="62865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64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Касаткина</dc:creator>
  <cp:lastModifiedBy>Касаткина</cp:lastModifiedBy>
  <cp:revision>25</cp:revision>
  <dcterms:created xsi:type="dcterms:W3CDTF">2011-02-13T06:35:40Z</dcterms:created>
  <dcterms:modified xsi:type="dcterms:W3CDTF">2012-06-20T17:14:17Z</dcterms:modified>
</cp:coreProperties>
</file>