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8EF81-6218-4B27-938B-8B0F9ED2CA7A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7511E-AEEB-44A7-80CB-F4AC0BB153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7511E-AEEB-44A7-80CB-F4AC0BB15326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BE9DA3-4BAB-465B-8FA7-FB530BD7C606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65550-1233-4C1F-A63D-A5BE421F92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BE9DA3-4BAB-465B-8FA7-FB530BD7C606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65550-1233-4C1F-A63D-A5BE421F92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BE9DA3-4BAB-465B-8FA7-FB530BD7C606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65550-1233-4C1F-A63D-A5BE421F92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BE9DA3-4BAB-465B-8FA7-FB530BD7C606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65550-1233-4C1F-A63D-A5BE421F92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BE9DA3-4BAB-465B-8FA7-FB530BD7C606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65550-1233-4C1F-A63D-A5BE421F92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BE9DA3-4BAB-465B-8FA7-FB530BD7C606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65550-1233-4C1F-A63D-A5BE421F92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BE9DA3-4BAB-465B-8FA7-FB530BD7C606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65550-1233-4C1F-A63D-A5BE421F92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BE9DA3-4BAB-465B-8FA7-FB530BD7C606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65550-1233-4C1F-A63D-A5BE421F92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BE9DA3-4BAB-465B-8FA7-FB530BD7C606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65550-1233-4C1F-A63D-A5BE421F92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BE9DA3-4BAB-465B-8FA7-FB530BD7C606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65550-1233-4C1F-A63D-A5BE421F92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BE9DA3-4BAB-465B-8FA7-FB530BD7C606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65550-1233-4C1F-A63D-A5BE421F9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BBE9DA3-4BAB-465B-8FA7-FB530BD7C606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9D65550-1233-4C1F-A63D-A5BE421F92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-9705979" y="1124744"/>
            <a:ext cx="2263090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            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Формы работы</a:t>
            </a:r>
          </a:p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                   по духовно – нравственному </a:t>
            </a:r>
          </a:p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                    воспитанию </a:t>
            </a:r>
          </a:p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                        младших школьников .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1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fontScale="70000" lnSpcReduction="20000"/>
          </a:bodyPr>
          <a:lstStyle/>
          <a:p>
            <a:r>
              <a:rPr lang="ru-RU" u="sng" dirty="0" smtClean="0"/>
              <a:t>Беседы:</a:t>
            </a:r>
            <a:endParaRPr lang="ru-RU" dirty="0" smtClean="0"/>
          </a:p>
          <a:p>
            <a:pPr lvl="0"/>
            <a:r>
              <a:rPr lang="ru-RU" dirty="0" smtClean="0"/>
              <a:t>К чему приводит детская шалость.</a:t>
            </a:r>
          </a:p>
          <a:p>
            <a:pPr lvl="0"/>
            <a:r>
              <a:rPr lang="ru-RU" dirty="0" smtClean="0"/>
              <a:t>Расскажи мне обо мне.</a:t>
            </a:r>
          </a:p>
          <a:p>
            <a:pPr lvl="0"/>
            <a:r>
              <a:rPr lang="ru-RU" dirty="0" smtClean="0"/>
              <a:t>Как изучить самого себя.</a:t>
            </a:r>
          </a:p>
          <a:p>
            <a:pPr lvl="0"/>
            <a:r>
              <a:rPr lang="ru-RU" dirty="0" smtClean="0"/>
              <a:t>Что значит быть хорошим сыном, дочерью.</a:t>
            </a:r>
          </a:p>
          <a:p>
            <a:pPr lvl="0"/>
            <a:r>
              <a:rPr lang="ru-RU" dirty="0" smtClean="0"/>
              <a:t>Умей беречь память о своих близких.</a:t>
            </a:r>
          </a:p>
          <a:p>
            <a:pPr lvl="0"/>
            <a:r>
              <a:rPr lang="ru-RU" dirty="0" smtClean="0"/>
              <a:t>Расскажи мне о себе.</a:t>
            </a:r>
          </a:p>
          <a:p>
            <a:pPr lvl="0"/>
            <a:r>
              <a:rPr lang="ru-RU" dirty="0" smtClean="0"/>
              <a:t>Чтобы иметь друга, надо быть им.</a:t>
            </a:r>
          </a:p>
          <a:p>
            <a:pPr lvl="0"/>
            <a:r>
              <a:rPr lang="ru-RU" dirty="0" smtClean="0"/>
              <a:t>В дружбе – сила.</a:t>
            </a:r>
          </a:p>
          <a:p>
            <a:pPr lvl="0"/>
            <a:r>
              <a:rPr lang="ru-RU" dirty="0" smtClean="0"/>
              <a:t>Устав школы – закон школьной жизни.</a:t>
            </a:r>
          </a:p>
          <a:p>
            <a:pPr lvl="0"/>
            <a:r>
              <a:rPr lang="ru-RU" dirty="0" smtClean="0"/>
              <a:t>Моя школа – мой второй дом.</a:t>
            </a:r>
          </a:p>
          <a:p>
            <a:pPr lvl="0"/>
            <a:r>
              <a:rPr lang="ru-RU" dirty="0" smtClean="0"/>
              <a:t>Хвала дневнику.</a:t>
            </a:r>
          </a:p>
          <a:p>
            <a:pPr lvl="0"/>
            <a:r>
              <a:rPr lang="ru-RU" dirty="0" smtClean="0"/>
              <a:t>Как школа заботится о нас.</a:t>
            </a:r>
          </a:p>
          <a:p>
            <a:pPr lvl="0"/>
            <a:r>
              <a:rPr lang="ru-RU" dirty="0" smtClean="0"/>
              <a:t>Учителя нашей школы.</a:t>
            </a:r>
          </a:p>
          <a:p>
            <a:pPr lvl="0"/>
            <a:r>
              <a:rPr lang="ru-RU" dirty="0" smtClean="0"/>
              <a:t>Я – ученик. Права и обязанности.</a:t>
            </a:r>
          </a:p>
          <a:p>
            <a:pPr lvl="0"/>
            <a:r>
              <a:rPr lang="ru-RU" dirty="0" smtClean="0"/>
              <a:t>Будем с улицей на «Вы».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/>
          <a:lstStyle/>
          <a:p>
            <a:r>
              <a:rPr lang="ru-RU" u="sng" dirty="0" smtClean="0"/>
              <a:t>Курс сочинений:</a:t>
            </a:r>
            <a:endParaRPr lang="ru-RU" dirty="0" smtClean="0"/>
          </a:p>
          <a:p>
            <a:pPr lvl="0"/>
            <a:r>
              <a:rPr lang="ru-RU" dirty="0" smtClean="0"/>
              <a:t>Я и мой старший брат (моя старшая сестра).</a:t>
            </a:r>
          </a:p>
          <a:p>
            <a:pPr lvl="0"/>
            <a:r>
              <a:rPr lang="ru-RU" dirty="0" smtClean="0"/>
              <a:t>Я в ответе за младших в семье.</a:t>
            </a:r>
          </a:p>
          <a:p>
            <a:pPr lvl="0"/>
            <a:r>
              <a:rPr lang="ru-RU" dirty="0" smtClean="0"/>
              <a:t>Мои соседи.</a:t>
            </a:r>
          </a:p>
          <a:p>
            <a:pPr lvl="0"/>
            <a:r>
              <a:rPr lang="ru-RU" dirty="0" smtClean="0"/>
              <a:t>Что значит быть человеком.</a:t>
            </a:r>
          </a:p>
          <a:p>
            <a:pPr lvl="0"/>
            <a:r>
              <a:rPr lang="ru-RU" dirty="0" smtClean="0"/>
              <a:t>Береги честь смолоду.</a:t>
            </a:r>
          </a:p>
          <a:p>
            <a:pPr lvl="0"/>
            <a:r>
              <a:rPr lang="ru-RU" dirty="0" smtClean="0"/>
              <a:t>Самый дорогой человек.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/>
          </a:bodyPr>
          <a:lstStyle/>
          <a:p>
            <a:r>
              <a:rPr lang="ru-RU" u="sng" dirty="0" smtClean="0"/>
              <a:t>Вечера вопросов и ответов:</a:t>
            </a:r>
            <a:endParaRPr lang="ru-RU" dirty="0" smtClean="0"/>
          </a:p>
          <a:p>
            <a:pPr lvl="0"/>
            <a:r>
              <a:rPr lang="ru-RU" dirty="0" smtClean="0"/>
              <a:t>Что такое самовоспитание?</a:t>
            </a:r>
          </a:p>
          <a:p>
            <a:pPr lvl="0"/>
            <a:r>
              <a:rPr lang="ru-RU" dirty="0" smtClean="0"/>
              <a:t>Духовный мир человека.</a:t>
            </a:r>
          </a:p>
          <a:p>
            <a:pPr lvl="0"/>
            <a:r>
              <a:rPr lang="ru-RU" dirty="0" smtClean="0"/>
              <a:t>Девичья честь.</a:t>
            </a:r>
          </a:p>
          <a:p>
            <a:pPr lvl="0"/>
            <a:r>
              <a:rPr lang="ru-RU" dirty="0" smtClean="0"/>
              <a:t>Мужское достоинство.</a:t>
            </a:r>
          </a:p>
          <a:p>
            <a:pPr lvl="0"/>
            <a:r>
              <a:rPr lang="ru-RU" dirty="0" smtClean="0"/>
              <a:t>Идеал мужчины и женщины.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u="sng" dirty="0" smtClean="0"/>
              <a:t>Заочные путешествия:</a:t>
            </a:r>
            <a:endParaRPr lang="ru-RU" dirty="0" smtClean="0"/>
          </a:p>
          <a:p>
            <a:pPr lvl="0"/>
            <a:r>
              <a:rPr lang="ru-RU" dirty="0" smtClean="0"/>
              <a:t>Здесь живут мои родственники.</a:t>
            </a:r>
          </a:p>
          <a:p>
            <a:pPr lvl="0"/>
            <a:r>
              <a:rPr lang="ru-RU" dirty="0" smtClean="0"/>
              <a:t>По странам и континентам.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 fontScale="70000" lnSpcReduction="20000"/>
          </a:bodyPr>
          <a:lstStyle/>
          <a:p>
            <a:r>
              <a:rPr lang="ru-RU" u="sng" dirty="0" smtClean="0"/>
              <a:t>Классные часы:</a:t>
            </a:r>
            <a:endParaRPr lang="ru-RU" dirty="0" smtClean="0"/>
          </a:p>
          <a:p>
            <a:pPr lvl="0"/>
            <a:r>
              <a:rPr lang="ru-RU" dirty="0" smtClean="0"/>
              <a:t>Как вести себя в стрессовых ситуациях.</a:t>
            </a:r>
          </a:p>
          <a:p>
            <a:pPr lvl="0"/>
            <a:r>
              <a:rPr lang="ru-RU" dirty="0" smtClean="0"/>
              <a:t>Я и моя будущая профессия.</a:t>
            </a:r>
          </a:p>
          <a:p>
            <a:pPr lvl="0"/>
            <a:r>
              <a:rPr lang="ru-RU" dirty="0" smtClean="0"/>
              <a:t>Хочу, чтобы класс стал дружнее.</a:t>
            </a:r>
          </a:p>
          <a:p>
            <a:pPr lvl="0"/>
            <a:r>
              <a:rPr lang="ru-RU" dirty="0" smtClean="0"/>
              <a:t>А умеем ли мы общаться?</a:t>
            </a:r>
          </a:p>
          <a:p>
            <a:pPr lvl="0"/>
            <a:r>
              <a:rPr lang="ru-RU" dirty="0" smtClean="0"/>
              <a:t>Что такое самоуправление?</a:t>
            </a:r>
          </a:p>
          <a:p>
            <a:pPr lvl="0"/>
            <a:r>
              <a:rPr lang="ru-RU" dirty="0" smtClean="0"/>
              <a:t>И жизнь природы нам слышна.</a:t>
            </a:r>
          </a:p>
          <a:p>
            <a:pPr lvl="0"/>
            <a:r>
              <a:rPr lang="ru-RU" dirty="0" smtClean="0"/>
              <a:t>Идеальный класс или класс будущего.</a:t>
            </a:r>
          </a:p>
          <a:p>
            <a:pPr lvl="0"/>
            <a:r>
              <a:rPr lang="ru-RU" dirty="0" smtClean="0"/>
              <a:t>Поклонимся великим тем годам.</a:t>
            </a:r>
          </a:p>
          <a:p>
            <a:pPr lvl="0"/>
            <a:r>
              <a:rPr lang="ru-RU" dirty="0" smtClean="0"/>
              <a:t>Как стать самым обаятельным?</a:t>
            </a:r>
          </a:p>
          <a:p>
            <a:pPr lvl="0"/>
            <a:r>
              <a:rPr lang="ru-RU" dirty="0" smtClean="0"/>
              <a:t>Государственная символика России.</a:t>
            </a:r>
          </a:p>
          <a:p>
            <a:pPr lvl="0"/>
            <a:r>
              <a:rPr lang="ru-RU" dirty="0" smtClean="0"/>
              <a:t>Дорогая моя столица.</a:t>
            </a:r>
          </a:p>
          <a:p>
            <a:pPr lvl="0"/>
            <a:r>
              <a:rPr lang="ru-RU" dirty="0" smtClean="0"/>
              <a:t>Женщины на русском троне.</a:t>
            </a:r>
          </a:p>
          <a:p>
            <a:pPr lvl="0"/>
            <a:r>
              <a:rPr lang="ru-RU" dirty="0" smtClean="0"/>
              <a:t>Формула успеха – труд по призванию.</a:t>
            </a:r>
          </a:p>
          <a:p>
            <a:pPr lvl="0"/>
            <a:r>
              <a:rPr lang="ru-RU" dirty="0" smtClean="0"/>
              <a:t>Быть настоящим другом – признак высокой культуры.</a:t>
            </a:r>
          </a:p>
          <a:p>
            <a:pPr lvl="0"/>
            <a:r>
              <a:rPr lang="ru-RU" dirty="0" smtClean="0"/>
              <a:t>Есть ли рыцари в наши дни?</a:t>
            </a:r>
          </a:p>
          <a:p>
            <a:pPr lvl="0"/>
            <a:r>
              <a:rPr lang="ru-RU" dirty="0" smtClean="0"/>
              <a:t>Семь 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 fontScale="92500" lnSpcReduction="20000"/>
          </a:bodyPr>
          <a:lstStyle/>
          <a:p>
            <a:r>
              <a:rPr lang="ru-RU" u="sng" dirty="0" smtClean="0"/>
              <a:t>Творческие конкурсы:</a:t>
            </a:r>
            <a:endParaRPr lang="ru-RU" dirty="0" smtClean="0"/>
          </a:p>
          <a:p>
            <a:pPr lvl="0"/>
            <a:r>
              <a:rPr lang="ru-RU" dirty="0" smtClean="0"/>
              <a:t>А ну-ка, бабушки!</a:t>
            </a:r>
          </a:p>
          <a:p>
            <a:pPr lvl="0"/>
            <a:r>
              <a:rPr lang="ru-RU" dirty="0" smtClean="0"/>
              <a:t>А ну-ка, дедушки!</a:t>
            </a:r>
          </a:p>
          <a:p>
            <a:pPr lvl="0"/>
            <a:r>
              <a:rPr lang="ru-RU" dirty="0" smtClean="0"/>
              <a:t>Рисунков на тему…</a:t>
            </a:r>
          </a:p>
          <a:p>
            <a:pPr lvl="0"/>
            <a:r>
              <a:rPr lang="ru-RU" dirty="0" smtClean="0"/>
              <a:t>На лучшее письмо…</a:t>
            </a:r>
          </a:p>
          <a:p>
            <a:pPr lvl="0"/>
            <a:r>
              <a:rPr lang="ru-RU" dirty="0" smtClean="0"/>
              <a:t>Юных фотолюбителей.</a:t>
            </a:r>
          </a:p>
          <a:p>
            <a:pPr lvl="0"/>
            <a:r>
              <a:rPr lang="ru-RU" dirty="0" smtClean="0"/>
              <a:t>Парень на все 100.</a:t>
            </a:r>
          </a:p>
          <a:p>
            <a:pPr lvl="0"/>
            <a:r>
              <a:rPr lang="ru-RU" dirty="0" smtClean="0"/>
              <a:t>Один день из жизни солдата.</a:t>
            </a:r>
          </a:p>
          <a:p>
            <a:pPr lvl="0"/>
            <a:endParaRPr lang="ru-RU" dirty="0" smtClean="0"/>
          </a:p>
          <a:p>
            <a:pPr>
              <a:buNone/>
            </a:pPr>
            <a:r>
              <a:rPr lang="ru-RU" u="sng" dirty="0" smtClean="0"/>
              <a:t>  Создание видеофильмов:</a:t>
            </a:r>
            <a:endParaRPr lang="ru-RU" dirty="0" smtClean="0"/>
          </a:p>
          <a:p>
            <a:pPr lvl="0"/>
            <a:r>
              <a:rPr lang="ru-RU" dirty="0" smtClean="0"/>
              <a:t>Мой город – моя судьба.</a:t>
            </a:r>
          </a:p>
          <a:p>
            <a:pPr lvl="0"/>
            <a:r>
              <a:rPr lang="ru-RU" dirty="0" smtClean="0"/>
              <a:t>Это мой любимый класс!</a:t>
            </a:r>
          </a:p>
          <a:p>
            <a:pPr lvl="0"/>
            <a:r>
              <a:rPr lang="ru-RU" dirty="0" smtClean="0"/>
              <a:t>Ребята! Давайте жить дружно!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Качественное образование – это, прежде всего, становление человека, обретение им себя, своего образа, неповторимой индивидуальности, духовности, творческого начала. . Очень важно воспитывать в детях доброту, щедрость души, уверенность в себе, умение наслаждаться окружающим миром. Это подготовит ребят к вступлению во “взрослую” жизнь, с ее нормами и требованиями, привьёт им оптимистическое восприятие жизни, сделает их коллективистами, стремящимися сделать нашу землю еще лучше.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« Человек без духовной жизни не существует.</a:t>
            </a:r>
          </a:p>
          <a:p>
            <a:pPr>
              <a:buNone/>
            </a:pPr>
            <a:r>
              <a:rPr lang="ru-RU" dirty="0" smtClean="0"/>
              <a:t>   От качества, содержания,    направленности духовной жизни </a:t>
            </a:r>
          </a:p>
          <a:p>
            <a:pPr>
              <a:buNone/>
            </a:pPr>
            <a:r>
              <a:rPr lang="ru-RU" dirty="0" smtClean="0"/>
              <a:t>   по сути своей должно зависеть качество самой личности человека».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III.А. </a:t>
            </a:r>
            <a:r>
              <a:rPr lang="ru-RU" dirty="0" err="1" smtClean="0"/>
              <a:t>Амонашвили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концепции модернизации российского образования сформулированы важнейшие задачи воспитания школьников: формирование гражданской ответственности, духовности и культуры, инициативности, самостоятельности, толерантности, способности к успешной социализации в обществе.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Базовое звено образования - общеобразовательная школа. Именно средние учреждения  активно включились в реформирование образования, которое происходит в сложное время, когда наряду с экономической нестабильностью одной из глобальных проблем современности остается духовный кризис нашего общества, когда теряются связи с вековыми традициями, смешиваются представления о добре и зле, утрачиваются многие духовные ценности.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В помощь классному руководителю хотелось бы предложить следующие формы работы с младшими школьниками:</a:t>
            </a:r>
          </a:p>
          <a:p>
            <a:r>
              <a:rPr lang="ru-RU" u="sng" dirty="0" smtClean="0"/>
              <a:t>Клубы:</a:t>
            </a:r>
            <a:endParaRPr lang="ru-RU" dirty="0" smtClean="0"/>
          </a:p>
          <a:p>
            <a:pPr lvl="0"/>
            <a:r>
              <a:rPr lang="ru-RU" dirty="0" smtClean="0"/>
              <a:t>Познай себя.</a:t>
            </a:r>
          </a:p>
          <a:p>
            <a:pPr lvl="0"/>
            <a:r>
              <a:rPr lang="ru-RU" dirty="0" smtClean="0"/>
              <a:t>Здоровье.</a:t>
            </a:r>
          </a:p>
          <a:p>
            <a:pPr lvl="0"/>
            <a:r>
              <a:rPr lang="ru-RU" dirty="0" smtClean="0"/>
              <a:t>Совершенствуй свой разум.</a:t>
            </a:r>
          </a:p>
          <a:p>
            <a:pPr lvl="0"/>
            <a:r>
              <a:rPr lang="ru-RU" dirty="0" smtClean="0"/>
              <a:t>Дедушкина мастерская.</a:t>
            </a:r>
          </a:p>
          <a:p>
            <a:pPr lvl="0"/>
            <a:r>
              <a:rPr lang="ru-RU" dirty="0" smtClean="0"/>
              <a:t>Мое Отечество.</a:t>
            </a:r>
          </a:p>
          <a:p>
            <a:pPr lvl="0"/>
            <a:r>
              <a:rPr lang="ru-RU" dirty="0" smtClean="0"/>
              <a:t>Родное слово.</a:t>
            </a:r>
          </a:p>
          <a:p>
            <a:pPr lvl="0"/>
            <a:r>
              <a:rPr lang="ru-RU" dirty="0" smtClean="0"/>
              <a:t>Летопись.</a:t>
            </a:r>
          </a:p>
          <a:p>
            <a:pPr lvl="0"/>
            <a:r>
              <a:rPr lang="ru-RU" dirty="0" smtClean="0"/>
              <a:t>Я – житель планеты.</a:t>
            </a:r>
          </a:p>
          <a:p>
            <a:pPr lvl="0"/>
            <a:r>
              <a:rPr lang="ru-RU" dirty="0" smtClean="0"/>
              <a:t>Твои гражданские права.</a:t>
            </a:r>
          </a:p>
          <a:p>
            <a:pPr lvl="0"/>
            <a:r>
              <a:rPr lang="ru-RU" dirty="0" smtClean="0"/>
              <a:t>Свеча.</a:t>
            </a:r>
          </a:p>
          <a:p>
            <a:pPr lvl="0"/>
            <a:r>
              <a:rPr lang="ru-RU" dirty="0" smtClean="0"/>
              <a:t>Истоки.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Autofit/>
          </a:bodyPr>
          <a:lstStyle/>
          <a:p>
            <a:r>
              <a:rPr lang="ru-RU" sz="1050" b="1" u="sng" dirty="0" smtClean="0"/>
              <a:t>Праздники:</a:t>
            </a:r>
            <a:endParaRPr lang="ru-RU" sz="1050" b="1" dirty="0" smtClean="0"/>
          </a:p>
          <a:p>
            <a:pPr lvl="0"/>
            <a:r>
              <a:rPr lang="ru-RU" sz="1050" b="1" dirty="0" smtClean="0"/>
              <a:t>Славим руки матери.</a:t>
            </a:r>
          </a:p>
          <a:p>
            <a:pPr lvl="0"/>
            <a:r>
              <a:rPr lang="ru-RU" sz="1050" b="1" dirty="0" smtClean="0"/>
              <a:t>Наша хата утехами богата.</a:t>
            </a:r>
          </a:p>
          <a:p>
            <a:pPr lvl="0"/>
            <a:r>
              <a:rPr lang="ru-RU" sz="1050" b="1" dirty="0" smtClean="0"/>
              <a:t>День Рождения класса.</a:t>
            </a:r>
          </a:p>
          <a:p>
            <a:pPr lvl="0"/>
            <a:r>
              <a:rPr lang="ru-RU" sz="1050" b="1" dirty="0" smtClean="0"/>
              <a:t>Рождество пришло.</a:t>
            </a:r>
          </a:p>
          <a:p>
            <a:pPr lvl="0"/>
            <a:r>
              <a:rPr lang="ru-RU" sz="1050" b="1" dirty="0" smtClean="0"/>
              <a:t>Раз в крещенский вечерок…</a:t>
            </a:r>
          </a:p>
          <a:p>
            <a:pPr lvl="0"/>
            <a:r>
              <a:rPr lang="ru-RU" sz="1050" b="1" dirty="0" smtClean="0"/>
              <a:t>Праздник добрых соседей.</a:t>
            </a:r>
          </a:p>
          <a:p>
            <a:pPr lvl="0"/>
            <a:r>
              <a:rPr lang="ru-RU" sz="1050" b="1" dirty="0" smtClean="0"/>
              <a:t>Праздник русской березки.</a:t>
            </a:r>
          </a:p>
          <a:p>
            <a:pPr lvl="0"/>
            <a:r>
              <a:rPr lang="ru-RU" sz="1050" b="1" dirty="0" smtClean="0"/>
              <a:t>Праздник первого урожая (хлеба).</a:t>
            </a:r>
          </a:p>
          <a:p>
            <a:pPr lvl="0"/>
            <a:r>
              <a:rPr lang="ru-RU" sz="1050" b="1" dirty="0" smtClean="0"/>
              <a:t>Посиделки.</a:t>
            </a:r>
          </a:p>
          <a:p>
            <a:pPr lvl="0"/>
            <a:r>
              <a:rPr lang="ru-RU" sz="1050" b="1" dirty="0" smtClean="0"/>
              <a:t>Что в имени твоем (праздник имени).</a:t>
            </a:r>
          </a:p>
          <a:p>
            <a:pPr lvl="0"/>
            <a:r>
              <a:rPr lang="ru-RU" sz="1050" b="1" dirty="0" smtClean="0"/>
              <a:t>Дорогие мои старики.</a:t>
            </a:r>
          </a:p>
          <a:p>
            <a:pPr lvl="0"/>
            <a:r>
              <a:rPr lang="ru-RU" sz="1050" b="1" dirty="0" smtClean="0"/>
              <a:t>О, песня русская.</a:t>
            </a:r>
          </a:p>
          <a:p>
            <a:pPr lvl="0"/>
            <a:r>
              <a:rPr lang="ru-RU" sz="1050" b="1" dirty="0" smtClean="0"/>
              <a:t>Праздник знака зодиака.</a:t>
            </a:r>
          </a:p>
          <a:p>
            <a:pPr lvl="0"/>
            <a:r>
              <a:rPr lang="ru-RU" sz="1050" b="1" dirty="0" smtClean="0"/>
              <a:t>Ярмарка забав.</a:t>
            </a:r>
          </a:p>
          <a:p>
            <a:pPr lvl="0"/>
            <a:r>
              <a:rPr lang="ru-RU" sz="1050" b="1" dirty="0" smtClean="0"/>
              <a:t>Сказки бабушки Арины.</a:t>
            </a:r>
          </a:p>
          <a:p>
            <a:pPr lvl="0"/>
            <a:r>
              <a:rPr lang="ru-RU" sz="1050" b="1" dirty="0" smtClean="0"/>
              <a:t>Праздник первого снега.</a:t>
            </a:r>
          </a:p>
          <a:p>
            <a:pPr lvl="0"/>
            <a:r>
              <a:rPr lang="ru-RU" sz="1050" b="1" dirty="0" smtClean="0"/>
              <a:t>Языческие боги древней Руси.</a:t>
            </a:r>
          </a:p>
          <a:p>
            <a:pPr lvl="0"/>
            <a:r>
              <a:rPr lang="ru-RU" sz="1050" b="1" dirty="0" smtClean="0"/>
              <a:t>Праздник благодарения.</a:t>
            </a:r>
          </a:p>
          <a:p>
            <a:pPr lvl="0"/>
            <a:r>
              <a:rPr lang="ru-RU" sz="1050" b="1" dirty="0" smtClean="0"/>
              <a:t>Все флаги в гости к нам.</a:t>
            </a:r>
          </a:p>
          <a:p>
            <a:pPr lvl="0"/>
            <a:r>
              <a:rPr lang="ru-RU" sz="1050" b="1" dirty="0" smtClean="0"/>
              <a:t>Любимая книга детства.</a:t>
            </a:r>
          </a:p>
          <a:p>
            <a:pPr lvl="0"/>
            <a:r>
              <a:rPr lang="ru-RU" sz="1050" b="1" dirty="0" smtClean="0"/>
              <a:t>Загляните в семейный альбом.</a:t>
            </a:r>
          </a:p>
          <a:p>
            <a:pPr lvl="0"/>
            <a:r>
              <a:rPr lang="ru-RU" sz="1050" b="1" dirty="0" smtClean="0"/>
              <a:t>Праздник воды.</a:t>
            </a:r>
          </a:p>
          <a:p>
            <a:pPr lvl="0"/>
            <a:r>
              <a:rPr lang="ru-RU" sz="1050" b="1" dirty="0" smtClean="0"/>
              <a:t>Праздник любви.</a:t>
            </a:r>
          </a:p>
          <a:p>
            <a:pPr lvl="0"/>
            <a:r>
              <a:rPr lang="ru-RU" sz="1050" b="1" dirty="0" smtClean="0"/>
              <a:t>Праздник этикета.</a:t>
            </a:r>
          </a:p>
          <a:p>
            <a:pPr lvl="0"/>
            <a:r>
              <a:rPr lang="ru-RU" sz="1050" b="1" dirty="0" smtClean="0"/>
              <a:t>Рыцарский турнир.</a:t>
            </a:r>
          </a:p>
          <a:p>
            <a:pPr lvl="0"/>
            <a:r>
              <a:rPr lang="ru-RU" sz="1050" b="1" dirty="0" smtClean="0"/>
              <a:t>Вечер – сюрприз.</a:t>
            </a:r>
          </a:p>
          <a:p>
            <a:pPr lvl="0"/>
            <a:r>
              <a:rPr lang="ru-RU" sz="1050" b="1" dirty="0" smtClean="0"/>
              <a:t>Веков связующая нить.</a:t>
            </a:r>
          </a:p>
          <a:p>
            <a:pPr>
              <a:buNone/>
            </a:pPr>
            <a:endParaRPr lang="ru-RU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70000" lnSpcReduction="20000"/>
          </a:bodyPr>
          <a:lstStyle/>
          <a:p>
            <a:r>
              <a:rPr lang="ru-RU" u="sng" dirty="0" smtClean="0"/>
              <a:t>Устные журналы:</a:t>
            </a:r>
            <a:endParaRPr lang="ru-RU" dirty="0" smtClean="0"/>
          </a:p>
          <a:p>
            <a:pPr lvl="0"/>
            <a:r>
              <a:rPr lang="ru-RU" dirty="0" smtClean="0"/>
              <a:t>Очевидное – невероятное.</a:t>
            </a:r>
          </a:p>
          <a:p>
            <a:pPr lvl="0"/>
            <a:r>
              <a:rPr lang="ru-RU" dirty="0" smtClean="0"/>
              <a:t>Моя родословная.</a:t>
            </a:r>
          </a:p>
          <a:p>
            <a:pPr lvl="0"/>
            <a:r>
              <a:rPr lang="ru-RU" dirty="0" smtClean="0"/>
              <a:t>Семейные традиции.</a:t>
            </a:r>
          </a:p>
          <a:p>
            <a:pPr lvl="0"/>
            <a:r>
              <a:rPr lang="ru-RU" dirty="0" smtClean="0"/>
              <a:t>Легко ли быть добрым?</a:t>
            </a:r>
          </a:p>
          <a:p>
            <a:r>
              <a:rPr lang="ru-RU" u="sng" dirty="0" smtClean="0"/>
              <a:t>Диспуты:</a:t>
            </a:r>
            <a:endParaRPr lang="ru-RU" dirty="0" smtClean="0"/>
          </a:p>
          <a:p>
            <a:pPr lvl="0"/>
            <a:r>
              <a:rPr lang="ru-RU" dirty="0" smtClean="0"/>
              <a:t>Можно ли изменить свой характер?</a:t>
            </a:r>
          </a:p>
          <a:p>
            <a:pPr lvl="0"/>
            <a:r>
              <a:rPr lang="ru-RU" dirty="0" smtClean="0"/>
              <a:t>Что значит владеть собой?</a:t>
            </a:r>
          </a:p>
          <a:p>
            <a:pPr lvl="0"/>
            <a:r>
              <a:rPr lang="ru-RU" dirty="0" smtClean="0"/>
              <a:t>Каким бы я хотел видеть свой коллектив?</a:t>
            </a:r>
          </a:p>
          <a:p>
            <a:pPr lvl="0"/>
            <a:r>
              <a:rPr lang="ru-RU" dirty="0" smtClean="0"/>
              <a:t>Можно ли стать красивым?</a:t>
            </a:r>
          </a:p>
          <a:p>
            <a:pPr lvl="0"/>
            <a:r>
              <a:rPr lang="ru-RU" dirty="0" smtClean="0"/>
              <a:t>Что такое духовность человека?</a:t>
            </a:r>
          </a:p>
          <a:p>
            <a:pPr lvl="0"/>
            <a:r>
              <a:rPr lang="ru-RU" dirty="0" smtClean="0"/>
              <a:t>Что такое красота в моде, жизни, искусстве?</a:t>
            </a:r>
          </a:p>
          <a:p>
            <a:pPr lvl="0"/>
            <a:r>
              <a:rPr lang="ru-RU" dirty="0" smtClean="0"/>
              <a:t>Если твоя правда несет зло…</a:t>
            </a:r>
          </a:p>
          <a:p>
            <a:pPr lvl="0"/>
            <a:r>
              <a:rPr lang="ru-RU" dirty="0" smtClean="0"/>
              <a:t>Сеющий неправду пожнет зло.</a:t>
            </a:r>
          </a:p>
          <a:p>
            <a:pPr lvl="0"/>
            <a:r>
              <a:rPr lang="ru-RU" dirty="0" smtClean="0"/>
              <a:t>Разумное и нравственное всегда совпадают.</a:t>
            </a:r>
          </a:p>
          <a:p>
            <a:pPr lvl="0"/>
            <a:r>
              <a:rPr lang="ru-RU" dirty="0" smtClean="0"/>
              <a:t>Кто счастливее – здоровый нищий или больной король?</a:t>
            </a:r>
          </a:p>
          <a:p>
            <a:pPr lvl="0"/>
            <a:r>
              <a:rPr lang="ru-RU" dirty="0" smtClean="0"/>
              <a:t>Надо ли любить всех?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rmAutofit/>
          </a:bodyPr>
          <a:lstStyle/>
          <a:p>
            <a:r>
              <a:rPr lang="ru-RU" u="sng" dirty="0" smtClean="0"/>
              <a:t>Игры:</a:t>
            </a:r>
            <a:endParaRPr lang="ru-RU" dirty="0" smtClean="0"/>
          </a:p>
          <a:p>
            <a:pPr lvl="0"/>
            <a:r>
              <a:rPr lang="ru-RU" dirty="0" smtClean="0"/>
              <a:t>Добро пожаловать! (по ведению домашнего хозяйства)</a:t>
            </a:r>
          </a:p>
          <a:p>
            <a:pPr lvl="0"/>
            <a:r>
              <a:rPr lang="ru-RU" dirty="0" smtClean="0"/>
              <a:t>Школа, которую мы строим.</a:t>
            </a:r>
          </a:p>
          <a:p>
            <a:pPr lvl="0"/>
            <a:r>
              <a:rPr lang="ru-RU" dirty="0" smtClean="0"/>
              <a:t>Тайны вокруг нас.</a:t>
            </a:r>
          </a:p>
          <a:p>
            <a:pPr lvl="0"/>
            <a:r>
              <a:rPr lang="ru-RU" dirty="0" smtClean="0"/>
              <a:t>Твои гражданские права.</a:t>
            </a:r>
          </a:p>
          <a:p>
            <a:pPr lvl="0"/>
            <a:r>
              <a:rPr lang="ru-RU" dirty="0" smtClean="0"/>
              <a:t>Игры, в которые играют…</a:t>
            </a:r>
          </a:p>
          <a:p>
            <a:pPr lvl="0"/>
            <a:r>
              <a:rPr lang="ru-RU" dirty="0" smtClean="0"/>
              <a:t>Олимпийские игры.</a:t>
            </a:r>
          </a:p>
          <a:p>
            <a:pPr lvl="0"/>
            <a:r>
              <a:rPr lang="ru-RU" dirty="0" smtClean="0"/>
              <a:t>Игра бабушек и дедушек.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u="sng" dirty="0" smtClean="0"/>
              <a:t>Вечера:</a:t>
            </a:r>
            <a:endParaRPr lang="ru-RU" dirty="0" smtClean="0"/>
          </a:p>
          <a:p>
            <a:pPr lvl="0"/>
            <a:r>
              <a:rPr lang="ru-RU" dirty="0" smtClean="0"/>
              <a:t>Орден твоего деда.</a:t>
            </a:r>
          </a:p>
          <a:p>
            <a:pPr lvl="0"/>
            <a:r>
              <a:rPr lang="ru-RU" dirty="0" smtClean="0"/>
              <a:t>Чудо родной земли.</a:t>
            </a:r>
          </a:p>
          <a:p>
            <a:pPr lvl="0"/>
            <a:r>
              <a:rPr lang="ru-RU" dirty="0" smtClean="0"/>
              <a:t>Город детства моего.</a:t>
            </a:r>
          </a:p>
          <a:p>
            <a:pPr lvl="0"/>
            <a:r>
              <a:rPr lang="ru-RU" dirty="0" smtClean="0"/>
              <a:t>Жизнь, отраженная в названиях.</a:t>
            </a:r>
          </a:p>
          <a:p>
            <a:pPr lvl="0"/>
            <a:r>
              <a:rPr lang="ru-RU" dirty="0" smtClean="0"/>
              <a:t>Семья в жизни и творчестве русских писателей.</a:t>
            </a:r>
          </a:p>
          <a:p>
            <a:pPr lvl="0"/>
            <a:r>
              <a:rPr lang="ru-RU" dirty="0" smtClean="0"/>
              <a:t>И помнит мир спасенный.</a:t>
            </a:r>
          </a:p>
          <a:p>
            <a:pPr lvl="0"/>
            <a:r>
              <a:rPr lang="ru-RU" dirty="0" smtClean="0"/>
              <a:t>Люби Россию в час ненастья.</a:t>
            </a:r>
          </a:p>
          <a:p>
            <a:pPr lvl="0"/>
            <a:r>
              <a:rPr lang="ru-RU" dirty="0" smtClean="0"/>
              <a:t>Мамины руки не знают скуки.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54</TotalTime>
  <Words>860</Words>
  <Application>Microsoft Office PowerPoint</Application>
  <PresentationFormat>Экран (4:3)</PresentationFormat>
  <Paragraphs>152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Бешеннный</cp:lastModifiedBy>
  <cp:revision>8</cp:revision>
  <dcterms:created xsi:type="dcterms:W3CDTF">2013-10-31T14:00:20Z</dcterms:created>
  <dcterms:modified xsi:type="dcterms:W3CDTF">2013-11-09T18:23:19Z</dcterms:modified>
</cp:coreProperties>
</file>