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58" r:id="rId3"/>
    <p:sldId id="269" r:id="rId4"/>
    <p:sldId id="264" r:id="rId5"/>
    <p:sldId id="259" r:id="rId6"/>
    <p:sldId id="261" r:id="rId7"/>
    <p:sldId id="260" r:id="rId8"/>
    <p:sldId id="262" r:id="rId9"/>
    <p:sldId id="263" r:id="rId10"/>
    <p:sldId id="265" r:id="rId11"/>
    <p:sldId id="266" r:id="rId12"/>
    <p:sldId id="267" r:id="rId13"/>
    <p:sldId id="273" r:id="rId14"/>
    <p:sldId id="272" r:id="rId15"/>
    <p:sldId id="270" r:id="rId16"/>
    <p:sldId id="26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80FC26-A992-4978-97C4-8FFBCCAE8319}" type="datetimeFigureOut">
              <a:rPr lang="ru-RU"/>
              <a:pPr>
                <a:defRPr/>
              </a:pPr>
              <a:t>15.06.2012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0E8609-B3CE-4965-8E16-D376E4E58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D2F4C9-6697-44D9-A81F-D504B7B7B11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314DFD-D8A8-4751-A8CD-1022B0C2996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7CF454-2732-4FBA-85AE-BF003A6E97B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27A49E-15BA-4CFC-939A-5FAABA66674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D0123-2318-4F39-A38E-E2E75380796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200CBC-2541-4E9A-B98C-DAF3C02DF4C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E12DED-8940-479C-A800-B7808282CA2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BB5B60-C04E-4085-9114-D97ADF35B93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CBFDDC-40EA-4511-8A4F-D86CDD0F3A4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2FF7BA-F5B8-4C75-A9A9-73D3FE0B97A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8EA734-A507-47B7-8A23-F14AB80C037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8A81EA-6486-413C-AD30-881138A869B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AE3A13-5998-4C2C-8BF2-42BE532223A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CEC2E-2A61-46E7-9C0E-6528FCE81176}" type="datetimeFigureOut">
              <a:rPr lang="ru-RU"/>
              <a:pPr>
                <a:defRPr/>
              </a:pPr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13A85-A284-474C-B29A-4DA783B08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A3DF0-D41D-4013-9BD0-3AE252136CCB}" type="datetimeFigureOut">
              <a:rPr lang="ru-RU"/>
              <a:pPr>
                <a:defRPr/>
              </a:pPr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B784D-052B-4FDD-AAA5-847C83AE3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82A9D-BCDD-46A1-86FE-17042A5FA8BF}" type="datetimeFigureOut">
              <a:rPr lang="ru-RU"/>
              <a:pPr>
                <a:defRPr/>
              </a:pPr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B9A4-D46F-4CBB-8AF5-1319826A7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BC683-CDA7-43E1-ADBF-628A139A97FE}" type="datetimeFigureOut">
              <a:rPr lang="ru-RU"/>
              <a:pPr>
                <a:defRPr/>
              </a:pPr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BB35-3F79-496B-B4B3-548B789F8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38522-18B4-4E3D-9B96-0B0EA527E16D}" type="datetimeFigureOut">
              <a:rPr lang="ru-RU"/>
              <a:pPr>
                <a:defRPr/>
              </a:pPr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ABEE9-A7FC-4286-B316-C5782C5F0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A6F1F-C5F7-45DA-943A-5FDF7C1AE8D5}" type="datetimeFigureOut">
              <a:rPr lang="ru-RU"/>
              <a:pPr>
                <a:defRPr/>
              </a:pPr>
              <a:t>15.06.2012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82716-1949-4EA4-91D4-A1FE8FB66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99D86-2DE6-417B-9783-1402F02A7051}" type="datetimeFigureOut">
              <a:rPr lang="ru-RU"/>
              <a:pPr>
                <a:defRPr/>
              </a:pPr>
              <a:t>15.06.2012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A870F-7398-4CB6-B559-48BF5C3FB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B8D23-78E6-4686-BDC8-000527A08BE5}" type="datetimeFigureOut">
              <a:rPr lang="ru-RU"/>
              <a:pPr>
                <a:defRPr/>
              </a:pPr>
              <a:t>15.06.2012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60B83-520B-492A-A5A8-5CA343852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04C8B-BB9D-4BDF-8CF6-F9BB6046637B}" type="datetimeFigureOut">
              <a:rPr lang="ru-RU"/>
              <a:pPr>
                <a:defRPr/>
              </a:pPr>
              <a:t>15.06.2012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DD7AA-F43C-4B9C-940C-B3F4E0318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D36EB-090A-4FA6-AB8C-DBD7B66AEDB6}" type="datetimeFigureOut">
              <a:rPr lang="ru-RU"/>
              <a:pPr>
                <a:defRPr/>
              </a:pPr>
              <a:t>15.06.2012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E9156-5000-49E2-B72D-F275133E7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6737C-6044-4C45-B81D-0BB7C28CA16B}" type="datetimeFigureOut">
              <a:rPr lang="ru-RU"/>
              <a:pPr>
                <a:defRPr/>
              </a:pPr>
              <a:t>15.06.2012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61C70-A215-4336-9D64-CF0D85146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45FF08-52BB-4013-AA23-ABD3DFBEDD88}" type="datetimeFigureOut">
              <a:rPr lang="ru-RU"/>
              <a:pPr>
                <a:defRPr/>
              </a:pPr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CDBA63-FE1D-41D6-B810-5C308F961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/>
        </p:nvSpPr>
        <p:spPr bwMode="auto">
          <a:xfrm>
            <a:off x="457200" y="3148013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sz="4000" dirty="0" smtClean="0"/>
          </a:p>
        </p:txBody>
      </p:sp>
      <p:sp>
        <p:nvSpPr>
          <p:cNvPr id="3" name="Rectangle 4"/>
          <p:cNvSpPr>
            <a:spLocks noGrp="1" noChangeArrowheads="1"/>
          </p:cNvSpPr>
          <p:nvPr/>
        </p:nvSpPr>
        <p:spPr bwMode="auto">
          <a:xfrm>
            <a:off x="357188" y="285750"/>
            <a:ext cx="8482012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sz="4000" dirty="0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13" cy="763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aleyka2.jpg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tretch>
            <a:fillRect/>
          </a:stretch>
        </p:blipFill>
        <p:spPr>
          <a:xfrm rot="21303660">
            <a:off x="4265609" y="1637231"/>
            <a:ext cx="3971942" cy="4903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 rot="20120579">
            <a:off x="285750" y="2143125"/>
            <a:ext cx="5303838" cy="1681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16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Бабушкина аптека</a:t>
            </a:r>
          </a:p>
        </p:txBody>
      </p:sp>
      <p:sp>
        <p:nvSpPr>
          <p:cNvPr id="14346" name="Прямоугольник 10"/>
          <p:cNvSpPr>
            <a:spLocks noChangeArrowheads="1"/>
          </p:cNvSpPr>
          <p:nvPr/>
        </p:nvSpPr>
        <p:spPr bwMode="auto">
          <a:xfrm>
            <a:off x="357188" y="4076700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Исследование провели:</a:t>
            </a:r>
          </a:p>
          <a:p>
            <a:r>
              <a:rPr lang="ru-RU">
                <a:latin typeface="Calibri" pitchFamily="34" charset="0"/>
              </a:rPr>
              <a:t>Гордеева Настя, Хабибуллин Максим, Щевлев Артем,Решеткова Вика,Власов Дима, Власов Никита.</a:t>
            </a:r>
          </a:p>
          <a:p>
            <a:r>
              <a:rPr lang="ru-RU">
                <a:latin typeface="Calibri" pitchFamily="34" charset="0"/>
              </a:rPr>
              <a:t>Соавтор:</a:t>
            </a:r>
            <a:r>
              <a:rPr lang="ru-RU"/>
              <a:t>Истомина Нина </a:t>
            </a:r>
            <a:r>
              <a:rPr lang="ru-RU">
                <a:latin typeface="Calibri" pitchFamily="34" charset="0"/>
              </a:rPr>
              <a:t>Ильинична-учитель начальных классов.</a:t>
            </a:r>
          </a:p>
        </p:txBody>
      </p:sp>
      <p:sp>
        <p:nvSpPr>
          <p:cNvPr id="14347" name="Прямоугольник 11"/>
          <p:cNvSpPr>
            <a:spLocks noChangeArrowheads="1"/>
          </p:cNvSpPr>
          <p:nvPr/>
        </p:nvSpPr>
        <p:spPr bwMode="auto">
          <a:xfrm>
            <a:off x="2286000" y="214313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МКОУ Криулинская </a:t>
            </a:r>
            <a:r>
              <a:rPr lang="ru-RU">
                <a:latin typeface="Calibri" pitchFamily="34" charset="0"/>
              </a:rPr>
              <a:t>СОШ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Documents and Settings\Учитель\Рабочий стол\аптека\6493248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C:\Documents and Settings\Учитель\Мои документы\Мои рисунки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42852"/>
            <a:ext cx="2786063" cy="5175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43375" y="5429250"/>
            <a:ext cx="47148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Жгуча крапива родится</a:t>
            </a:r>
          </a:p>
          <a:p>
            <a:r>
              <a:rPr lang="ru-RU" sz="3200">
                <a:latin typeface="Calibri" pitchFamily="34" charset="0"/>
              </a:rPr>
              <a:t>Да в щах пригодится.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639" y="1357298"/>
            <a:ext cx="3154354" cy="52768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0" y="0"/>
            <a:ext cx="62150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600" b="1">
                <a:latin typeface="Calibri" pitchFamily="34" charset="0"/>
                <a:cs typeface="Times New Roman" pitchFamily="18" charset="0"/>
              </a:rPr>
              <a:t>Злая как волчица, жжётся как горчица</a:t>
            </a:r>
            <a:br>
              <a:rPr lang="ru-RU" sz="3600" b="1">
                <a:latin typeface="Calibri" pitchFamily="34" charset="0"/>
                <a:cs typeface="Times New Roman" pitchFamily="18" charset="0"/>
              </a:rPr>
            </a:br>
            <a:r>
              <a:rPr lang="ru-RU" sz="3600" b="1">
                <a:latin typeface="Calibri" pitchFamily="34" charset="0"/>
                <a:cs typeface="Times New Roman" pitchFamily="18" charset="0"/>
              </a:rPr>
              <a:t>Что это за диво?  Это же …</a:t>
            </a:r>
            <a:endParaRPr lang="ru-RU" sz="3600" b="1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Documents and Settings\Учитель\Рабочий стол\аптека\6493248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Прямоугольник 2"/>
          <p:cNvSpPr>
            <a:spLocks noChangeArrowheads="1"/>
          </p:cNvSpPr>
          <p:nvPr/>
        </p:nvSpPr>
        <p:spPr bwMode="auto">
          <a:xfrm>
            <a:off x="3714750" y="642938"/>
            <a:ext cx="5286375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В народной медицине крапива  используется как ранозаживляющее, общеукрепляющее, слабительное, витаминное, отхаркивающее средство. Она применяется при заболеваниях сердца, аллергиях. Наружно - при ранах, кровотечениях, кожных заболеваниях, для укрепления волос.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85860"/>
            <a:ext cx="3643338" cy="5357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142844" y="-214337"/>
            <a:ext cx="5357851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Крапива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Documents and Settings\Учитель\Рабочий стол\аптека\6493248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290"/>
            <a:ext cx="3643338" cy="6386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429124" y="0"/>
            <a:ext cx="4344459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Мокрица</a:t>
            </a:r>
          </a:p>
        </p:txBody>
      </p:sp>
      <p:sp>
        <p:nvSpPr>
          <p:cNvPr id="35844" name="Прямоугольник 4"/>
          <p:cNvSpPr>
            <a:spLocks noChangeArrowheads="1"/>
          </p:cNvSpPr>
          <p:nvPr/>
        </p:nvSpPr>
        <p:spPr bwMode="auto">
          <a:xfrm>
            <a:off x="3929063" y="1143000"/>
            <a:ext cx="52149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600">
                <a:latin typeface="Calibri" pitchFamily="34" charset="0"/>
              </a:rPr>
              <a:t>  Мокрица обладает противовоспалительным,   действием.</a:t>
            </a:r>
          </a:p>
        </p:txBody>
      </p:sp>
      <p:sp>
        <p:nvSpPr>
          <p:cNvPr id="35845" name="Прямоугольник 5"/>
          <p:cNvSpPr>
            <a:spLocks noChangeArrowheads="1"/>
          </p:cNvSpPr>
          <p:nvPr/>
        </p:nvSpPr>
        <p:spPr bwMode="auto">
          <a:xfrm>
            <a:off x="3857625" y="3244850"/>
            <a:ext cx="50006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600">
                <a:latin typeface="Calibri" pitchFamily="34" charset="0"/>
              </a:rPr>
              <a:t>  Её добавляют в салаты для лечения начальной стадии заболевания сердца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890" name="Диаграмма 2"/>
          <p:cNvGraphicFramePr>
            <a:graphicFrameLocks/>
          </p:cNvGraphicFramePr>
          <p:nvPr/>
        </p:nvGraphicFramePr>
        <p:xfrm>
          <a:off x="-50800" y="-50800"/>
          <a:ext cx="9245600" cy="6959600"/>
        </p:xfrm>
        <a:graphic>
          <a:graphicData uri="http://schemas.openxmlformats.org/presentationml/2006/ole">
            <p:oleObj spid="_x0000_s37890" r:id="rId4" imgW="9242337" imgH="6956139" progId="Excel.Chart.8">
              <p:embed/>
            </p:oleObj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Box 1"/>
          <p:cNvSpPr txBox="1">
            <a:spLocks noChangeArrowheads="1"/>
          </p:cNvSpPr>
          <p:nvPr/>
        </p:nvSpPr>
        <p:spPr bwMode="auto">
          <a:xfrm>
            <a:off x="3963988" y="3024188"/>
            <a:ext cx="12160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4400">
                <a:latin typeface="Calibri" pitchFamily="34" charset="0"/>
              </a:rPr>
              <a:t>32%</a:t>
            </a:r>
          </a:p>
        </p:txBody>
      </p:sp>
      <p:graphicFrame>
        <p:nvGraphicFramePr>
          <p:cNvPr id="38915" name="Диаграмма 3"/>
          <p:cNvGraphicFramePr>
            <a:graphicFrameLocks/>
          </p:cNvGraphicFramePr>
          <p:nvPr/>
        </p:nvGraphicFramePr>
        <p:xfrm>
          <a:off x="101600" y="101600"/>
          <a:ext cx="9245600" cy="6959600"/>
        </p:xfrm>
        <a:graphic>
          <a:graphicData uri="http://schemas.openxmlformats.org/presentationml/2006/ole">
            <p:oleObj spid="_x0000_s38915" r:id="rId4" imgW="9242337" imgH="6956139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Documents and Settings\Учитель\Рабочий стол\аптека\6493248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44" y="0"/>
            <a:ext cx="9001156" cy="6924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+mn-lt"/>
                <a:cs typeface="+mn-cs"/>
              </a:rPr>
              <a:t>Вывод: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  <a:cs typeface="+mn-cs"/>
              </a:rPr>
              <a:t>Мы поняли, что лекарственных растений на наших дворах довольно много,  что эти растения – ценные лечебные средства.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  <a:cs typeface="+mn-cs"/>
              </a:rPr>
              <a:t>	Можно специально высаживать во </a:t>
            </a:r>
            <a:r>
              <a:rPr lang="ru-RU" sz="3600" dirty="0" err="1">
                <a:latin typeface="+mn-lt"/>
                <a:cs typeface="+mn-cs"/>
              </a:rPr>
              <a:t>дво</a:t>
            </a:r>
            <a:r>
              <a:rPr lang="ru-RU" sz="3600" dirty="0">
                <a:latin typeface="+mn-lt"/>
                <a:cs typeface="+mn-cs"/>
              </a:rPr>
              <a:t>- ре лекарственные травы, сделать клумбу – дворовую «аптеку».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  <a:cs typeface="+mn-cs"/>
              </a:rPr>
              <a:t>	Она будет бесплатно лечить и </a:t>
            </a:r>
            <a:r>
              <a:rPr lang="ru-RU" sz="3600" dirty="0" err="1">
                <a:latin typeface="+mn-lt"/>
                <a:cs typeface="+mn-cs"/>
              </a:rPr>
              <a:t>поддер</a:t>
            </a:r>
            <a:r>
              <a:rPr lang="ru-RU" sz="3600" dirty="0">
                <a:latin typeface="+mn-lt"/>
                <a:cs typeface="+mn-cs"/>
              </a:rPr>
              <a:t>- живать наше здоровье. Надо только </a:t>
            </a:r>
            <a:r>
              <a:rPr lang="ru-RU" sz="3600" dirty="0" err="1">
                <a:latin typeface="+mn-lt"/>
                <a:cs typeface="+mn-cs"/>
              </a:rPr>
              <a:t>прило</a:t>
            </a:r>
            <a:r>
              <a:rPr lang="ru-RU" sz="3600" dirty="0">
                <a:latin typeface="+mn-lt"/>
                <a:cs typeface="+mn-cs"/>
              </a:rPr>
              <a:t>- жить руки и поухаживать за «аптекой» в первое время.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C:\Documents and Settings\Учитель\Рабочий стол\аптека\6493248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728" y="0"/>
            <a:ext cx="6038256" cy="178510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0" b="1" cap="all" dirty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Спасибо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2285992"/>
            <a:ext cx="1707007" cy="178510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за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714884"/>
            <a:ext cx="8358247" cy="178510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внимание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Documents and Settings\Учитель\Рабочий стол\аптека\6493248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636477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Лекарства – сорняки 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714500"/>
            <a:ext cx="178593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8" y="3500438"/>
            <a:ext cx="1714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188" y="1500188"/>
            <a:ext cx="16859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Documents and Settings\Учитель\Рабочий стол\аптека\6493248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0"/>
            <a:ext cx="8929718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+mn-lt"/>
                <a:cs typeface="+mn-cs"/>
              </a:rPr>
              <a:t>Цель данной работы</a:t>
            </a:r>
            <a:r>
              <a:rPr lang="ru-RU" sz="44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+mn-lt"/>
                <a:cs typeface="+mn-cs"/>
              </a:rPr>
              <a:t> –   </a:t>
            </a:r>
            <a:r>
              <a:rPr lang="ru-RU" sz="4400" dirty="0" err="1">
                <a:latin typeface="+mn-lt"/>
                <a:cs typeface="+mn-cs"/>
              </a:rPr>
              <a:t>познако</a:t>
            </a:r>
            <a:r>
              <a:rPr lang="ru-RU" sz="4400" dirty="0">
                <a:latin typeface="+mn-lt"/>
                <a:cs typeface="+mn-cs"/>
              </a:rPr>
              <a:t>- </a:t>
            </a:r>
            <a:r>
              <a:rPr lang="ru-RU" sz="4400" dirty="0" err="1">
                <a:latin typeface="+mn-lt"/>
                <a:cs typeface="+mn-cs"/>
              </a:rPr>
              <a:t>миться</a:t>
            </a:r>
            <a:r>
              <a:rPr lang="ru-RU" sz="4400" dirty="0">
                <a:latin typeface="+mn-lt"/>
                <a:cs typeface="+mn-cs"/>
              </a:rPr>
              <a:t> с лекарственными травами, растущими на любом дворе 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+mn-lt"/>
                <a:cs typeface="+mn-cs"/>
              </a:rPr>
              <a:t>Задача</a:t>
            </a:r>
            <a:r>
              <a:rPr lang="ru-RU" sz="4400" dirty="0">
                <a:latin typeface="+mn-lt"/>
                <a:cs typeface="+mn-cs"/>
              </a:rPr>
              <a:t> – исследовать сорняки, растущие во дворе.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+mn-lt"/>
                <a:cs typeface="+mn-cs"/>
              </a:rPr>
              <a:t>Объект исследования</a:t>
            </a:r>
            <a:r>
              <a:rPr lang="ru-RU" sz="44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+mn-lt"/>
                <a:cs typeface="+mn-cs"/>
              </a:rPr>
              <a:t>: </a:t>
            </a:r>
            <a:r>
              <a:rPr lang="ru-RU" sz="4400" dirty="0">
                <a:latin typeface="+mn-lt"/>
                <a:cs typeface="+mn-cs"/>
              </a:rPr>
              <a:t>лекарственные травы.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+mn-lt"/>
                <a:cs typeface="+mn-cs"/>
              </a:rPr>
              <a:t>Предмет исследования</a:t>
            </a:r>
            <a:r>
              <a:rPr lang="ru-RU" sz="44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+mn-lt"/>
                <a:cs typeface="+mn-cs"/>
              </a:rPr>
              <a:t>: </a:t>
            </a:r>
            <a:r>
              <a:rPr lang="ru-RU" sz="4400" dirty="0">
                <a:latin typeface="+mn-lt"/>
                <a:cs typeface="+mn-cs"/>
              </a:rPr>
              <a:t>сорняки как лекарственные растения.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Учитель\Рабочий стол\аптека\6493248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0"/>
            <a:ext cx="8929718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+mn-lt"/>
                <a:cs typeface="+mn-cs"/>
              </a:rPr>
              <a:t>Методы работы</a:t>
            </a:r>
            <a:r>
              <a:rPr lang="ru-RU" sz="44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+mn-lt"/>
                <a:cs typeface="+mn-cs"/>
              </a:rPr>
              <a:t>:</a:t>
            </a:r>
            <a:r>
              <a:rPr lang="ru-RU" sz="4400" dirty="0">
                <a:latin typeface="+mn-lt"/>
                <a:cs typeface="+mn-cs"/>
              </a:rPr>
              <a:t> изучение  литературы, ознакомление с травами двора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+mn-lt"/>
                <a:cs typeface="+mn-cs"/>
              </a:rPr>
              <a:t>Гипотеза</a:t>
            </a:r>
            <a:r>
              <a:rPr lang="ru-RU" sz="44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+mn-lt"/>
                <a:cs typeface="+mn-cs"/>
              </a:rPr>
              <a:t>:</a:t>
            </a:r>
            <a:r>
              <a:rPr lang="ru-RU" sz="4400" dirty="0">
                <a:latin typeface="+mn-lt"/>
                <a:cs typeface="+mn-cs"/>
              </a:rPr>
              <a:t> если знать лекарственные свойства трав, растущих в нашем дворе, уметь ими пользоваться,  скольких болезней мы сможем избегнуть, не превратив их в хронические</a:t>
            </a:r>
            <a:r>
              <a:rPr lang="ru-RU" dirty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Documents and Settings\Учитель\Рабочий стол\аптека\6493248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063" y="0"/>
            <a:ext cx="8358187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Много трав растёт полезных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На земле страны родной.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Могут справиться с болезнью: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мята               пижма              зверобой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1663"/>
            <a:ext cx="22860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2997200"/>
            <a:ext cx="2405063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2924175"/>
            <a:ext cx="27146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cuments and Settings\Учитель\Рабочий стол\аптека\6493248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14810" y="0"/>
            <a:ext cx="350046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Лопух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3714776" cy="62151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3556" name="Прямоугольник 9"/>
          <p:cNvSpPr>
            <a:spLocks noChangeArrowheads="1"/>
          </p:cNvSpPr>
          <p:nvPr/>
        </p:nvSpPr>
        <p:spPr bwMode="auto">
          <a:xfrm>
            <a:off x="4286250" y="1285875"/>
            <a:ext cx="442912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00FF"/>
                </a:solidFill>
                <a:latin typeface="Calibri" pitchFamily="34" charset="0"/>
              </a:rPr>
              <a:t>Кто ни прикасается - за того цепляется.</a:t>
            </a:r>
            <a:r>
              <a:rPr lang="ru-RU" b="1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ru-RU" b="1">
                <a:solidFill>
                  <a:srgbClr val="0000FF"/>
                </a:solidFill>
                <a:latin typeface="Calibri" pitchFamily="34" charset="0"/>
              </a:rPr>
            </a:br>
            <a:endParaRPr lang="ru-RU" b="1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Documents and Settings\Учитель\Рабочий стол\аптека\6493248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8"/>
            <a:ext cx="3733800" cy="5905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4143375" y="214313"/>
            <a:ext cx="48577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400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Репейное</a:t>
            </a:r>
            <a:r>
              <a:rPr lang="ru-RU" sz="400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масло </a:t>
            </a:r>
            <a:r>
              <a:rPr lang="ru-RU" sz="4000">
                <a:latin typeface="Calibri" pitchFamily="34" charset="0"/>
                <a:ea typeface="Calibri" pitchFamily="34" charset="0"/>
                <a:cs typeface="Times New Roman" pitchFamily="18" charset="0"/>
              </a:rPr>
              <a:t>—</a:t>
            </a:r>
            <a:r>
              <a:rPr lang="ru-RU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популярное средство от выпадения волос (настаивают репейный корень на миндальном или оливковом масле). </a:t>
            </a:r>
            <a:endParaRPr lang="ru-RU" sz="4000"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4000">
                <a:latin typeface="Calibri" pitchFamily="34" charset="0"/>
                <a:ea typeface="Calibri" pitchFamily="34" charset="0"/>
                <a:cs typeface="Times New Roman" pitchFamily="18" charset="0"/>
              </a:rPr>
              <a:t>Только корни надо использовать свежие.</a:t>
            </a:r>
            <a:endParaRPr lang="ru-RU" sz="40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Documents and Settings\Учитель\Рабочий стол\аптека\6493248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642938"/>
            <a:ext cx="25527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05533">
            <a:off x="2740025" y="2076450"/>
            <a:ext cx="14065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4929188" y="428625"/>
            <a:ext cx="36433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70C0"/>
                </a:solidFill>
                <a:latin typeface="Calibri" pitchFamily="34" charset="0"/>
              </a:rPr>
              <a:t>Рос шар бел, ветер дунул - улетел.</a:t>
            </a:r>
            <a:endParaRPr lang="ru-RU" sz="4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3929066"/>
            <a:ext cx="5143536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Одуванчик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Documents and Settings\Учитель\Рабочий стол\аптека\6493248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429156" cy="38576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357562"/>
            <a:ext cx="3810000" cy="32861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9700" name="Прямоугольник 6"/>
          <p:cNvSpPr>
            <a:spLocks noChangeArrowheads="1"/>
          </p:cNvSpPr>
          <p:nvPr/>
        </p:nvSpPr>
        <p:spPr bwMode="auto">
          <a:xfrm>
            <a:off x="4286250" y="0"/>
            <a:ext cx="4857750" cy="6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Calibri" pitchFamily="34" charset="0"/>
              </a:rPr>
              <a:t>Одуванчик содержит много  витаминов, он улучшает аппетит, его соком лечат ожоги, одуванчик выводит вредные вещества, им лечат заболевания желудка.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162</Words>
  <Application>Microsoft Office PowerPoint</Application>
  <PresentationFormat>Экран (4:3)</PresentationFormat>
  <Paragraphs>34</Paragraphs>
  <Slides>16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Диаграмма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44</cp:lastModifiedBy>
  <cp:revision>60</cp:revision>
  <dcterms:created xsi:type="dcterms:W3CDTF">2010-11-30T17:33:47Z</dcterms:created>
  <dcterms:modified xsi:type="dcterms:W3CDTF">2012-06-15T03:01:06Z</dcterms:modified>
</cp:coreProperties>
</file>