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3" r:id="rId4"/>
    <p:sldId id="264" r:id="rId5"/>
    <p:sldId id="258" r:id="rId6"/>
    <p:sldId id="259" r:id="rId7"/>
    <p:sldId id="266" r:id="rId8"/>
    <p:sldId id="267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8DB2CC4-4446-4F8D-B37E-EA9937C1698E}" type="datetimeFigureOut">
              <a:rPr lang="ru-RU"/>
              <a:pPr>
                <a:defRPr/>
              </a:pPr>
              <a:t>29.04.2014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1BD240F-1C6A-4556-A4AA-485C883640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F0B08-8479-4F51-8009-F7561CAE77BE}" type="datetime1">
              <a:rPr lang="ru-RU"/>
              <a:pPr>
                <a:defRPr/>
              </a:pPr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8ED03-AE55-4DAA-8351-FC4BFB6231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7079A-1DE9-465E-BBC7-E29CF3DC0A38}" type="datetime1">
              <a:rPr lang="ru-RU"/>
              <a:pPr>
                <a:defRPr/>
              </a:pPr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1EB7-3259-4898-928F-DB75E564BC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F4D84-DEC3-4593-8B37-D9CED922B9AA}" type="datetime1">
              <a:rPr lang="ru-RU"/>
              <a:pPr>
                <a:defRPr/>
              </a:pPr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A33FC-BEC1-4453-A717-FCCE1534AD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87C30-1366-4A4A-8821-D82B4476FE7D}" type="datetime1">
              <a:rPr lang="ru-RU"/>
              <a:pPr>
                <a:defRPr/>
              </a:pPr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2B5ED-82E1-401B-97F4-DC18FCDBE6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4934B-14E9-4864-9BE7-186D945DDEFC}" type="datetime1">
              <a:rPr lang="ru-RU"/>
              <a:pPr>
                <a:defRPr/>
              </a:pPr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B2564-6030-40C0-BB2C-7C5F890C80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16C0B-6900-42F9-ACB8-C216EBA24D2A}" type="datetime1">
              <a:rPr lang="ru-RU"/>
              <a:pPr>
                <a:defRPr/>
              </a:pPr>
              <a:t>29.04.2014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C6BE4-A8FA-4D21-A55C-BE1D6DC2A9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D4405-4E79-424E-A14B-9081DD05C31F}" type="datetime1">
              <a:rPr lang="ru-RU"/>
              <a:pPr>
                <a:defRPr/>
              </a:pPr>
              <a:t>29.04.2014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BA670-B158-4C78-8178-6058C85E16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5180C-4A7A-42E7-92A3-4F6B8DBACCA3}" type="datetime1">
              <a:rPr lang="ru-RU"/>
              <a:pPr>
                <a:defRPr/>
              </a:pPr>
              <a:t>29.04.2014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E72FF-38D4-4C32-9B90-A7E7A47202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B8664-39DC-4747-AB4A-A6221C5337DC}" type="datetime1">
              <a:rPr lang="ru-RU"/>
              <a:pPr>
                <a:defRPr/>
              </a:pPr>
              <a:t>29.04.2014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65A6A-7C5B-4CCE-85F9-8F2ABD5DF5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B1B17-1893-4E9D-AD59-BA9E88196FE1}" type="datetime1">
              <a:rPr lang="ru-RU"/>
              <a:pPr>
                <a:defRPr/>
              </a:pPr>
              <a:t>29.04.2014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F6F87-CB31-445E-A569-BF4E6EFB3E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C41EB-6FE1-4BA2-BDB8-1B5DBD898275}" type="datetime1">
              <a:rPr lang="ru-RU"/>
              <a:pPr>
                <a:defRPr/>
              </a:pPr>
              <a:t>29.04.2014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3ADA4-E8DB-4495-B9A0-3619F852D8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260D12-F53E-4EAE-8D28-76C56E0E52B2}" type="datetime1">
              <a:rPr lang="ru-RU"/>
              <a:pPr>
                <a:defRPr/>
              </a:pPr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14A16EC-35F6-496C-9EA7-4FBB3C884F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F:\36.%2015%20&#1077;&#1089;&#1090;&#1100;%20&#1091;%20&#1089;&#1086;&#1083;&#1085;&#1099;&#1096;&#1082;&#1072;%20&#1076;&#1088;&#1091;&#1079;&#1100;&#1103;.mp3" TargetMode="Externa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9.xml"/><Relationship Id="rId1" Type="http://schemas.openxmlformats.org/officeDocument/2006/relationships/audio" Target="file:///F:\ptichka_minus.mp3" TargetMode="Externa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Documents and Settings\Aida\Рабочий стол\НОвая ГРАФИКА сборник\КАРТИНКИ СБОРНИК_ школьные\__Flo11.gif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215188" y="4286250"/>
            <a:ext cx="857250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785813" y="1714488"/>
            <a:ext cx="4071939" cy="1398600"/>
          </a:xfrm>
        </p:spPr>
        <p:txBody>
          <a:bodyPr/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«Мой любимый </a:t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детский сад»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63" y="3714750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Есть особый сад на свете,</a:t>
            </a:r>
            <a:b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 деревья в нем, а дети,</a:t>
            </a:r>
            <a:b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Он для маленьких ребят</a:t>
            </a:r>
            <a:b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 зовется детский сад. </a:t>
            </a:r>
          </a:p>
        </p:txBody>
      </p:sp>
      <p:pic>
        <p:nvPicPr>
          <p:cNvPr id="2053" name="Picture 3" descr="H:\Documents and Settings\Aida\Рабочий стол\НОвая ГРАФИКА сборник\КАРТИНКИ СБОРНИК_ школьные\flow58.gif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929063" y="5500688"/>
            <a:ext cx="1023937" cy="102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4" descr="H:\Documents and Settings\Aida\Рабочий стол\НОвая ГРАФИКА сборник\КАРТИНКИ СБОРНИК_ школьные\flow58.gif"/>
          <p:cNvPicPr>
            <a:picLocks noChangeAspect="1" noChangeArrowheads="1" noCrop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7072313" y="428625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5" descr="H:\Documents and Settings\Aida\Рабочий стол\НОвая ГРАФИКА сборник\КАРТИНКИ СБОРНИК_ школьные\flow58.gif"/>
          <p:cNvPicPr>
            <a:picLocks noChangeAspect="1" noChangeArrowheads="1" noCrop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7786688" y="5429250"/>
            <a:ext cx="69056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6" descr="H:\Documents and Settings\Aida\Рабочий стол\НОвая ГРАФИКА сборник\КАРТИНКИ СБОРНИК_ школьные\flow58.gif"/>
          <p:cNvPicPr>
            <a:picLocks noChangeAspect="1" noChangeArrowheads="1" noCrop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4357688" y="0"/>
            <a:ext cx="69056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SDC12838.JP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5000628" y="1000107"/>
            <a:ext cx="3714776" cy="2786081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2428860" y="4071942"/>
            <a:ext cx="3571900" cy="2071702"/>
          </a:xfrm>
        </p:spPr>
        <p:txBody>
          <a:bodyPr/>
          <a:lstStyle/>
          <a:p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Мы играем и рисуем,</a:t>
            </a:r>
            <a:b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Сказки слушаем, танцуем,</a:t>
            </a:r>
            <a:b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 пластилина на дощечке</a:t>
            </a:r>
            <a:b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Лепим разных человечков.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24EC98-2FCA-495F-9A7D-BDECA8F0AEFA}" type="slidenum">
              <a:rPr lang="ru-RU"/>
              <a:pPr>
                <a:defRPr/>
              </a:pPr>
              <a:t>2</a:t>
            </a:fld>
            <a:endParaRPr lang="ru-RU"/>
          </a:p>
        </p:txBody>
      </p:sp>
      <p:pic>
        <p:nvPicPr>
          <p:cNvPr id="8" name="Содержимое 7" descr="SDC13057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428596" y="500042"/>
            <a:ext cx="3857652" cy="2893240"/>
          </a:xfrm>
        </p:spPr>
      </p:pic>
      <p:pic>
        <p:nvPicPr>
          <p:cNvPr id="9" name="Рисунок 8" descr="SDC13058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072066" y="500042"/>
            <a:ext cx="3643338" cy="292895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887C30-1366-4A4A-8821-D82B4476FE7D}" type="datetime1">
              <a:rPr lang="ru-RU" smtClean="0"/>
              <a:pPr>
                <a:defRPr/>
              </a:pPr>
              <a:t>29.04.2014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42B5ED-82E1-401B-97F4-DC18FCDBE622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pic>
        <p:nvPicPr>
          <p:cNvPr id="6" name="Рисунок 5" descr="SDC1305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71472" y="214290"/>
            <a:ext cx="7784869" cy="62594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797040"/>
          </a:xfrm>
        </p:spPr>
        <p:txBody>
          <a:bodyPr/>
          <a:lstStyle/>
          <a:p>
            <a:r>
              <a:rPr lang="ru-RU" sz="3200" dirty="0" smtClean="0"/>
              <a:t>Вот кубики наши, </a:t>
            </a:r>
            <a:br>
              <a:rPr lang="ru-RU" sz="3200" dirty="0" smtClean="0"/>
            </a:br>
            <a:r>
              <a:rPr lang="ru-RU" sz="3200" dirty="0" smtClean="0"/>
              <a:t>Мы строим дома</a:t>
            </a:r>
            <a:br>
              <a:rPr lang="ru-RU" sz="3200" dirty="0" smtClean="0"/>
            </a:br>
            <a:r>
              <a:rPr lang="ru-RU" sz="3200" dirty="0" smtClean="0"/>
              <a:t> Ты тоже научишься </a:t>
            </a:r>
            <a:br>
              <a:rPr lang="ru-RU" sz="3200" dirty="0" smtClean="0"/>
            </a:br>
            <a:r>
              <a:rPr lang="ru-RU" sz="3200" dirty="0" smtClean="0"/>
              <a:t>Строить дома</a:t>
            </a:r>
            <a:endParaRPr lang="ru-RU" sz="32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887C30-1366-4A4A-8821-D82B4476FE7D}" type="datetime1">
              <a:rPr lang="ru-RU" smtClean="0"/>
              <a:pPr>
                <a:defRPr/>
              </a:pPr>
              <a:t>29.04.2014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42B5ED-82E1-401B-97F4-DC18FCDBE62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6" name="Рисунок 5" descr="SDC12897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500166" y="2214553"/>
            <a:ext cx="6403448" cy="4286281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00570"/>
            <a:ext cx="7829576" cy="1857388"/>
          </a:xfrm>
        </p:spPr>
        <p:txBody>
          <a:bodyPr/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Мы спешим            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Здесь любимые игрушки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урочный час                            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Здесь друзья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дом родной                    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здесь подружки.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Для каждого из нас                                          .   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7C6BE4-A8FA-4D21-A55C-BE1D6DC2A9EB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pic>
        <p:nvPicPr>
          <p:cNvPr id="8" name="Содержимое 7" descr="SDC13061.JPG"/>
          <p:cNvPicPr>
            <a:picLocks noGrp="1" noChangeAspect="1"/>
          </p:cNvPicPr>
          <p:nvPr>
            <p:ph sz="half" idx="1"/>
          </p:nvPr>
        </p:nvPicPr>
        <p:blipFill>
          <a:blip r:embed="rId3" cstate="email"/>
          <a:stretch>
            <a:fillRect/>
          </a:stretch>
        </p:blipFill>
        <p:spPr>
          <a:xfrm rot="20509446">
            <a:off x="554715" y="864911"/>
            <a:ext cx="3699250" cy="2774438"/>
          </a:xfrm>
        </p:spPr>
      </p:pic>
      <p:pic>
        <p:nvPicPr>
          <p:cNvPr id="10" name="Содержимое 9" descr="SDC12845.JPG"/>
          <p:cNvPicPr>
            <a:picLocks noGrp="1" noChangeAspect="1"/>
          </p:cNvPicPr>
          <p:nvPr>
            <p:ph sz="half" idx="2"/>
          </p:nvPr>
        </p:nvPicPr>
        <p:blipFill>
          <a:blip r:embed="rId4" cstate="email"/>
          <a:stretch>
            <a:fillRect/>
          </a:stretch>
        </p:blipFill>
        <p:spPr>
          <a:xfrm rot="794116">
            <a:off x="4784828" y="1195161"/>
            <a:ext cx="3916834" cy="2937626"/>
          </a:xfrm>
        </p:spPr>
      </p:pic>
      <p:pic>
        <p:nvPicPr>
          <p:cNvPr id="7" name="36. 15 есть у солнышка друзья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email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977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500174"/>
            <a:ext cx="3008313" cy="4625989"/>
          </a:xfrm>
        </p:spPr>
        <p:txBody>
          <a:bodyPr/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Приходи,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ВЕСНА,        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скорей!!!</a:t>
            </a:r>
          </a:p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Нас, озябших отогрей!</a:t>
            </a:r>
          </a:p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Едет Масленица дорогая,</a:t>
            </a:r>
          </a:p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Наша гостюшка годовая,</a:t>
            </a:r>
          </a:p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саночках расписных</a:t>
            </a:r>
          </a:p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Для ребяток удалых.</a:t>
            </a:r>
            <a:endParaRPr lang="ru-RU" sz="40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FF6F87-CB31-445E-A569-BF4E6EFB3E48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8" name="Содержимое 7" descr="SDC18737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3428992" y="1000108"/>
            <a:ext cx="5357850" cy="4357718"/>
          </a:xfrm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DC1880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85720" y="428604"/>
            <a:ext cx="8549526" cy="5929354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В детском садике живут, здесь играют и поют…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887C30-1366-4A4A-8821-D82B4476FE7D}" type="datetime1">
              <a:rPr lang="ru-RU" smtClean="0"/>
              <a:pPr>
                <a:defRPr/>
              </a:pPr>
              <a:t>29.04.2014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42B5ED-82E1-401B-97F4-DC18FCDBE622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6" name="Рисунок 5" descr="SDC1883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57158" y="2143116"/>
            <a:ext cx="4262499" cy="3196874"/>
          </a:xfrm>
          <a:prstGeom prst="rect">
            <a:avLst/>
          </a:prstGeom>
        </p:spPr>
      </p:pic>
      <p:pic>
        <p:nvPicPr>
          <p:cNvPr id="7" name="Рисунок 6" descr="SDC13276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786314" y="3286124"/>
            <a:ext cx="4167185" cy="3125388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63ADA4-E8DB-4495-B9A0-3619F852D8E8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pic>
        <p:nvPicPr>
          <p:cNvPr id="7" name="Рисунок 6" descr="SDC12860.JPG"/>
          <p:cNvPicPr>
            <a:picLocks noGrp="1" noChangeAspect="1"/>
          </p:cNvPicPr>
          <p:nvPr>
            <p:ph type="pic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1792288" y="612775"/>
            <a:ext cx="5469480" cy="4102110"/>
          </a:xfrm>
        </p:spPr>
      </p:pic>
      <p:sp>
        <p:nvSpPr>
          <p:cNvPr id="10" name="Прямоугольник 9"/>
          <p:cNvSpPr/>
          <p:nvPr/>
        </p:nvSpPr>
        <p:spPr>
          <a:xfrm>
            <a:off x="642910" y="4786322"/>
            <a:ext cx="792961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просто добрый дом где мы весело живем!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" name="ptichka_minu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email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346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Праздник детский 1">
  <a:themeElements>
    <a:clrScheme name="Другая 50">
      <a:dk1>
        <a:srgbClr val="99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Праздник детский 1</Template>
  <TotalTime>153</TotalTime>
  <Words>71</Words>
  <Application>Microsoft Office PowerPoint</Application>
  <PresentationFormat>Экран (4:3)</PresentationFormat>
  <Paragraphs>26</Paragraphs>
  <Slides>9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Праздник детский 1</vt:lpstr>
      <vt:lpstr>«Мой любимый  детский сад»</vt:lpstr>
      <vt:lpstr>Мы играем и рисуем, Сказки слушаем, танцуем, Из пластилина на дощечке Лепим разных человечков.</vt:lpstr>
      <vt:lpstr>Слайд 3</vt:lpstr>
      <vt:lpstr>Вот кубики наши,  Мы строим дома  Ты тоже научишься  Строить дома</vt:lpstr>
      <vt:lpstr>Мы спешим            Здесь любимые игрушки В урочный час                            Здесь друзья  В дом родной                    И здесь подружки. Для каждого из нас                                          .   </vt:lpstr>
      <vt:lpstr>Слайд 6</vt:lpstr>
      <vt:lpstr>Слайд 7</vt:lpstr>
      <vt:lpstr> В детском садике живут, здесь играют и поют… </vt:lpstr>
      <vt:lpstr>Слайд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«Мой любимый  детский сад»</dc:title>
  <dc:creator>Master</dc:creator>
  <dc:description>http://aida.ucoz.ru</dc:description>
  <cp:lastModifiedBy>User</cp:lastModifiedBy>
  <cp:revision>20</cp:revision>
  <dcterms:created xsi:type="dcterms:W3CDTF">2013-09-13T15:30:02Z</dcterms:created>
  <dcterms:modified xsi:type="dcterms:W3CDTF">2014-04-29T11:27:29Z</dcterms:modified>
  <cp:category>шаблоны к Powerpoint</cp:category>
</cp:coreProperties>
</file>