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72" r:id="rId2"/>
    <p:sldId id="256" r:id="rId3"/>
    <p:sldId id="257" r:id="rId4"/>
    <p:sldId id="258" r:id="rId5"/>
    <p:sldId id="275" r:id="rId6"/>
    <p:sldId id="259" r:id="rId7"/>
    <p:sldId id="261" r:id="rId8"/>
    <p:sldId id="262" r:id="rId9"/>
    <p:sldId id="263" r:id="rId10"/>
    <p:sldId id="264" r:id="rId11"/>
    <p:sldId id="276" r:id="rId12"/>
    <p:sldId id="277" r:id="rId13"/>
    <p:sldId id="27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03.10.2011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>
                  <a:shade val="50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>
                  <a:shade val="50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CE8F7B-5101-405A-9168-67914D38E7C1}" type="slidenum">
              <a:rPr lang="ru-RU" smtClean="0">
                <a:solidFill>
                  <a:prstClr val="white">
                    <a:shade val="50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268760"/>
            <a:ext cx="763526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Урок 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математики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600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4" descr="PDVD_012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" t="1482" r="1466"/>
          <a:stretch/>
        </p:blipFill>
        <p:spPr>
          <a:xfrm>
            <a:off x="0" y="-1"/>
            <a:ext cx="9144000" cy="6900613"/>
          </a:xfrm>
        </p:spPr>
      </p:pic>
      <p:sp>
        <p:nvSpPr>
          <p:cNvPr id="10243" name="WordArt 4"/>
          <p:cNvSpPr>
            <a:spLocks noChangeArrowheads="1" noChangeShapeType="1" noTextEdit="1"/>
          </p:cNvSpPr>
          <p:nvPr/>
        </p:nvSpPr>
        <p:spPr bwMode="auto">
          <a:xfrm>
            <a:off x="179512" y="188640"/>
            <a:ext cx="8659688" cy="604867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 </a:t>
            </a:r>
            <a:r>
              <a:rPr lang="ru-RU" sz="3600" kern="10" dirty="0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 </a:t>
            </a:r>
            <a:r>
              <a:rPr lang="ru-RU" sz="3600" kern="10" dirty="0" err="1" smtClean="0">
                <a:solidFill>
                  <a:schemeClr val="bg2">
                    <a:lumMod val="1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Iв</a:t>
            </a:r>
            <a:r>
              <a:rPr lang="ru-RU" sz="3600" kern="10" dirty="0" smtClean="0">
                <a:solidFill>
                  <a:schemeClr val="bg2">
                    <a:lumMod val="1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.              </a:t>
            </a:r>
            <a:r>
              <a:rPr lang="ru-RU" sz="3600" kern="10" dirty="0" err="1" smtClean="0">
                <a:solidFill>
                  <a:schemeClr val="bg2">
                    <a:lumMod val="1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IIв</a:t>
            </a:r>
            <a:r>
              <a:rPr lang="ru-RU" sz="3600" kern="10" dirty="0" smtClean="0">
                <a:solidFill>
                  <a:schemeClr val="bg2">
                    <a:lumMod val="1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solidFill>
                  <a:schemeClr val="bg2">
                    <a:lumMod val="1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36+42=      69 - 21=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solidFill>
                  <a:schemeClr val="bg2">
                    <a:lumMod val="1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44 -13=      72+24 =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solidFill>
                  <a:schemeClr val="bg2">
                    <a:lumMod val="1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52+15=      85 - 43=</a:t>
            </a:r>
          </a:p>
        </p:txBody>
      </p:sp>
    </p:spTree>
    <p:extLst>
      <p:ext uri="{BB962C8B-B14F-4D97-AF65-F5344CB8AC3E}">
        <p14:creationId xmlns:p14="http://schemas.microsoft.com/office/powerpoint/2010/main" val="3226146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4" descr="PDVD_012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" t="1482" r="1466"/>
          <a:stretch/>
        </p:blipFill>
        <p:spPr>
          <a:xfrm>
            <a:off x="0" y="-1"/>
            <a:ext cx="9144000" cy="6900613"/>
          </a:xfrm>
        </p:spPr>
      </p:pic>
      <p:sp>
        <p:nvSpPr>
          <p:cNvPr id="10243" name="WordArt 4"/>
          <p:cNvSpPr>
            <a:spLocks noChangeArrowheads="1" noChangeShapeType="1" noTextEdit="1"/>
          </p:cNvSpPr>
          <p:nvPr/>
        </p:nvSpPr>
        <p:spPr bwMode="auto">
          <a:xfrm>
            <a:off x="179512" y="188640"/>
            <a:ext cx="8659688" cy="604867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 </a:t>
            </a:r>
            <a:r>
              <a:rPr lang="ru-RU" sz="3600" kern="10" dirty="0" smtClean="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 </a:t>
            </a:r>
            <a:r>
              <a:rPr lang="ru-RU" sz="3600" kern="10" dirty="0" err="1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Iв</a:t>
            </a: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.              </a:t>
            </a:r>
            <a:r>
              <a:rPr lang="ru-RU" sz="3600" kern="10" dirty="0" err="1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IIв</a:t>
            </a: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36+42=78      </a:t>
            </a: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69 - </a:t>
            </a: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21=48</a:t>
            </a:r>
            <a:endParaRPr lang="ru-RU" sz="3600" kern="10" dirty="0" smtClean="0">
              <a:solidFill>
                <a:srgbClr val="CCDDEA">
                  <a:lumMod val="10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rial Black" pitchFamily="34" charset="0"/>
              <a:cs typeface="Times New Roman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44 -</a:t>
            </a: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13=31      </a:t>
            </a: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72+24 </a:t>
            </a: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=96</a:t>
            </a:r>
            <a:endParaRPr lang="ru-RU" sz="3600" kern="10" dirty="0" smtClean="0">
              <a:solidFill>
                <a:srgbClr val="CCDDEA">
                  <a:lumMod val="10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rial Black" pitchFamily="34" charset="0"/>
              <a:cs typeface="Times New Roman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52+15=67      </a:t>
            </a: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85 - </a:t>
            </a:r>
            <a:r>
              <a:rPr lang="ru-RU" sz="3600" kern="10" dirty="0" smtClean="0">
                <a:solidFill>
                  <a:srgbClr val="CCDDEA">
                    <a:lumMod val="10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Black" pitchFamily="34" charset="0"/>
                <a:cs typeface="Times New Roman"/>
              </a:rPr>
              <a:t>43=42</a:t>
            </a:r>
            <a:endParaRPr lang="ru-RU" sz="3600" kern="10" dirty="0" smtClean="0">
              <a:solidFill>
                <a:srgbClr val="CCDDEA">
                  <a:lumMod val="10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rial Black" pitchFamily="34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0962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4" descr="PDVD_012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" t="1482" r="1466"/>
          <a:stretch/>
        </p:blipFill>
        <p:spPr>
          <a:xfrm>
            <a:off x="0" y="-1"/>
            <a:ext cx="9144000" cy="6900613"/>
          </a:xfrm>
        </p:spPr>
      </p:pic>
    </p:spTree>
    <p:extLst>
      <p:ext uri="{BB962C8B-B14F-4D97-AF65-F5344CB8AC3E}">
        <p14:creationId xmlns:p14="http://schemas.microsoft.com/office/powerpoint/2010/main" val="310962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76672"/>
            <a:ext cx="8820980" cy="153288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Сколько среди фигур четырёхугольников, прямоугольников, квадратов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?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941093" y="2547649"/>
            <a:ext cx="1512888" cy="863600"/>
          </a:xfrm>
          <a:prstGeom prst="rect">
            <a:avLst/>
          </a:prstGeom>
          <a:solidFill>
            <a:srgbClr val="00B0F0"/>
          </a:solidFill>
          <a:ln w="28575" algn="ctr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3093488" y="2260312"/>
            <a:ext cx="2592387" cy="719137"/>
          </a:xfrm>
          <a:prstGeom prst="parallelogram">
            <a:avLst>
              <a:gd name="adj" fmla="val 90121"/>
            </a:avLst>
          </a:prstGeom>
          <a:solidFill>
            <a:srgbClr val="00B0F0"/>
          </a:solidFill>
          <a:ln w="38100" algn="ctr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65000"/>
              <a:buFont typeface="Wingdings" pitchFamily="2" charset="2"/>
              <a:buChar char="n"/>
            </a:pPr>
            <a:endParaRPr lang="ru-RU" sz="3200" smtClean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45062" name="AutoShape 6"/>
          <p:cNvSpPr>
            <a:spLocks noChangeArrowheads="1"/>
          </p:cNvSpPr>
          <p:nvPr/>
        </p:nvSpPr>
        <p:spPr bwMode="auto">
          <a:xfrm>
            <a:off x="914275" y="4472780"/>
            <a:ext cx="1800225" cy="1439863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B0F0"/>
          </a:solidFill>
          <a:ln w="38100" algn="ctr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5063" name="AutoShape 7"/>
          <p:cNvSpPr>
            <a:spLocks noChangeArrowheads="1"/>
          </p:cNvSpPr>
          <p:nvPr/>
        </p:nvSpPr>
        <p:spPr bwMode="auto">
          <a:xfrm>
            <a:off x="4788024" y="3195191"/>
            <a:ext cx="1152525" cy="1368425"/>
          </a:xfrm>
          <a:prstGeom prst="diamond">
            <a:avLst/>
          </a:prstGeom>
          <a:solidFill>
            <a:srgbClr val="00B0F0"/>
          </a:solidFill>
          <a:ln w="38100" algn="ctr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5064" name="AutoShape 8"/>
          <p:cNvSpPr>
            <a:spLocks noChangeArrowheads="1"/>
          </p:cNvSpPr>
          <p:nvPr/>
        </p:nvSpPr>
        <p:spPr bwMode="auto">
          <a:xfrm>
            <a:off x="6984206" y="3357563"/>
            <a:ext cx="1366838" cy="15113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0B0F0"/>
          </a:solidFill>
          <a:ln w="38100" algn="ctr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5065" name="AutoShape 9"/>
          <p:cNvSpPr>
            <a:spLocks noChangeArrowheads="1"/>
          </p:cNvSpPr>
          <p:nvPr/>
        </p:nvSpPr>
        <p:spPr bwMode="auto">
          <a:xfrm>
            <a:off x="3275013" y="4400548"/>
            <a:ext cx="936625" cy="1584325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 w="38100" algn="ctr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5067" name="AutoShape 11"/>
          <p:cNvSpPr>
            <a:spLocks noChangeArrowheads="1"/>
          </p:cNvSpPr>
          <p:nvPr/>
        </p:nvSpPr>
        <p:spPr bwMode="auto">
          <a:xfrm rot="16054420">
            <a:off x="5687219" y="4256881"/>
            <a:ext cx="936625" cy="1871663"/>
          </a:xfrm>
          <a:prstGeom prst="can">
            <a:avLst>
              <a:gd name="adj" fmla="val 49958"/>
            </a:avLst>
          </a:prstGeom>
          <a:solidFill>
            <a:srgbClr val="00B0F0"/>
          </a:solidFill>
          <a:ln w="38100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5068" name="Oval 12"/>
          <p:cNvSpPr>
            <a:spLocks noChangeArrowheads="1"/>
          </p:cNvSpPr>
          <p:nvPr/>
        </p:nvSpPr>
        <p:spPr bwMode="auto">
          <a:xfrm>
            <a:off x="2714500" y="3561025"/>
            <a:ext cx="1655763" cy="574675"/>
          </a:xfrm>
          <a:prstGeom prst="ellipse">
            <a:avLst/>
          </a:prstGeom>
          <a:solidFill>
            <a:srgbClr val="00B0F0"/>
          </a:solidFill>
          <a:ln w="38100" algn="ctr">
            <a:solidFill>
              <a:srgbClr val="0020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6155531" y="2260312"/>
            <a:ext cx="1008063" cy="1008063"/>
          </a:xfrm>
          <a:prstGeom prst="rect">
            <a:avLst/>
          </a:prstGeom>
          <a:solidFill>
            <a:srgbClr val="00B0F0"/>
          </a:solidFill>
          <a:ln w="38100" algn="ctr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89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Содержимое 4" descr="PDVD_039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" t="1482" r="2374"/>
          <a:stretch/>
        </p:blipFill>
        <p:spPr>
          <a:xfrm>
            <a:off x="0" y="9306"/>
            <a:ext cx="9144000" cy="6848694"/>
          </a:xfrm>
        </p:spPr>
      </p:pic>
    </p:spTree>
    <p:extLst>
      <p:ext uri="{BB962C8B-B14F-4D97-AF65-F5344CB8AC3E}">
        <p14:creationId xmlns:p14="http://schemas.microsoft.com/office/powerpoint/2010/main" val="3650498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 descr="PDVD_04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" t="1212" r="171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7881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 descr="PDVD_01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" t="1212" r="1668"/>
          <a:stretch/>
        </p:blipFill>
        <p:spPr bwMode="auto">
          <a:xfrm>
            <a:off x="0" y="-8454"/>
            <a:ext cx="9144000" cy="686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803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 descr="PDVD_03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" t="1548" r="181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21672" y="457200"/>
            <a:ext cx="78646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B13F9A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rial" charset="0"/>
              </a:rPr>
              <a:t>Печка, спрячь нас!</a:t>
            </a:r>
            <a:r>
              <a:rPr lang="ru-RU" sz="5400" b="1" dirty="0">
                <a:ln w="900" cmpd="sng">
                  <a:solidFill>
                    <a:srgbClr val="002060"/>
                  </a:solidFill>
                  <a:prstDash val="solid"/>
                </a:ln>
                <a:solidFill>
                  <a:srgbClr val="B83D68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B83D68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80819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3" descr="PDVD_02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" t="1143" r="2020"/>
          <a:stretch/>
        </p:blipFill>
        <p:spPr bwMode="auto">
          <a:xfrm>
            <a:off x="0" y="-2805"/>
            <a:ext cx="9144000" cy="686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2646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4" descr="PDVD_01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" t="1683" r="131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4429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PDVD_00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 t="1165" r="1811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107504" y="116632"/>
            <a:ext cx="6934200" cy="16764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0"/>
                <a:gd name="adj2" fmla="val -1435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kern="10" cap="all" dirty="0">
                <a:ln w="0">
                  <a:solidFill>
                    <a:srgbClr val="00206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/>
                <a:cs typeface="Arial" charset="0"/>
              </a:rPr>
              <a:t>Гуси</a:t>
            </a:r>
            <a:r>
              <a:rPr lang="ru-RU" sz="3600" b="1" kern="10" cap="all" dirty="0">
                <a:ln w="0">
                  <a:solidFill>
                    <a:srgbClr val="00206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/>
                <a:cs typeface="Arial" charset="0"/>
              </a:rPr>
              <a:t> - лебеди</a:t>
            </a:r>
          </a:p>
        </p:txBody>
      </p:sp>
    </p:spTree>
    <p:extLst>
      <p:ext uri="{BB962C8B-B14F-4D97-AF65-F5344CB8AC3E}">
        <p14:creationId xmlns:p14="http://schemas.microsoft.com/office/powerpoint/2010/main" val="944325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 descr="PDVD_019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3" t="1886" r="156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WordArt 4"/>
          <p:cNvSpPr>
            <a:spLocks noChangeArrowheads="1" noChangeShapeType="1" noTextEdit="1"/>
          </p:cNvSpPr>
          <p:nvPr/>
        </p:nvSpPr>
        <p:spPr bwMode="auto">
          <a:xfrm>
            <a:off x="762000" y="533400"/>
            <a:ext cx="7467600" cy="1295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ln w="12700">
                  <a:solidFill>
                    <a:srgbClr val="002060"/>
                  </a:solidFill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cs typeface="Arial" charset="0"/>
              </a:rPr>
              <a:t>Счастливые дети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ln w="12700">
                  <a:solidFill>
                    <a:srgbClr val="002060"/>
                  </a:solidFill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cs typeface="Arial" charset="0"/>
              </a:rPr>
              <a:t> побежали домой</a:t>
            </a:r>
          </a:p>
        </p:txBody>
      </p:sp>
    </p:spTree>
    <p:extLst>
      <p:ext uri="{BB962C8B-B14F-4D97-AF65-F5344CB8AC3E}">
        <p14:creationId xmlns:p14="http://schemas.microsoft.com/office/powerpoint/2010/main" val="1154248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7056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Содержимое 4" descr="PDVD_006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1347" r="1667"/>
          <a:stretch/>
        </p:blipFill>
        <p:spPr>
          <a:xfrm>
            <a:off x="683568" y="548680"/>
            <a:ext cx="7776863" cy="5817390"/>
          </a:xfrm>
        </p:spPr>
      </p:pic>
      <p:sp>
        <p:nvSpPr>
          <p:cNvPr id="4099" name="WordArt 6"/>
          <p:cNvSpPr>
            <a:spLocks noChangeArrowheads="1" noChangeShapeType="1" noTextEdit="1"/>
          </p:cNvSpPr>
          <p:nvPr/>
        </p:nvSpPr>
        <p:spPr bwMode="auto">
          <a:xfrm>
            <a:off x="4788024" y="116632"/>
            <a:ext cx="3384376" cy="244827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cap="all" dirty="0" smtClean="0">
                <a:ln w="19050">
                  <a:solidFill>
                    <a:srgbClr val="00206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/>
                <a:cs typeface="Arial" charset="0"/>
              </a:rPr>
              <a:t>Речка, </a:t>
            </a:r>
            <a:endParaRPr lang="ru-RU" sz="3600" b="1" kern="10" cap="all" dirty="0" smtClean="0">
              <a:ln w="19050">
                <a:solidFill>
                  <a:srgbClr val="002060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Impact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cap="all" dirty="0" smtClean="0">
                <a:ln w="19050">
                  <a:solidFill>
                    <a:srgbClr val="00206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/>
                <a:cs typeface="Arial" charset="0"/>
              </a:rPr>
              <a:t>матушка</a:t>
            </a:r>
            <a:r>
              <a:rPr lang="ru-RU" sz="3600" b="1" kern="10" cap="all" dirty="0" smtClean="0">
                <a:ln w="19050">
                  <a:solidFill>
                    <a:srgbClr val="00206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/>
                <a:cs typeface="Arial" charset="0"/>
              </a:rPr>
              <a:t>, </a:t>
            </a:r>
            <a:endParaRPr lang="ru-RU" sz="3600" b="1" kern="10" cap="all" dirty="0" smtClean="0">
              <a:ln w="19050">
                <a:solidFill>
                  <a:srgbClr val="002060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Impact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cap="all" dirty="0" smtClean="0">
                <a:ln w="19050">
                  <a:solidFill>
                    <a:srgbClr val="00206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/>
                <a:cs typeface="Arial" charset="0"/>
              </a:rPr>
              <a:t>спрячь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cap="all" dirty="0" smtClean="0">
                <a:ln w="19050">
                  <a:solidFill>
                    <a:srgbClr val="00206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/>
                <a:cs typeface="Arial" charset="0"/>
              </a:rPr>
              <a:t>нас</a:t>
            </a:r>
            <a:r>
              <a:rPr lang="ru-RU" sz="3600" b="1" kern="10" cap="all" dirty="0" smtClean="0">
                <a:ln w="19050">
                  <a:solidFill>
                    <a:srgbClr val="00206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/>
                <a:cs typeface="Arial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39823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Содержимое 6" descr="PDVD_007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" t="1078" r="1668"/>
          <a:stretch/>
        </p:blipFill>
        <p:spPr>
          <a:xfrm>
            <a:off x="0" y="0"/>
            <a:ext cx="9143008" cy="6858000"/>
          </a:xfrm>
        </p:spPr>
      </p:pic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3563888" y="260648"/>
            <a:ext cx="5579120" cy="3552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40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dirty="0" smtClean="0">
                <a:ln w="2857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  <a:cs typeface="Arial" charset="0"/>
              </a:rPr>
              <a:t>Если справитесь </a:t>
            </a:r>
            <a:endParaRPr lang="ru-RU" sz="3200" kern="10" dirty="0" smtClean="0">
              <a:ln w="28575">
                <a:solidFill>
                  <a:srgbClr val="002060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dirty="0" smtClean="0">
                <a:ln w="2857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  <a:cs typeface="Arial" charset="0"/>
              </a:rPr>
              <a:t>с </a:t>
            </a:r>
            <a:r>
              <a:rPr lang="ru-RU" sz="3200" kern="10" dirty="0" smtClean="0">
                <a:ln w="2857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  <a:cs typeface="Arial" charset="0"/>
              </a:rPr>
              <a:t>моим </a:t>
            </a:r>
            <a:r>
              <a:rPr lang="ru-RU" sz="3200" kern="10" dirty="0" smtClean="0">
                <a:ln w="2857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  <a:cs typeface="Arial" charset="0"/>
              </a:rPr>
              <a:t>заданием</a:t>
            </a:r>
            <a:r>
              <a:rPr lang="ru-RU" sz="3200" kern="10" dirty="0" smtClean="0">
                <a:ln w="2857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  <a:cs typeface="Arial" charset="0"/>
              </a:rPr>
              <a:t>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kern="10" dirty="0" smtClean="0">
                <a:ln w="2857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  <a:cs typeface="Arial" charset="0"/>
              </a:rPr>
              <a:t>то я вас </a:t>
            </a:r>
            <a:r>
              <a:rPr lang="ru-RU" sz="3200" kern="10" dirty="0" smtClean="0">
                <a:ln w="2857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  <a:cs typeface="Arial" charset="0"/>
              </a:rPr>
              <a:t>укрою</a:t>
            </a:r>
            <a:endParaRPr lang="ru-RU" sz="3200" kern="10" dirty="0" smtClean="0">
              <a:ln w="28575">
                <a:solidFill>
                  <a:srgbClr val="002060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051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43808" y="1196625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2439348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1773998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76225" y="4728339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7266" y="4005064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41815" y="4609173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06332" y="2897641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72736" y="2624218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03697" y="2455704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29066" y="2456535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58808" y="1772107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12847" y="1196625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40839" y="4728339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89769" y="764704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98710" y="764704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11459" y="764704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466860" y="764704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54320" y="3162623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557628" y="3600605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54827" y="4293096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89769" y="4728339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538147" y="4713346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302761" y="4707184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6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PDVD_00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" t="1616" r="1768"/>
          <a:stretch/>
        </p:blipFill>
        <p:spPr bwMode="auto">
          <a:xfrm>
            <a:off x="20534" y="7780"/>
            <a:ext cx="9123466" cy="685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3006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PDVD_02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2" t="1616" r="2475"/>
          <a:stretch/>
        </p:blipFill>
        <p:spPr bwMode="auto">
          <a:xfrm>
            <a:off x="27175" y="0"/>
            <a:ext cx="9116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80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4" descr="PDVD_009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9" t="1212" r="3384"/>
          <a:stretch/>
        </p:blipFill>
        <p:spPr>
          <a:xfrm>
            <a:off x="0" y="18721"/>
            <a:ext cx="9144000" cy="6839279"/>
          </a:xfrm>
        </p:spPr>
      </p:pic>
    </p:spTree>
    <p:extLst>
      <p:ext uri="{BB962C8B-B14F-4D97-AF65-F5344CB8AC3E}">
        <p14:creationId xmlns:p14="http://schemas.microsoft.com/office/powerpoint/2010/main" val="4134867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Содержимое 4" descr="PDVD_010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" t="1078" r="2071"/>
          <a:stretch/>
        </p:blipFill>
        <p:spPr>
          <a:xfrm>
            <a:off x="0" y="783"/>
            <a:ext cx="9144000" cy="6857217"/>
          </a:xfrm>
        </p:spPr>
      </p:pic>
      <p:sp>
        <p:nvSpPr>
          <p:cNvPr id="9219" name="WordArt 4"/>
          <p:cNvSpPr>
            <a:spLocks noChangeArrowheads="1" noChangeShapeType="1" noTextEdit="1"/>
          </p:cNvSpPr>
          <p:nvPr/>
        </p:nvSpPr>
        <p:spPr bwMode="auto">
          <a:xfrm>
            <a:off x="2057400" y="260648"/>
            <a:ext cx="6172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ln w="19050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Impact"/>
                <a:cs typeface="Arial" charset="0"/>
              </a:rPr>
              <a:t>Яблонька, спрячь нас!</a:t>
            </a:r>
          </a:p>
        </p:txBody>
      </p:sp>
    </p:spTree>
    <p:extLst>
      <p:ext uri="{BB962C8B-B14F-4D97-AF65-F5344CB8AC3E}">
        <p14:creationId xmlns:p14="http://schemas.microsoft.com/office/powerpoint/2010/main" val="2649876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</TotalTime>
  <Words>111</Words>
  <Application>Microsoft Office PowerPoint</Application>
  <PresentationFormat>Экран (4:3)</PresentationFormat>
  <Paragraphs>46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среди фигур четырёхугольников, прямоугольников, квадратов?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2011-10-03T13:17:48Z</dcterms:created>
  <dcterms:modified xsi:type="dcterms:W3CDTF">2011-10-03T15:27:12Z</dcterms:modified>
</cp:coreProperties>
</file>