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  <p:sldMasterId id="2147483972" r:id="rId26"/>
    <p:sldMasterId id="2147483996" r:id="rId27"/>
    <p:sldMasterId id="2147484008" r:id="rId28"/>
    <p:sldMasterId id="2147484032" r:id="rId29"/>
    <p:sldMasterId id="2147484044" r:id="rId30"/>
    <p:sldMasterId id="2147484056" r:id="rId31"/>
  </p:sldMasterIdLst>
  <p:sldIdLst>
    <p:sldId id="291" r:id="rId32"/>
    <p:sldId id="290" r:id="rId33"/>
    <p:sldId id="289" r:id="rId34"/>
    <p:sldId id="287" r:id="rId35"/>
    <p:sldId id="286" r:id="rId36"/>
    <p:sldId id="284" r:id="rId37"/>
    <p:sldId id="281" r:id="rId38"/>
    <p:sldId id="282" r:id="rId39"/>
    <p:sldId id="276" r:id="rId40"/>
    <p:sldId id="277" r:id="rId41"/>
    <p:sldId id="278" r:id="rId42"/>
    <p:sldId id="279" r:id="rId43"/>
    <p:sldId id="280" r:id="rId44"/>
    <p:sldId id="257" r:id="rId45"/>
    <p:sldId id="258" r:id="rId46"/>
    <p:sldId id="259" r:id="rId47"/>
    <p:sldId id="260" r:id="rId48"/>
    <p:sldId id="261" r:id="rId49"/>
    <p:sldId id="262" r:id="rId50"/>
    <p:sldId id="263" r:id="rId51"/>
    <p:sldId id="264" r:id="rId52"/>
    <p:sldId id="265" r:id="rId53"/>
    <p:sldId id="266" r:id="rId54"/>
    <p:sldId id="267" r:id="rId55"/>
    <p:sldId id="268" r:id="rId56"/>
    <p:sldId id="269" r:id="rId57"/>
    <p:sldId id="270" r:id="rId58"/>
    <p:sldId id="271" r:id="rId59"/>
    <p:sldId id="272" r:id="rId60"/>
    <p:sldId id="273" r:id="rId61"/>
    <p:sldId id="274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slide" Target="slides/slide19.xml"/><Relationship Id="rId55" Type="http://schemas.openxmlformats.org/officeDocument/2006/relationships/slide" Target="slides/slide24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0.xml"/><Relationship Id="rId54" Type="http://schemas.openxmlformats.org/officeDocument/2006/relationships/slide" Target="slides/slide23.xml"/><Relationship Id="rId62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slide" Target="slides/slide22.xml"/><Relationship Id="rId58" Type="http://schemas.openxmlformats.org/officeDocument/2006/relationships/slide" Target="slides/slide27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openxmlformats.org/officeDocument/2006/relationships/slide" Target="slides/slide26.xml"/><Relationship Id="rId61" Type="http://schemas.openxmlformats.org/officeDocument/2006/relationships/slide" Target="slides/slide3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3.xml"/><Relationship Id="rId52" Type="http://schemas.openxmlformats.org/officeDocument/2006/relationships/slide" Target="slides/slide21.xml"/><Relationship Id="rId60" Type="http://schemas.openxmlformats.org/officeDocument/2006/relationships/slide" Target="slides/slide29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slide" Target="slides/slide25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5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B49AC-9C29-4E26-A716-2C34E08AE2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8335E-B90B-492B-BDE2-F809686DD5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4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E0D4-DE00-455B-AFDB-84E3109865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927A-6160-41A5-B544-F1F9BCEBB9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764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0F867-1953-452B-8F5A-1A6F15761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A4CB-AE1F-42B7-8CA5-E00700F71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130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2A05-ED51-456D-9FF2-61DD7D1E6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2C8F-BE04-440C-9591-489674E532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39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4126-306B-4EB0-8A35-67471295CB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F0C4-5657-409E-9369-257D4FE4C5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585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70FD-E38C-4F1A-B692-8BD8658CD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4EC7-4C8F-4225-937B-3E54ECE7BC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528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51E5-5A05-4C03-A16F-BD252FF5B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233B-1108-46C8-8123-DE789D19F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969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06C6-8C65-4FFF-8FCC-2952658EE2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2449-5F90-4B66-AC29-449AFC3A72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966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A4F2-452B-45FE-9315-0CD02E290F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4B2A-D266-405C-ACC3-B670F585F2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798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909D-43AD-4727-8434-A8B3C0373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6FEC-6C14-455E-89DB-91C65CA18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215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5CBC-A4BB-4E05-83DE-E27FE87C45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11E9-9E9E-4C2B-AA29-2FC514616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497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1BA7-6972-48F2-96DE-42095843C8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5B44-9904-491B-BDB5-5C5A60F236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3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2F46-37EF-48C0-8578-A315B4276F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F0ADB-C461-4966-8EC4-2C200CFB22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728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2317-4A07-418B-A75A-04E000E033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5E7B-4057-4809-9DDC-1CA6287D69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700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0F867-1953-452B-8F5A-1A6F15761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A4CB-AE1F-42B7-8CA5-E00700F71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285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2A05-ED51-456D-9FF2-61DD7D1E6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2C8F-BE04-440C-9591-489674E532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767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4126-306B-4EB0-8A35-67471295CB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F0C4-5657-409E-9369-257D4FE4C5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256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70FD-E38C-4F1A-B692-8BD8658CD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4EC7-4C8F-4225-937B-3E54ECE7BC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597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51E5-5A05-4C03-A16F-BD252FF5B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233B-1108-46C8-8123-DE789D19F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413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06C6-8C65-4FFF-8FCC-2952658EE2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2449-5F90-4B66-AC29-449AFC3A72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799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A4F2-452B-45FE-9315-0CD02E290F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4B2A-D266-405C-ACC3-B670F585F2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669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909D-43AD-4727-8434-A8B3C0373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6FEC-6C14-455E-89DB-91C65CA18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38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5CBC-A4BB-4E05-83DE-E27FE87C45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11E9-9E9E-4C2B-AA29-2FC514616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93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0F867-1953-452B-8F5A-1A6F15761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A4CB-AE1F-42B7-8CA5-E00700F71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5580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1BA7-6972-48F2-96DE-42095843C8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5B44-9904-491B-BDB5-5C5A60F236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499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2317-4A07-418B-A75A-04E000E033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5E7B-4057-4809-9DDC-1CA6287D69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881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0F867-1953-452B-8F5A-1A6F15761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A4CB-AE1F-42B7-8CA5-E00700F71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883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2A05-ED51-456D-9FF2-61DD7D1E6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2C8F-BE04-440C-9591-489674E532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887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4126-306B-4EB0-8A35-67471295CB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F0C4-5657-409E-9369-257D4FE4C5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741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70FD-E38C-4F1A-B692-8BD8658CD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4EC7-4C8F-4225-937B-3E54ECE7BC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760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51E5-5A05-4C03-A16F-BD252FF5B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233B-1108-46C8-8123-DE789D19F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802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06C6-8C65-4FFF-8FCC-2952658EE2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2449-5F90-4B66-AC29-449AFC3A72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633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A4F2-452B-45FE-9315-0CD02E290F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4B2A-D266-405C-ACC3-B670F585F2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349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909D-43AD-4727-8434-A8B3C0373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6FEC-6C14-455E-89DB-91C65CA18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1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2A05-ED51-456D-9FF2-61DD7D1E6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2C8F-BE04-440C-9591-489674E532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908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5CBC-A4BB-4E05-83DE-E27FE87C45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11E9-9E9E-4C2B-AA29-2FC514616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095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1BA7-6972-48F2-96DE-42095843C8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5B44-9904-491B-BDB5-5C5A60F236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959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2317-4A07-418B-A75A-04E000E033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5E7B-4057-4809-9DDC-1CA6287D69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907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0F867-1953-452B-8F5A-1A6F15761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A4CB-AE1F-42B7-8CA5-E00700F71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491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2A05-ED51-456D-9FF2-61DD7D1E6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2C8F-BE04-440C-9591-489674E532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892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4126-306B-4EB0-8A35-67471295CB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F0C4-5657-409E-9369-257D4FE4C5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9224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70FD-E38C-4F1A-B692-8BD8658CD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4EC7-4C8F-4225-937B-3E54ECE7BC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1877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51E5-5A05-4C03-A16F-BD252FF5B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233B-1108-46C8-8123-DE789D19F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910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06C6-8C65-4FFF-8FCC-2952658EE2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2449-5F90-4B66-AC29-449AFC3A72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888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A4F2-452B-45FE-9315-0CD02E290F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4B2A-D266-405C-ACC3-B670F585F2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9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4126-306B-4EB0-8A35-67471295CB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F0C4-5657-409E-9369-257D4FE4C5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2882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909D-43AD-4727-8434-A8B3C0373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6FEC-6C14-455E-89DB-91C65CA18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556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5CBC-A4BB-4E05-83DE-E27FE87C45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11E9-9E9E-4C2B-AA29-2FC514616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161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1BA7-6972-48F2-96DE-42095843C8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5B44-9904-491B-BDB5-5C5A60F236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069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2317-4A07-418B-A75A-04E000E033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5E7B-4057-4809-9DDC-1CA6287D69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970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0F867-1953-452B-8F5A-1A6F15761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A4CB-AE1F-42B7-8CA5-E00700F71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187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2A05-ED51-456D-9FF2-61DD7D1E6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2C8F-BE04-440C-9591-489674E532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019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4126-306B-4EB0-8A35-67471295CB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F0C4-5657-409E-9369-257D4FE4C5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2914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70FD-E38C-4F1A-B692-8BD8658CD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4EC7-4C8F-4225-937B-3E54ECE7BC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515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51E5-5A05-4C03-A16F-BD252FF5B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233B-1108-46C8-8123-DE789D19F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56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06C6-8C65-4FFF-8FCC-2952658EE2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2449-5F90-4B66-AC29-449AFC3A72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6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70FD-E38C-4F1A-B692-8BD8658CD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4EC7-4C8F-4225-937B-3E54ECE7BC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454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A4F2-452B-45FE-9315-0CD02E290F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4B2A-D266-405C-ACC3-B670F585F2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1538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909D-43AD-4727-8434-A8B3C0373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6FEC-6C14-455E-89DB-91C65CA18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370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5CBC-A4BB-4E05-83DE-E27FE87C45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11E9-9E9E-4C2B-AA29-2FC514616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6948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1BA7-6972-48F2-96DE-42095843C8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5B44-9904-491B-BDB5-5C5A60F236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675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2317-4A07-418B-A75A-04E000E033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5E7B-4057-4809-9DDC-1CA6287D69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342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0F867-1953-452B-8F5A-1A6F15761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A4CB-AE1F-42B7-8CA5-E00700F71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5157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2A05-ED51-456D-9FF2-61DD7D1E6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2C8F-BE04-440C-9591-489674E532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9083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4126-306B-4EB0-8A35-67471295CB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F0C4-5657-409E-9369-257D4FE4C5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3093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70FD-E38C-4F1A-B692-8BD8658CD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4EC7-4C8F-4225-937B-3E54ECE7BC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121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51E5-5A05-4C03-A16F-BD252FF5B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233B-1108-46C8-8123-DE789D19F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22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51E5-5A05-4C03-A16F-BD252FF5B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233B-1108-46C8-8123-DE789D19F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5316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06C6-8C65-4FFF-8FCC-2952658EE2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2449-5F90-4B66-AC29-449AFC3A72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8778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A4F2-452B-45FE-9315-0CD02E290F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4B2A-D266-405C-ACC3-B670F585F2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952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909D-43AD-4727-8434-A8B3C0373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6FEC-6C14-455E-89DB-91C65CA18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6602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5CBC-A4BB-4E05-83DE-E27FE87C45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11E9-9E9E-4C2B-AA29-2FC514616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2920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1BA7-6972-48F2-96DE-42095843C8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5B44-9904-491B-BDB5-5C5A60F236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1111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2317-4A07-418B-A75A-04E000E033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5E7B-4057-4809-9DDC-1CA6287D69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675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0F867-1953-452B-8F5A-1A6F15761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A4CB-AE1F-42B7-8CA5-E00700F71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14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2A05-ED51-456D-9FF2-61DD7D1E6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2C8F-BE04-440C-9591-489674E532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2302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4126-306B-4EB0-8A35-67471295CB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F0C4-5657-409E-9369-257D4FE4C5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7861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70FD-E38C-4F1A-B692-8BD8658CD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4EC7-4C8F-4225-937B-3E54ECE7BC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34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06C6-8C65-4FFF-8FCC-2952658EE2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2449-5F90-4B66-AC29-449AFC3A72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4479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51E5-5A05-4C03-A16F-BD252FF5B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233B-1108-46C8-8123-DE789D19F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0852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06C6-8C65-4FFF-8FCC-2952658EE2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2449-5F90-4B66-AC29-449AFC3A72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818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A4F2-452B-45FE-9315-0CD02E290F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4B2A-D266-405C-ACC3-B670F585F2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938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909D-43AD-4727-8434-A8B3C0373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6FEC-6C14-455E-89DB-91C65CA18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9461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5CBC-A4BB-4E05-83DE-E27FE87C45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11E9-9E9E-4C2B-AA29-2FC514616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726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1BA7-6972-48F2-96DE-42095843C8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5B44-9904-491B-BDB5-5C5A60F236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0167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2317-4A07-418B-A75A-04E000E033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5E7B-4057-4809-9DDC-1CA6287D69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3245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0F867-1953-452B-8F5A-1A6F15761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A4CB-AE1F-42B7-8CA5-E00700F71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3900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2A05-ED51-456D-9FF2-61DD7D1E6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2C8F-BE04-440C-9591-489674E532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5572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4126-306B-4EB0-8A35-67471295CB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F0C4-5657-409E-9369-257D4FE4C5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38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A4F2-452B-45FE-9315-0CD02E290F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4B2A-D266-405C-ACC3-B670F585F2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9119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70FD-E38C-4F1A-B692-8BD8658CD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4EC7-4C8F-4225-937B-3E54ECE7BC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8653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51E5-5A05-4C03-A16F-BD252FF5B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233B-1108-46C8-8123-DE789D19F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761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06C6-8C65-4FFF-8FCC-2952658EE2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2449-5F90-4B66-AC29-449AFC3A72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2823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A4F2-452B-45FE-9315-0CD02E290F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4B2A-D266-405C-ACC3-B670F585F2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0488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909D-43AD-4727-8434-A8B3C0373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6FEC-6C14-455E-89DB-91C65CA18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0946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5CBC-A4BB-4E05-83DE-E27FE87C45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11E9-9E9E-4C2B-AA29-2FC514616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4618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1BA7-6972-48F2-96DE-42095843C8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5B44-9904-491B-BDB5-5C5A60F236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9617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2317-4A07-418B-A75A-04E000E033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5E7B-4057-4809-9DDC-1CA6287D69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0896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0F867-1953-452B-8F5A-1A6F15761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A4CB-AE1F-42B7-8CA5-E00700F71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6437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2A05-ED51-456D-9FF2-61DD7D1E6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2C8F-BE04-440C-9591-489674E532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59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909D-43AD-4727-8434-A8B3C0373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6FEC-6C14-455E-89DB-91C65CA18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0014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4126-306B-4EB0-8A35-67471295CB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F0C4-5657-409E-9369-257D4FE4C5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3004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70FD-E38C-4F1A-B692-8BD8658CD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4EC7-4C8F-4225-937B-3E54ECE7BC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4958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51E5-5A05-4C03-A16F-BD252FF5B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233B-1108-46C8-8123-DE789D19F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4197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06C6-8C65-4FFF-8FCC-2952658EE2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2449-5F90-4B66-AC29-449AFC3A72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7061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A4F2-452B-45FE-9315-0CD02E290F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4B2A-D266-405C-ACC3-B670F585F2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5438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909D-43AD-4727-8434-A8B3C0373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6FEC-6C14-455E-89DB-91C65CA18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9389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5CBC-A4BB-4E05-83DE-E27FE87C45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11E9-9E9E-4C2B-AA29-2FC514616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947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1BA7-6972-48F2-96DE-42095843C8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5B44-9904-491B-BDB5-5C5A60F236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1784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2317-4A07-418B-A75A-04E000E033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5E7B-4057-4809-9DDC-1CA6287D69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5474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C06D0-6205-49E6-B536-FAC31022B4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3D92-FBBF-47E7-B8F7-6AFBD67598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6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15457-80BA-4322-A621-BC15175EAD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7B7B7-B3F8-4663-BA97-E36B0B108E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48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5CBC-A4BB-4E05-83DE-E27FE87C45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11E9-9E9E-4C2B-AA29-2FC514616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8755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F8ECC-4E9C-4F54-97D9-F5320088B2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1176D-D130-4743-A2D5-6671661561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5857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7019F-EE7D-49C3-8314-62A2B9A6FB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87DA-A833-47A0-B034-02018AFC7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9594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A3B65-F28B-4016-A72F-317C2CE844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723B-570D-4B2A-8B94-F9480CDE1B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079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C7093-7F44-4FF6-A419-2C1C73B92D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00CFE-0932-4C75-9719-E581C42C15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6587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92687-EBA0-4B16-9B92-F5888182A7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E7AB-266E-45E8-A813-1C285E115C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0482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C73D-F324-4EB4-B0BA-0F24D97853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D3F4E-2CD3-402A-B85D-4A30CFACAA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7289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E12F9-0BD4-4EB0-8483-C4889A975C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3DB71-CE53-439C-8997-67CA7DF030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3558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898E2-1DC5-4092-92B8-BBBA965543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AB7AB-95C0-4127-AEFF-F134BA8C5D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100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4A14-CFE0-4693-8219-DAA415C28C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3AA00-59CD-4B8A-849E-72107D61AF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8587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D709-8BBA-4F00-B645-DD2C3DEC7A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53102-209B-4688-9DC1-DF3BDD7CB2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07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1BA7-6972-48F2-96DE-42095843C8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5B44-9904-491B-BDB5-5C5A60F236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5608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C06D0-6205-49E6-B536-FAC31022B4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3D92-FBBF-47E7-B8F7-6AFBD67598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5586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F8ECC-4E9C-4F54-97D9-F5320088B2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1176D-D130-4743-A2D5-6671661561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0552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7019F-EE7D-49C3-8314-62A2B9A6FB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87DA-A833-47A0-B034-02018AFC7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0327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A3B65-F28B-4016-A72F-317C2CE844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723B-570D-4B2A-8B94-F9480CDE1B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5985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C7093-7F44-4FF6-A419-2C1C73B92D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00CFE-0932-4C75-9719-E581C42C15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5935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92687-EBA0-4B16-9B92-F5888182A7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E7AB-266E-45E8-A813-1C285E115C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9371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C73D-F324-4EB4-B0BA-0F24D97853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D3F4E-2CD3-402A-B85D-4A30CFACAA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2444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E12F9-0BD4-4EB0-8483-C4889A975C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3DB71-CE53-439C-8997-67CA7DF030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9417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898E2-1DC5-4092-92B8-BBBA965543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AB7AB-95C0-4127-AEFF-F134BA8C5D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6808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4A14-CFE0-4693-8219-DAA415C28C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3AA00-59CD-4B8A-849E-72107D61AF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57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2317-4A07-418B-A75A-04E000E033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5E7B-4057-4809-9DDC-1CA6287D69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7078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D709-8BBA-4F00-B645-DD2C3DEC7A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53102-209B-4688-9DC1-DF3BDD7CB2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392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C06D0-6205-49E6-B536-FAC31022B4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3D92-FBBF-47E7-B8F7-6AFBD67598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875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F8ECC-4E9C-4F54-97D9-F5320088B2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1176D-D130-4743-A2D5-6671661561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2481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7019F-EE7D-49C3-8314-62A2B9A6FB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87DA-A833-47A0-B034-02018AFC7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5798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A3B65-F28B-4016-A72F-317C2CE844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723B-570D-4B2A-8B94-F9480CDE1B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9095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C7093-7F44-4FF6-A419-2C1C73B92D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00CFE-0932-4C75-9719-E581C42C15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037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92687-EBA0-4B16-9B92-F5888182A7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E7AB-266E-45E8-A813-1C285E115C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2052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C73D-F324-4EB4-B0BA-0F24D97853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D3F4E-2CD3-402A-B85D-4A30CFACAA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6173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E12F9-0BD4-4EB0-8483-C4889A975C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3DB71-CE53-439C-8997-67CA7DF030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667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898E2-1DC5-4092-92B8-BBBA965543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AB7AB-95C0-4127-AEFF-F134BA8C5D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08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0F867-1953-452B-8F5A-1A6F15761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A4CB-AE1F-42B7-8CA5-E00700F71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3481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4A14-CFE0-4693-8219-DAA415C28C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3AA00-59CD-4B8A-849E-72107D61AF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3348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D709-8BBA-4F00-B645-DD2C3DEC7A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53102-209B-4688-9DC1-DF3BDD7CB2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7881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C06D0-6205-49E6-B536-FAC31022B4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3D92-FBBF-47E7-B8F7-6AFBD67598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150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F8ECC-4E9C-4F54-97D9-F5320088B2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1176D-D130-4743-A2D5-6671661561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4689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7019F-EE7D-49C3-8314-62A2B9A6FB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87DA-A833-47A0-B034-02018AFC7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5128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A3B65-F28B-4016-A72F-317C2CE844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723B-570D-4B2A-8B94-F9480CDE1B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1078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C7093-7F44-4FF6-A419-2C1C73B92D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00CFE-0932-4C75-9719-E581C42C15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0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92687-EBA0-4B16-9B92-F5888182A7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E7AB-266E-45E8-A813-1C285E115C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1658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C73D-F324-4EB4-B0BA-0F24D97853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D3F4E-2CD3-402A-B85D-4A30CFACAA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3043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E12F9-0BD4-4EB0-8483-C4889A975C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3DB71-CE53-439C-8997-67CA7DF030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2A05-ED51-456D-9FF2-61DD7D1E6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2C8F-BE04-440C-9591-489674E532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2654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898E2-1DC5-4092-92B8-BBBA965543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AB7AB-95C0-4127-AEFF-F134BA8C5D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4713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4A14-CFE0-4693-8219-DAA415C28C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3AA00-59CD-4B8A-849E-72107D61AF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7801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D709-8BBA-4F00-B645-DD2C3DEC7A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53102-209B-4688-9DC1-DF3BDD7CB2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7622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C06D0-6205-49E6-B536-FAC31022B4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3D92-FBBF-47E7-B8F7-6AFBD67598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8782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F8ECC-4E9C-4F54-97D9-F5320088B2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1176D-D130-4743-A2D5-6671661561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2490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7019F-EE7D-49C3-8314-62A2B9A6FB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87DA-A833-47A0-B034-02018AFC7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9127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A3B65-F28B-4016-A72F-317C2CE844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723B-570D-4B2A-8B94-F9480CDE1B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6486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C7093-7F44-4FF6-A419-2C1C73B92D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00CFE-0932-4C75-9719-E581C42C15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1609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92687-EBA0-4B16-9B92-F5888182A7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E7AB-266E-45E8-A813-1C285E115C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4948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C73D-F324-4EB4-B0BA-0F24D97853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D3F4E-2CD3-402A-B85D-4A30CFACAA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4126-306B-4EB0-8A35-67471295CB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F0C4-5657-409E-9369-257D4FE4C5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8262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E12F9-0BD4-4EB0-8483-C4889A975C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3DB71-CE53-439C-8997-67CA7DF030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2200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898E2-1DC5-4092-92B8-BBBA965543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AB7AB-95C0-4127-AEFF-F134BA8C5D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5102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4A14-CFE0-4693-8219-DAA415C28C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3AA00-59CD-4B8A-849E-72107D61AF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7939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D709-8BBA-4F00-B645-DD2C3DEC7A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53102-209B-4688-9DC1-DF3BDD7CB2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5435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4E85-5F2D-4369-ADA3-DFD388BCBE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DFA9-9760-4F74-A8EF-03CBA57634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4418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453AC-0E88-4F2B-9BAE-821C77E70D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45123-167B-4F74-B0EE-473D80014C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1126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0F985-347D-4104-A245-C147495929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889F-32CB-41E1-AC84-903EA1D727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7082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B2BA8-9B63-4064-B204-848161A8E1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53FC3-35EB-45E1-A5F3-5E2C19FD81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5144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91481-8D1D-4986-81BD-51A12D13FA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152DC-60FB-486E-B1A6-B8834991D2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9455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B87C8-2309-4BD2-B7F3-FEEEA58686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DA8C-7FF4-4D1D-A505-C25A476444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07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70FD-E38C-4F1A-B692-8BD8658CD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4EC7-4C8F-4225-937B-3E54ECE7BC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260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0BB46-0FF5-4FE1-B145-9DB0502057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D99D6-7FBB-4FA7-A44F-474E2E9F97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1661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3A1A4-BF37-4C83-B57E-F1B59EAF41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3F598-6D95-4467-BF25-C6CE5980BB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1400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232B-2404-4B22-8285-79AD88202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53838-C3B5-40AE-93F0-C5F05E1CF4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5072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8608-3EB0-4566-A89F-F6CFA6DE7B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F9203-176C-4E1E-B832-85F7F25D67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9934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9B4AA-53AE-4BCE-AA1B-D7E4427984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9D7F-DAD6-4992-A54C-BDFF4C9CBF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0432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4E85-5F2D-4369-ADA3-DFD388BCBE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DFA9-9760-4F74-A8EF-03CBA57634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1193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453AC-0E88-4F2B-9BAE-821C77E70D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45123-167B-4F74-B0EE-473D80014C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2080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0F985-347D-4104-A245-C147495929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889F-32CB-41E1-AC84-903EA1D727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7132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B2BA8-9B63-4064-B204-848161A8E1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53FC3-35EB-45E1-A5F3-5E2C19FD81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6879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91481-8D1D-4986-81BD-51A12D13FA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152DC-60FB-486E-B1A6-B8834991D2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08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51E5-5A05-4C03-A16F-BD252FF5B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233B-1108-46C8-8123-DE789D19F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5890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B87C8-2309-4BD2-B7F3-FEEEA58686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DA8C-7FF4-4D1D-A505-C25A476444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4249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0BB46-0FF5-4FE1-B145-9DB0502057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D99D6-7FBB-4FA7-A44F-474E2E9F97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3313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3A1A4-BF37-4C83-B57E-F1B59EAF41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3F598-6D95-4467-BF25-C6CE5980BB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5714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232B-2404-4B22-8285-79AD88202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53838-C3B5-40AE-93F0-C5F05E1CF4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9267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8608-3EB0-4566-A89F-F6CFA6DE7B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F9203-176C-4E1E-B832-85F7F25D67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3802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9B4AA-53AE-4BCE-AA1B-D7E4427984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9D7F-DAD6-4992-A54C-BDFF4C9CBF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0716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24141-F255-4FC9-900A-BFABD4EBBB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4D6AF-8D30-4944-A997-3DDA244FA9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4924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FBD25-01CC-4932-A1F5-E59EE13EC9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3542D-459F-48BE-B5EA-C6DA0F52DF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5213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45F4-BDE4-44F1-BDA0-E6F5796809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4D28-6E86-4787-AAE4-22CC623CE5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1539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97786-BF8F-43F6-B017-9EE621499C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56871-EA43-42C5-9E6D-9441BF70F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92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06C6-8C65-4FFF-8FCC-2952658EE2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2449-5F90-4B66-AC29-449AFC3A72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236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8409F-C7CA-420D-BAD5-6F951DBA29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4A30F-6213-4CC5-BBAD-8C76B77483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6379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AC56D-680B-474F-B54D-FC879FB5D6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CD7C4-43F9-4F15-B924-890C583F75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4939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DADEE-75D8-4371-B8C7-9403C0CB91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8125D-0F2C-4603-9ABD-085D48271A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0950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D7060-FFAA-4B78-9832-6B05C2850D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8A4E6-54A2-4F65-B89A-EA4DA1917D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4070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B1FA-3FA2-4FD9-ABD4-CC1026CF99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D32D0-3A9E-4E3B-A51A-423CE06915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6999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3BCF-FAE3-4F9A-9E77-1AA5B8E5B7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6A0E6-0533-4393-B753-D560F43E1F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580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48CB9-B456-4638-9FF7-74E70DFA60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9B92-A5D9-4148-B5DC-7873CB9035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9741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00327-4AC7-44BC-9095-AF2F6F9A85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AF8D8-BA5F-436B-8AC2-3B0E80697D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4770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B00F2-B706-4108-83AD-04F4F45D7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E5EE3-B8FA-4620-BC57-0D3AAFA843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9246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C345D-3CAC-4922-8D21-4712846397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9E016-6D44-4197-AF1A-4687CA1D28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89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A4F2-452B-45FE-9315-0CD02E290F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4B2A-D266-405C-ACC3-B670F585F2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2596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8631F-0F9B-4A8D-B62E-E3348B24F06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490E-F3B6-4E96-B98C-7BD3192DCA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2306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CF3C-7EE1-433A-8AD6-05A69E80A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40E7D-B188-4831-8963-36745A4E2E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8321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7E4EF-FD13-4C93-BAF0-61156F288C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1B3B-ABC8-4D67-A744-C27B823C03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7261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DB3F4-B465-423D-93A0-01A8F4DE57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16A0A-C4D2-41D3-B4E1-C3E3111C00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0345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79A0-670E-4627-9388-6020ED7702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23912-3524-4FA7-A7EE-9EB70442ED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162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ED2E-FC67-4EDC-96DF-06F006A60F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F12BC-5864-48FA-AD7C-FA0A68F513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3164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2F0BE-6F60-4A0A-8296-74B73763B3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9AAF4-1DA4-4B7E-BA54-46B0FD8CA8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0453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3F53-8A79-4E34-A170-8A0E7B9A20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59357-5702-43BB-A0C2-08D2A7F53A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9681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30719-CCD5-43C0-9231-23C2856437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D7EE-5851-45E3-8F22-DB1AA6676D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787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52FD-07D0-4AC4-8E3B-4FC70BEE00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4EBF6-68C9-4D65-8DC0-CEC4B6BCCC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5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4BDE6-E0D3-4DDC-BC32-DC60AAFAB3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5F248-C6BA-4C09-8641-8B929B3731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31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909D-43AD-4727-8434-A8B3C0373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6FEC-6C14-455E-89DB-91C65CA18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5684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2C8C-D44E-499F-B989-E0ED98E36A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A0119-1759-40BA-9726-55DC8D2A2A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468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103D3-665D-4FC7-B823-54C43B417B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32C56-8C63-4E58-AE80-DFE1A31A53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7280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148A7-C8F5-4E46-9313-9DE7FFE91B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58710-E9C7-4EB3-83D5-9A7BCD283C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0346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2896-86A2-4AD5-99A9-9FCEBB2E1A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3CD6-6728-4874-B7B3-96085940FB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4741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C243-A6A6-446B-B7D6-B5CBDC6D4B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E07D-E30F-488C-96A1-D9E48745D2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9632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8D02E-A0AB-45D9-AB0C-C10786D138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72BE2-87FB-4A3B-BCAF-5560EE1ACF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9163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C53D-A140-4580-89C0-BD4A2B6C5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522DA-576F-4B24-BF7B-8363072BDA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7901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85884-80DD-4193-B4F1-97F62ED550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4DD3D-726C-4C86-9E37-4EB777E9F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8801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4E3ED-8222-4AB7-964D-1B8C97CC6F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3843-07B2-4429-A6AB-EB3874E230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8035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30719-CCD5-43C0-9231-23C2856437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D7EE-5851-45E3-8F22-DB1AA6676D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66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5CBC-A4BB-4E05-83DE-E27FE87C45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11E9-9E9E-4C2B-AA29-2FC514616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3536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52FD-07D0-4AC4-8E3B-4FC70BEE00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4EBF6-68C9-4D65-8DC0-CEC4B6BCCC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6742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2C8C-D44E-499F-B989-E0ED98E36A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A0119-1759-40BA-9726-55DC8D2A2A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7407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103D3-665D-4FC7-B823-54C43B417B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32C56-8C63-4E58-AE80-DFE1A31A53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0674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148A7-C8F5-4E46-9313-9DE7FFE91B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58710-E9C7-4EB3-83D5-9A7BCD283C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6576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2896-86A2-4AD5-99A9-9FCEBB2E1A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3CD6-6728-4874-B7B3-96085940FB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963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C243-A6A6-446B-B7D6-B5CBDC6D4B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E07D-E30F-488C-96A1-D9E48745D2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9196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8D02E-A0AB-45D9-AB0C-C10786D138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72BE2-87FB-4A3B-BCAF-5560EE1ACF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1279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C53D-A140-4580-89C0-BD4A2B6C5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522DA-576F-4B24-BF7B-8363072BDA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0463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85884-80DD-4193-B4F1-97F62ED550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4DD3D-726C-4C86-9E37-4EB777E9F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5395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4E3ED-8222-4AB7-964D-1B8C97CC6F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3843-07B2-4429-A6AB-EB3874E230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5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1BA7-6972-48F2-96DE-42095843C8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5B44-9904-491B-BDB5-5C5A60F236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912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30719-CCD5-43C0-9231-23C2856437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D7EE-5851-45E3-8F22-DB1AA6676D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7469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52FD-07D0-4AC4-8E3B-4FC70BEE00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4EBF6-68C9-4D65-8DC0-CEC4B6BCCC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5672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2C8C-D44E-499F-B989-E0ED98E36A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A0119-1759-40BA-9726-55DC8D2A2A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7835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103D3-665D-4FC7-B823-54C43B417B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32C56-8C63-4E58-AE80-DFE1A31A53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8108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148A7-C8F5-4E46-9313-9DE7FFE91B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58710-E9C7-4EB3-83D5-9A7BCD283C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0648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2896-86A2-4AD5-99A9-9FCEBB2E1A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3CD6-6728-4874-B7B3-96085940FB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8779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C243-A6A6-446B-B7D6-B5CBDC6D4B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E07D-E30F-488C-96A1-D9E48745D2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3235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8D02E-A0AB-45D9-AB0C-C10786D138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72BE2-87FB-4A3B-BCAF-5560EE1ACF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29088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C53D-A140-4580-89C0-BD4A2B6C5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522DA-576F-4B24-BF7B-8363072BDA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97368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85884-80DD-4193-B4F1-97F62ED550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4DD3D-726C-4C86-9E37-4EB777E9F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82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2317-4A07-418B-A75A-04E000E033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5E7B-4057-4809-9DDC-1CA6287D69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67138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4E3ED-8222-4AB7-964D-1B8C97CC6F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3843-07B2-4429-A6AB-EB3874E230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62492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30719-CCD5-43C0-9231-23C2856437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D7EE-5851-45E3-8F22-DB1AA6676D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272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52FD-07D0-4AC4-8E3B-4FC70BEE00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4EBF6-68C9-4D65-8DC0-CEC4B6BCCC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8029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2C8C-D44E-499F-B989-E0ED98E36A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A0119-1759-40BA-9726-55DC8D2A2A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4118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103D3-665D-4FC7-B823-54C43B417B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32C56-8C63-4E58-AE80-DFE1A31A53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59308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148A7-C8F5-4E46-9313-9DE7FFE91B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58710-E9C7-4EB3-83D5-9A7BCD283C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41827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2896-86A2-4AD5-99A9-9FCEBB2E1A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3CD6-6728-4874-B7B3-96085940FB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5740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C243-A6A6-446B-B7D6-B5CBDC6D4B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E07D-E30F-488C-96A1-D9E48745D2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2301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8D02E-A0AB-45D9-AB0C-C10786D138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72BE2-87FB-4A3B-BCAF-5560EE1ACF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9675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C53D-A140-4580-89C0-BD4A2B6C5E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522DA-576F-4B24-BF7B-8363072BDA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98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0F867-1953-452B-8F5A-1A6F15761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A4CB-AE1F-42B7-8CA5-E00700F71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1746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85884-80DD-4193-B4F1-97F62ED550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4DD3D-726C-4C86-9E37-4EB777E9F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8560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4E3ED-8222-4AB7-964D-1B8C97CC6F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3843-07B2-4429-A6AB-EB3874E230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2A05-ED51-456D-9FF2-61DD7D1E6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2C8F-BE04-440C-9591-489674E532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19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4126-306B-4EB0-8A35-67471295CB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F0C4-5657-409E-9369-257D4FE4C5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26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70FD-E38C-4F1A-B692-8BD8658CD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4EC7-4C8F-4225-937B-3E54ECE7BC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87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51E5-5A05-4C03-A16F-BD252FF5B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233B-1108-46C8-8123-DE789D19F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26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06C6-8C65-4FFF-8FCC-2952658EE2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2449-5F90-4B66-AC29-449AFC3A72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5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07C73-3B5E-46DD-8D4E-A6AD2D26F2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EAABD-7EC1-41E6-BC8B-5CD236DC96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451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A4F2-452B-45FE-9315-0CD02E290F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4B2A-D266-405C-ACC3-B670F585F2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426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909D-43AD-4727-8434-A8B3C0373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6FEC-6C14-455E-89DB-91C65CA18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5CBC-A4BB-4E05-83DE-E27FE87C45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11E9-9E9E-4C2B-AA29-2FC514616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739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1BA7-6972-48F2-96DE-42095843C8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5B44-9904-491B-BDB5-5C5A60F236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48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2317-4A07-418B-A75A-04E000E033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5E7B-4057-4809-9DDC-1CA6287D69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89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0F867-1953-452B-8F5A-1A6F15761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A4CB-AE1F-42B7-8CA5-E00700F71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86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2A05-ED51-456D-9FF2-61DD7D1E6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2C8F-BE04-440C-9591-489674E532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941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4126-306B-4EB0-8A35-67471295CB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F0C4-5657-409E-9369-257D4FE4C5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673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70FD-E38C-4F1A-B692-8BD8658CD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4EC7-4C8F-4225-937B-3E54ECE7BC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046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51E5-5A05-4C03-A16F-BD252FF5B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233B-1108-46C8-8123-DE789D19F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53A0D-5F16-4124-8EF3-12EFE12B6E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48751-E03E-4FF5-9F6C-3247115F65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602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06C6-8C65-4FFF-8FCC-2952658EE2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2449-5F90-4B66-AC29-449AFC3A72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04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A4F2-452B-45FE-9315-0CD02E290F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4B2A-D266-405C-ACC3-B670F585F2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50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909D-43AD-4727-8434-A8B3C0373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6FEC-6C14-455E-89DB-91C65CA18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37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5CBC-A4BB-4E05-83DE-E27FE87C45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11E9-9E9E-4C2B-AA29-2FC514616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04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1BA7-6972-48F2-96DE-42095843C8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5B44-9904-491B-BDB5-5C5A60F236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043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2317-4A07-418B-A75A-04E000E033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5E7B-4057-4809-9DDC-1CA6287D69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985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0F867-1953-452B-8F5A-1A6F15761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A4CB-AE1F-42B7-8CA5-E00700F71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398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2A05-ED51-456D-9FF2-61DD7D1E6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2C8F-BE04-440C-9591-489674E532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072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4126-306B-4EB0-8A35-67471295CB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F0C4-5657-409E-9369-257D4FE4C5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38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70FD-E38C-4F1A-B692-8BD8658CD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4EC7-4C8F-4225-937B-3E54ECE7BC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1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016F5-D65B-4709-8F8F-58CA6AA98A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F0D15-8D89-4DBB-A30A-16455E59AC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306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51E5-5A05-4C03-A16F-BD252FF5B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233B-1108-46C8-8123-DE789D19F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507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06C6-8C65-4FFF-8FCC-2952658EE2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2449-5F90-4B66-AC29-449AFC3A72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83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A4F2-452B-45FE-9315-0CD02E290F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4B2A-D266-405C-ACC3-B670F585F2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254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909D-43AD-4727-8434-A8B3C0373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6FEC-6C14-455E-89DB-91C65CA18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5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5CBC-A4BB-4E05-83DE-E27FE87C45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11E9-9E9E-4C2B-AA29-2FC514616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863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1BA7-6972-48F2-96DE-42095843C8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5B44-9904-491B-BDB5-5C5A60F236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618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2317-4A07-418B-A75A-04E000E033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5E7B-4057-4809-9DDC-1CA6287D69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4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0F867-1953-452B-8F5A-1A6F15761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A4CB-AE1F-42B7-8CA5-E00700F71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065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2A05-ED51-456D-9FF2-61DD7D1E6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2C8F-BE04-440C-9591-489674E532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000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4126-306B-4EB0-8A35-67471295CB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F0C4-5657-409E-9369-257D4FE4C5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9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E206-7026-4F5F-9D72-5E7BFD2F88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892A5-D5A5-4207-856E-66B1683DD5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261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70FD-E38C-4F1A-B692-8BD8658CD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4EC7-4C8F-4225-937B-3E54ECE7BC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361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51E5-5A05-4C03-A16F-BD252FF5B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233B-1108-46C8-8123-DE789D19F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037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06C6-8C65-4FFF-8FCC-2952658EE2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2449-5F90-4B66-AC29-449AFC3A72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456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A4F2-452B-45FE-9315-0CD02E290F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4B2A-D266-405C-ACC3-B670F585F2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516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909D-43AD-4727-8434-A8B3C0373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6FEC-6C14-455E-89DB-91C65CA18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652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5CBC-A4BB-4E05-83DE-E27FE87C45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11E9-9E9E-4C2B-AA29-2FC514616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003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1BA7-6972-48F2-96DE-42095843C8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5B44-9904-491B-BDB5-5C5A60F236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611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2317-4A07-418B-A75A-04E000E033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5E7B-4057-4809-9DDC-1CA6287D69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773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0F867-1953-452B-8F5A-1A6F15761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A4CB-AE1F-42B7-8CA5-E00700F71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515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2A05-ED51-456D-9FF2-61DD7D1E6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2C8F-BE04-440C-9591-489674E532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3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C7DC6-6784-40B6-B315-E0A27A0F0D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29A35-50D3-4E92-9EE1-39152A8744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332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4126-306B-4EB0-8A35-67471295CB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F0C4-5657-409E-9369-257D4FE4C5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231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70FD-E38C-4F1A-B692-8BD8658CD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4EC7-4C8F-4225-937B-3E54ECE7BC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874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51E5-5A05-4C03-A16F-BD252FF5B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233B-1108-46C8-8123-DE789D19F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989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06C6-8C65-4FFF-8FCC-2952658EE2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2449-5F90-4B66-AC29-449AFC3A72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18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A4F2-452B-45FE-9315-0CD02E290F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4B2A-D266-405C-ACC3-B670F585F2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225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909D-43AD-4727-8434-A8B3C0373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6FEC-6C14-455E-89DB-91C65CA18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853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5CBC-A4BB-4E05-83DE-E27FE87C45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11E9-9E9E-4C2B-AA29-2FC514616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859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1BA7-6972-48F2-96DE-42095843C8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5B44-9904-491B-BDB5-5C5A60F236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681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2317-4A07-418B-A75A-04E000E033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5E7B-4057-4809-9DDC-1CA6287D69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934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0F867-1953-452B-8F5A-1A6F15761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A4CB-AE1F-42B7-8CA5-E00700F71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3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3EE20-F033-442D-8E79-B723884DFC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9F38-CBC0-4723-99F2-EFEBE406B9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577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2A05-ED51-456D-9FF2-61DD7D1E6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2C8F-BE04-440C-9591-489674E532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7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4126-306B-4EB0-8A35-67471295CB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F0C4-5657-409E-9369-257D4FE4C5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909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70FD-E38C-4F1A-B692-8BD8658CD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4EC7-4C8F-4225-937B-3E54ECE7BC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488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51E5-5A05-4C03-A16F-BD252FF5B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233B-1108-46C8-8123-DE789D19F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175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06C6-8C65-4FFF-8FCC-2952658EE2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2449-5F90-4B66-AC29-449AFC3A72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605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A4F2-452B-45FE-9315-0CD02E290F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4B2A-D266-405C-ACC3-B670F585F2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220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909D-43AD-4727-8434-A8B3C0373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6FEC-6C14-455E-89DB-91C65CA18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581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5CBC-A4BB-4E05-83DE-E27FE87C45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11E9-9E9E-4C2B-AA29-2FC514616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257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1BA7-6972-48F2-96DE-42095843C8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5B44-9904-491B-BDB5-5C5A60F236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021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2317-4A07-418B-A75A-04E000E033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5E7B-4057-4809-9DDC-1CA6287D69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6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BF3C9F-A238-4B19-97B7-2A7CB3B889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1B0204-E825-463D-9FFD-E7F5EC2E8A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0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99C08E-D493-4970-9455-1C7D97C12A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E21036-EF7D-4768-A34B-3EE7CBBB7B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9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99C08E-D493-4970-9455-1C7D97C12A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E21036-EF7D-4768-A34B-3EE7CBBB7B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5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99C08E-D493-4970-9455-1C7D97C12A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E21036-EF7D-4768-A34B-3EE7CBBB7B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3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99C08E-D493-4970-9455-1C7D97C12A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E21036-EF7D-4768-A34B-3EE7CBBB7B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5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99C08E-D493-4970-9455-1C7D97C12A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E21036-EF7D-4768-A34B-3EE7CBBB7B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8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99C08E-D493-4970-9455-1C7D97C12A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E21036-EF7D-4768-A34B-3EE7CBBB7B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99C08E-D493-4970-9455-1C7D97C12A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E21036-EF7D-4768-A34B-3EE7CBBB7B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2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99C08E-D493-4970-9455-1C7D97C12A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E21036-EF7D-4768-A34B-3EE7CBBB7B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1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99C08E-D493-4970-9455-1C7D97C12A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E21036-EF7D-4768-A34B-3EE7CBBB7B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0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C64F9B-A802-4B3F-932C-CA85AA838D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BB61FF-452F-4D8A-819F-6020BEA44E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99C08E-D493-4970-9455-1C7D97C12A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E21036-EF7D-4768-A34B-3EE7CBBB7B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4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C64F9B-A802-4B3F-932C-CA85AA838D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BB61FF-452F-4D8A-819F-6020BEA44E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3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C64F9B-A802-4B3F-932C-CA85AA838D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BB61FF-452F-4D8A-819F-6020BEA44E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0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C64F9B-A802-4B3F-932C-CA85AA838D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BB61FF-452F-4D8A-819F-6020BEA44E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3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C64F9B-A802-4B3F-932C-CA85AA838D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BB61FF-452F-4D8A-819F-6020BEA44E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9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D2442C-9163-4B34-AFB5-8FEC2CB561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9BC40F-A56B-41F8-9424-19062EE757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7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D2442C-9163-4B34-AFB5-8FEC2CB561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9BC40F-A56B-41F8-9424-19062EE757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4CBCE3-A64E-44B9-83C0-5F5C2E66A3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06248F-409F-41A0-9B9C-6921F555C6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6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69D182-F785-44A3-AFEC-8E7A13C1ED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90E80E-1206-48EB-AA27-C0C46D082A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3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374B6B-929F-46E8-AE7A-40C16EF2CB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312A00-70E4-4097-BA07-E238039FCA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9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374B6B-929F-46E8-AE7A-40C16EF2CB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312A00-70E4-4097-BA07-E238039FCA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3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99C08E-D493-4970-9455-1C7D97C12A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E21036-EF7D-4768-A34B-3EE7CBBB7B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374B6B-929F-46E8-AE7A-40C16EF2CB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312A00-70E4-4097-BA07-E238039FCA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374B6B-929F-46E8-AE7A-40C16EF2CB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312A00-70E4-4097-BA07-E238039FCA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2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99C08E-D493-4970-9455-1C7D97C12A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E21036-EF7D-4768-A34B-3EE7CBBB7B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0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99C08E-D493-4970-9455-1C7D97C12A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E21036-EF7D-4768-A34B-3EE7CBBB7B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8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99C08E-D493-4970-9455-1C7D97C12A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E21036-EF7D-4768-A34B-3EE7CBBB7B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8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99C08E-D493-4970-9455-1C7D97C12A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E21036-EF7D-4768-A34B-3EE7CBBB7B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1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99C08E-D493-4970-9455-1C7D97C12A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E21036-EF7D-4768-A34B-3EE7CBBB7B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6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99C08E-D493-4970-9455-1C7D97C12A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E21036-EF7D-4768-A34B-3EE7CBBB7B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9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m4-tub-ru.yandex.net/i?id=52867184-21-72&amp;n=21" TargetMode="External"/><Relationship Id="rId2" Type="http://schemas.openxmlformats.org/officeDocument/2006/relationships/hyperlink" Target="http://im0-tub-ru.yandex.net/i?id=87920543-38-72&amp;n=21" TargetMode="External"/><Relationship Id="rId1" Type="http://schemas.openxmlformats.org/officeDocument/2006/relationships/slideLayout" Target="../slideLayouts/slideLayout189.xml"/><Relationship Id="rId5" Type="http://schemas.openxmlformats.org/officeDocument/2006/relationships/hyperlink" Target="http://school8mog.besthost.by/index.php?cstart=7&amp;" TargetMode="External"/><Relationship Id="rId4" Type="http://schemas.openxmlformats.org/officeDocument/2006/relationships/hyperlink" Target="http://im8-tub-ru.yandex.net/i?id=298518828-51-72&amp;n=2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5001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Педагогическая гостиная для родителей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428750"/>
            <a:ext cx="8856984" cy="17145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:«. Роль семьи в воспитании ребенка»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" name="Рисунок 5" descr="sm_full.aspx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1" y="2467880"/>
            <a:ext cx="4608513" cy="4009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3286125" y="5072063"/>
            <a:ext cx="55006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Панкова А.П. воспитатель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МАДОУ Детский сад №7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пгт Серышево</a:t>
            </a:r>
          </a:p>
        </p:txBody>
      </p:sp>
    </p:spTree>
    <p:extLst>
      <p:ext uri="{BB962C8B-B14F-4D97-AF65-F5344CB8AC3E}">
        <p14:creationId xmlns:p14="http://schemas.microsoft.com/office/powerpoint/2010/main" val="4891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81087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-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14313" y="1125538"/>
            <a:ext cx="66436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определенный морально-психологический климат, это школа отношений с людьми. </a:t>
            </a:r>
          </a:p>
        </p:txBody>
      </p:sp>
      <p:pic>
        <p:nvPicPr>
          <p:cNvPr id="4" name="Picture 2" descr="http://old-church.net/sites/default/files/20032056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143248"/>
            <a:ext cx="4714908" cy="3500462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4997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семье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285750" y="1357313"/>
            <a:ext cx="65722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получает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азы знаний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окружающем мире,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 в дальнейшем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саму культуру. </a:t>
            </a:r>
          </a:p>
        </p:txBody>
      </p:sp>
      <p:pic>
        <p:nvPicPr>
          <p:cNvPr id="4" name="Picture 2" descr="gcal_93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214438"/>
            <a:ext cx="3571875" cy="47863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59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семье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85750" y="1285875"/>
            <a:ext cx="65008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складываются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представления ребенка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добре и зле,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порядочности,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уважительном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отношении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 материальным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духовным ценностям.</a:t>
            </a:r>
            <a:endParaRPr lang="ru-RU" sz="36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memo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143000"/>
            <a:ext cx="3500438" cy="5715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1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семье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85750" y="1500188"/>
            <a:ext cx="6572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близкими людьми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переживает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чувства любви,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дружбы, долга,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ответственности,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справедливости.</a:t>
            </a:r>
          </a:p>
        </p:txBody>
      </p:sp>
      <p:pic>
        <p:nvPicPr>
          <p:cNvPr id="17412" name="Picture 4" descr="moms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57250"/>
            <a:ext cx="4143375" cy="5715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3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для родителей 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8929688" cy="5357812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Правило 1.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признание личности ребенка и его неприкосновенности. 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Правило 2. </a:t>
            </a:r>
            <a:r>
              <a:rPr lang="ru-RU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адекватной самооценки. 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Правило 3.</a:t>
            </a: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приобщение ребенка к реальным делам семьи. 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Правило 4.</a:t>
            </a:r>
            <a:r>
              <a:rPr lang="ru-RU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силу воли ребенка. 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Правило 5.</a:t>
            </a:r>
            <a:r>
              <a:rPr lang="ru-RU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учить планировать. 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Правило 6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требовать выполнение домашних обязанностей, поручений.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Правило 7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научить общаться с другими детьми, людьми. 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Правило 8.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формировать нравственные качества: доброту, порядочность, сочувствие, взаимопомощь, ответственность. </a:t>
            </a:r>
            <a:endParaRPr lang="ru-RU" sz="28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000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  <a:p>
            <a:pPr eaLnBrk="1" hangingPunct="1"/>
            <a:endParaRPr lang="ru-RU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4" name="Рисунок 3" descr="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357166"/>
            <a:ext cx="1357322" cy="17859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875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разумного воспитания.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Правило 1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Содержимое 3" descr="http://ia105.odnoklassniki.ru/getImage?photoId=446947950383&amp;photoType=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357313"/>
            <a:ext cx="5929312" cy="52863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97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969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2</a:t>
            </a:r>
          </a:p>
        </p:txBody>
      </p:sp>
      <p:pic>
        <p:nvPicPr>
          <p:cNvPr id="20483" name="Содержимое 3" descr="http://ia105.odnoklassniki.ru/getImage?photoId=446947950639&amp;photoType=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928688"/>
            <a:ext cx="6643688" cy="56435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4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3</a:t>
            </a:r>
          </a:p>
        </p:txBody>
      </p:sp>
      <p:pic>
        <p:nvPicPr>
          <p:cNvPr id="21507" name="Содержимое 3" descr="http://ia105.odnoklassniki.ru/getImage?photoId=446947950895&amp;photoType=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14438"/>
            <a:ext cx="6786563" cy="53578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8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115300" cy="785813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4</a:t>
            </a:r>
          </a:p>
        </p:txBody>
      </p:sp>
      <p:pic>
        <p:nvPicPr>
          <p:cNvPr id="22531" name="Содержимое 3" descr="http://ia105.odnoklassniki.ru/getImage?photoId=446947951151&amp;photoType=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7786687" cy="53578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1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01750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5</a:t>
            </a:r>
          </a:p>
        </p:txBody>
      </p:sp>
      <p:pic>
        <p:nvPicPr>
          <p:cNvPr id="23555" name="Содержимое 3" descr="http://ia105.odnoklassniki.ru/getImage?photoId=446947951407&amp;photoType=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214438"/>
            <a:ext cx="5857875" cy="52863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7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2875"/>
            <a:ext cx="8928991" cy="65262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самое главное в жизни для каждого из нас. Это близкие и родные люди, те, кого мы любим, с кого берем пример, о ком заботимся, кому желаем добра и счастья.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Родители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были и остаются первыми воспитателями ребенка. Воспитание ребенка в семье — сложный социально-педагогический процесс. Он включает влияние всей атмосферы и микроклимата семьи на формирование личности ребенка.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Семейное воспитание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это система воспитания и образования, складывающаяся в условиях конкретной семьи силами родителей и родственников. Семейное воспитание - сложное явление. На него влияют: наследственность и биологическое (природное) здоровье детей и родителей, материально-экономическая обеспеченность, социальное положение, уклад жизни, количество членов семьи, место проживания </a:t>
            </a:r>
            <a:r>
              <a:rPr lang="ru-RU" sz="2600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семьи (место дома), отношение к ребенку.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 descr="3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5849888"/>
            <a:ext cx="1512168" cy="100811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812932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516937" cy="14176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6</a:t>
            </a:r>
          </a:p>
        </p:txBody>
      </p:sp>
      <p:pic>
        <p:nvPicPr>
          <p:cNvPr id="24579" name="Содержимое 3" descr="http://ia105.odnoklassniki.ru/getImage?photoId=446947951663&amp;photoType=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14438"/>
            <a:ext cx="7000875" cy="52863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0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7</a:t>
            </a:r>
          </a:p>
        </p:txBody>
      </p:sp>
      <p:pic>
        <p:nvPicPr>
          <p:cNvPr id="25603" name="Содержимое 3" descr="http://ia105.odnoklassniki.ru/getImage?photoId=446947951919&amp;photoType=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554163"/>
            <a:ext cx="6215062" cy="49466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1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8</a:t>
            </a:r>
          </a:p>
        </p:txBody>
      </p:sp>
      <p:pic>
        <p:nvPicPr>
          <p:cNvPr id="26627" name="Содержимое 3" descr="http://ia105.odnoklassniki.ru/getImage?photoId=446947952175&amp;photoType=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4438"/>
            <a:ext cx="6858000" cy="56435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9</a:t>
            </a:r>
          </a:p>
        </p:txBody>
      </p:sp>
      <p:pic>
        <p:nvPicPr>
          <p:cNvPr id="27651" name="Содержимое 3" descr="http://ia105.odnoklassniki.ru/getImage?photoId=446947952431&amp;photoType=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14438"/>
            <a:ext cx="7072312" cy="53578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7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10</a:t>
            </a:r>
          </a:p>
        </p:txBody>
      </p:sp>
      <p:pic>
        <p:nvPicPr>
          <p:cNvPr id="28675" name="Содержимое 3" descr="http://ia105.odnoklassniki.ru/getImage?photoId=446947952687&amp;photoType=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85875"/>
            <a:ext cx="7143750" cy="52149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8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42938" y="142875"/>
            <a:ext cx="8229600" cy="1000125"/>
          </a:xfrm>
        </p:spPr>
        <p:txBody>
          <a:bodyPr/>
          <a:lstStyle/>
          <a:p>
            <a:pPr eaLnBrk="1" hangingPunct="1"/>
            <a:r>
              <a:rPr lang="ru-RU" smtClean="0"/>
              <a:t>      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981075"/>
            <a:ext cx="8229600" cy="483711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ребенок в семье – неисчерпаемый источник   жизненных импульсов, эмоциональных  стимуляторов  для родителей. А желание развить  у своего ребенка  способности,  которые  помогут  ему  безболезненно  вступить  в новую жизнь,  побуждает взрослых  к постоянной работе над собой. Не зря  многие великие  педагоги считали, что семейное воспитание –это, прежде  всего самовоспитание родителей: очень  сложно привить, ребенку те качества, которыми сам не обладаешь, и отучить от  таких, которые  постоянно демонстрируешь.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2" descr="K:\Мои картинки\Картинки мастера\Люди\Лицо\000198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999038"/>
            <a:ext cx="142875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7613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>Китайская притча: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dirty="0" smtClean="0"/>
              <a:t> «Ладная семья»</a:t>
            </a:r>
            <a:endParaRPr lang="ru-RU" dirty="0"/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571500" y="1571625"/>
            <a:ext cx="6215063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Жила-была на свете семья. Она была не простая. Более 100 человек насчитывалось в этой семье. И занимала она целое село. Так и жили всей семьей и всем селом. Вы скажете: ну и что, мало ли больших семейств на свете, но дело в том, что семья была особая мир, и лад царили в той семье и, стало быть, на селе. Ни ссор, ни ругани, ни, Боже упаси, драк и раздоров.</a:t>
            </a:r>
          </a:p>
        </p:txBody>
      </p:sp>
      <p:pic>
        <p:nvPicPr>
          <p:cNvPr id="30724" name="Picture 4" descr="MP900407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214688"/>
            <a:ext cx="242887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2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214313" y="357188"/>
            <a:ext cx="6643687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Дошел слух об этой семье до самого владыки страны. И он решил проверить, правду ли молвят люди. Прибыл он в село, и душа его возрадовалась: кругом чистота, красота, достаток и мир. Хорошо детям, спокойно старикам. Удивился владыка. Решил узнать, как жители села добились такого лада, пришел к главе семьи; расскажи, мол, как ты добиваешься такого согласия и мира в твоей семье.</a:t>
            </a:r>
          </a:p>
        </p:txBody>
      </p:sp>
      <p:pic>
        <p:nvPicPr>
          <p:cNvPr id="31747" name="Picture 5" descr="zhang_w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924300"/>
            <a:ext cx="2627312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2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179388" y="428625"/>
            <a:ext cx="64801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Тот взял лист бумаги и стал что-то писать. Писал долго. Видно, не очень силен был в грамоте..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Затем передал лист владыке. Тот взял бумагу и стал разбирать каракули старика. Разобрал с трудом и удивился. Три слова были на­чертаны на бумаге: </a:t>
            </a:r>
            <a:r>
              <a:rPr lang="ru-RU" sz="28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ЛЮБОВЬ, ПРОЩЕНИЕ, ТЕРПЕНИЕ</a:t>
            </a: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И в конце листа: Сто раз </a:t>
            </a:r>
            <a:r>
              <a:rPr lang="ru-RU" sz="28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Сто раз </a:t>
            </a:r>
            <a:r>
              <a:rPr lang="ru-RU" sz="28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ПРОЩЕНИЕ</a:t>
            </a: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Сто раз </a:t>
            </a:r>
            <a:r>
              <a:rPr lang="ru-RU" sz="28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ТЕРПЕНИЕ</a:t>
            </a: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2771" name="Picture 5" descr="artworks-000014732207-n4eb4c-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836613"/>
            <a:ext cx="23749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3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3143250" y="571500"/>
            <a:ext cx="57864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715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Прочел владыка, почесал, как водится, за ухом и спросил:</a:t>
            </a:r>
          </a:p>
          <a:p>
            <a:pPr indent="5715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-И все?</a:t>
            </a:r>
          </a:p>
          <a:p>
            <a:pPr indent="5715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Да, - ответил старик, - это и есть основа жизни всякой хорошей семьи, </a:t>
            </a:r>
          </a:p>
          <a:p>
            <a:pPr indent="5715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подумав, добавил: </a:t>
            </a:r>
          </a:p>
          <a:p>
            <a:pPr indent="5715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МИРА</a:t>
            </a: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тоже».</a:t>
            </a:r>
          </a:p>
        </p:txBody>
      </p:sp>
      <p:pic>
        <p:nvPicPr>
          <p:cNvPr id="33795" name="Picture 5" descr="59588623-nigerian-cou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314325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45ac98247f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9838"/>
            <a:ext cx="327660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 descr="iCAQURA5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143375"/>
            <a:ext cx="460851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1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Семья- колыбель духовного рождения человека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620688"/>
            <a:ext cx="8229600" cy="2304256"/>
          </a:xfrm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семейном кругу мы с вами растем</a:t>
            </a:r>
          </a:p>
          <a:p>
            <a:pPr marL="0" indent="0" algn="r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 основ – родительский дом.</a:t>
            </a:r>
            <a:endParaRPr lang="ru-RU" sz="2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 семейном кругу все корни твои,</a:t>
            </a:r>
            <a:endParaRPr lang="ru-RU" sz="2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И в жизнь ты выходишь из этой семьи.</a:t>
            </a:r>
            <a:endParaRPr lang="ru-RU" sz="2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 семейном кругу мы жизнь создаем,</a:t>
            </a:r>
            <a:endParaRPr lang="ru-RU" sz="2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Основа основ –родительский дом.</a:t>
            </a:r>
            <a:endParaRPr lang="ru-RU" sz="2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  <p:pic>
        <p:nvPicPr>
          <p:cNvPr id="8" name="Picture 2" descr="C:\Users\user\Pictures\obereg_semyi400.gif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704501">
            <a:off x="486904" y="440920"/>
            <a:ext cx="1957511" cy="1806933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323529" y="2852937"/>
            <a:ext cx="8640959" cy="369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Общение в семье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Общение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семье представляет собой отношение членов семьи друг к другу и их взаимодействие;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обмен информацией между ними, их духовный контакт;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спектр общения в семье может быть очень разнообразным. Помимо бесед о работе, домашнем хозяйстве, жизни друзей и знакомых оно включает в себя обсуждение вопросов, связанных с воспитанием детей, искусством, политикой и т.д.</a:t>
            </a:r>
          </a:p>
        </p:txBody>
      </p:sp>
    </p:spTree>
    <p:extLst>
      <p:ext uri="{BB962C8B-B14F-4D97-AF65-F5344CB8AC3E}">
        <p14:creationId xmlns:p14="http://schemas.microsoft.com/office/powerpoint/2010/main" val="9416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Любите и цените свою Семью!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А.С.Макаренко писал: 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«Хотите, чтобы были хорошие дети- будьте счастливы».</a:t>
            </a:r>
            <a:r>
              <a:rPr lang="ru-RU" sz="40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ru-RU" smtClean="0"/>
          </a:p>
        </p:txBody>
      </p:sp>
      <p:pic>
        <p:nvPicPr>
          <p:cNvPr id="8" name="Рисунок 7" descr="3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643314"/>
            <a:ext cx="3357586" cy="30003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72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источников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715375" cy="492918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Ривина Е.К. Знакомство дошкольников с семьей и родословной. М.: Мозаика – Синтез, 2008г.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Ветохина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А.Я. Родительские собрания в условиях перехода к ФГОС .Из.: «Учитель» 2014г.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Диалоги о воспитании: Книга для родителей/под ред. В.Н.Столетова; М.:Педагогика,1985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Ковалев С.В.Психология современной семьи.М.:Просвещение,1988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Культура семейных отношений: Сборник статей.М.,1985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Селевко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Г.К.,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Селевко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А.Г. Найди себя. М.: Народное образование,2001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Воспитание без обид-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http://im0-tub-ru.yandex.net/i?id=87920543-38-72&amp;n=21</a:t>
            </a:r>
            <a:endParaRPr lang="ru-RU" sz="2200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 бей ребенка -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http://im4-tub-ru.yandex.net/i?id=52867184-21-72&amp;n=21</a:t>
            </a:r>
            <a:endParaRPr lang="ru-RU" sz="2200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Избиение детей-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http://im8-tub-ru.yandex.net/i?id=298518828-51-72&amp;n=21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Семья -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http://school8mog.besthost.by/index.php?cstart=7&amp;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8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родителей 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у ребенка уверенности в том, что его любят и о нем заботятся;</a:t>
            </a:r>
          </a:p>
          <a:p>
            <a:pPr eaLnBrk="1" hangingPunct="1"/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относиться к ребенку в любом возрасте любовно и внимательно;</a:t>
            </a:r>
          </a:p>
          <a:p>
            <a:pPr eaLnBrk="1" hangingPunct="1"/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постоянный психологический контакт с ребенком;</a:t>
            </a:r>
          </a:p>
          <a:p>
            <a:pPr eaLnBrk="1" hangingPunct="1"/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заинтересованность во всем, что происходит в жизни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20086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8072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Формула истиной родительской любви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79512" y="816496"/>
            <a:ext cx="8507288" cy="5708129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«Люблю не потому что ты хороший» ,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а «люблю потому , что ты есть».</a:t>
            </a:r>
          </a:p>
        </p:txBody>
      </p:sp>
      <p:pic>
        <p:nvPicPr>
          <p:cNvPr id="4" name="Рисунок 3" descr="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12236">
            <a:off x="137682" y="1020701"/>
            <a:ext cx="2248884" cy="193089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2367171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Проблемы семейного воспитания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367171"/>
            <a:ext cx="6264696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ласки, который испытывают наши дети;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Синдром опасного обращения с детьми -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поведение родителей по отношению к ребенку, сопровождающееся нанесением физической, психологической и нравственной травмы;</a:t>
            </a:r>
          </a:p>
        </p:txBody>
      </p:sp>
      <p:pic>
        <p:nvPicPr>
          <p:cNvPr id="8" name="Рисунок 4" descr="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62" y="3155798"/>
            <a:ext cx="3081514" cy="344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9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2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1643063" y="3714750"/>
            <a:ext cx="2357437" cy="8572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3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1714500" y="3500438"/>
            <a:ext cx="2357438" cy="2857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4" name="Прямая соединительная линия 9"/>
          <p:cNvCxnSpPr>
            <a:cxnSpLocks noChangeShapeType="1"/>
          </p:cNvCxnSpPr>
          <p:nvPr/>
        </p:nvCxnSpPr>
        <p:spPr bwMode="auto">
          <a:xfrm flipV="1">
            <a:off x="1643063" y="2571750"/>
            <a:ext cx="2286000" cy="9286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5" name="Прямая соединительная линия 9"/>
          <p:cNvCxnSpPr>
            <a:cxnSpLocks noChangeShapeType="1"/>
          </p:cNvCxnSpPr>
          <p:nvPr/>
        </p:nvCxnSpPr>
        <p:spPr bwMode="auto">
          <a:xfrm flipV="1">
            <a:off x="1500188" y="1785938"/>
            <a:ext cx="2286000" cy="9286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6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0012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Семейные ценности</a:t>
            </a:r>
          </a:p>
        </p:txBody>
      </p:sp>
      <p:sp>
        <p:nvSpPr>
          <p:cNvPr id="102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1071563" y="1785938"/>
            <a:ext cx="642937" cy="4400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defRPr/>
            </a:pP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ЗАИМ</a:t>
            </a:r>
          </a:p>
          <a:p>
            <a:pPr>
              <a:defRPr/>
            </a:pP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>
              <a:defRPr/>
            </a:pP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9063" y="1357313"/>
            <a:ext cx="3786187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выручка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0500" y="2286000"/>
            <a:ext cx="3786188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понимание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1938" y="3214688"/>
            <a:ext cx="3786187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уважение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71938" y="4214813"/>
            <a:ext cx="3786187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43375" y="5286375"/>
            <a:ext cx="3786188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согласие</a:t>
            </a:r>
          </a:p>
        </p:txBody>
      </p:sp>
      <p:cxnSp>
        <p:nvCxnSpPr>
          <p:cNvPr id="10254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1714500" y="4214813"/>
            <a:ext cx="2286000" cy="15001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0389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0"/>
            <a:ext cx="6048375" cy="1412875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FF0000"/>
                </a:solidFill>
              </a:rPr>
              <a:t>Семейные праздники.                      Семейные традиции.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6" name="Picture 2" descr="C:\Users\Костя\Desktop\презентации семья\фото для презентации семья\DSCN22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035829" cy="2276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C:\Users\Костя\Desktop\презентации семья\фото для презентации семья\DSCN22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773238"/>
            <a:ext cx="3013075" cy="4175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5" descr="C:\Users\Костя\Desktop\презентации семья\фото для презентации семья\DSCN227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4680520" cy="2788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85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СЕМЬЯ – ЭТО: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981075"/>
            <a:ext cx="6429375" cy="5908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трудовой коллектив,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моральная опора,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высшие человеческие привязанности (любовь, дружба),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пространство для отдыха,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школа доброты,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многообразная система отношений с родителями, братьями, сестрами, родными и знакомыми,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мораль и вкусы,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манеры и привычки,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мировоззрение и убеждения,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 и идеалы…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всего этого закладываются в семье.</a:t>
            </a:r>
          </a:p>
        </p:txBody>
      </p:sp>
      <p:pic>
        <p:nvPicPr>
          <p:cNvPr id="12292" name="Picture 2" descr="http://psyxologiya.ru/wp-content/uploads/2012/01/utolit-zhazhdu-kipuchej-zhiz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5888"/>
            <a:ext cx="3500437" cy="17145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9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для ребенка –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500063" y="1357313"/>
            <a:ext cx="6357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место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его рождения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становления.</a:t>
            </a:r>
            <a:endParaRPr lang="ru-RU" sz="36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школа.jp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500174"/>
            <a:ext cx="3643339" cy="2928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2" descr="foto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86188"/>
            <a:ext cx="3643313" cy="29289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69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3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1136</Words>
  <Application>Microsoft Office PowerPoint</Application>
  <PresentationFormat>Экран (4:3)</PresentationFormat>
  <Paragraphs>136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31</vt:i4>
      </vt:variant>
      <vt:variant>
        <vt:lpstr>Заголовки слайдов</vt:lpstr>
      </vt:variant>
      <vt:variant>
        <vt:i4>31</vt:i4>
      </vt:variant>
    </vt:vector>
  </HeadingPairs>
  <TitlesOfParts>
    <vt:vector size="62" baseType="lpstr"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Тема Office</vt:lpstr>
      <vt:lpstr>19_Тема Office</vt:lpstr>
      <vt:lpstr>20_Тема Office</vt:lpstr>
      <vt:lpstr>21_Тема Office</vt:lpstr>
      <vt:lpstr>22_Тема Office</vt:lpstr>
      <vt:lpstr>23_Тема Office</vt:lpstr>
      <vt:lpstr>24_Тема Office</vt:lpstr>
      <vt:lpstr>26_Тема Office</vt:lpstr>
      <vt:lpstr>28_Тема Office</vt:lpstr>
      <vt:lpstr>29_Тема Office</vt:lpstr>
      <vt:lpstr>31_Тема Office</vt:lpstr>
      <vt:lpstr>32_Тема Office</vt:lpstr>
      <vt:lpstr>33_Тема Office</vt:lpstr>
      <vt:lpstr>Педагогическая гостиная для родителей </vt:lpstr>
      <vt:lpstr>Презентация PowerPoint</vt:lpstr>
      <vt:lpstr>Семья- колыбель духовного рождения человека</vt:lpstr>
      <vt:lpstr>Задачи родителей </vt:lpstr>
      <vt:lpstr>Формула истиной родительской любви</vt:lpstr>
      <vt:lpstr>Семейные ценности</vt:lpstr>
      <vt:lpstr>Семейные праздники.                      Семейные традиции.</vt:lpstr>
      <vt:lpstr>СЕМЬЯ – ЭТО:</vt:lpstr>
      <vt:lpstr>Семья для ребенка –</vt:lpstr>
      <vt:lpstr>Семья -</vt:lpstr>
      <vt:lpstr>В семье</vt:lpstr>
      <vt:lpstr>В семье</vt:lpstr>
      <vt:lpstr>В семье</vt:lpstr>
      <vt:lpstr>Правила для родителей </vt:lpstr>
      <vt:lpstr> Правила разумного воспитания.                              Правило 1 </vt:lpstr>
      <vt:lpstr>Правило 2</vt:lpstr>
      <vt:lpstr>Правило 3</vt:lpstr>
      <vt:lpstr> Правило 4</vt:lpstr>
      <vt:lpstr> Правило 5</vt:lpstr>
      <vt:lpstr>Правило 6</vt:lpstr>
      <vt:lpstr> Правило 7</vt:lpstr>
      <vt:lpstr> Правило 8</vt:lpstr>
      <vt:lpstr>Правило 9</vt:lpstr>
      <vt:lpstr>Правило 10</vt:lpstr>
      <vt:lpstr>       Вывод</vt:lpstr>
      <vt:lpstr>Китайская притча:  «Ладная семья»</vt:lpstr>
      <vt:lpstr>Презентация PowerPoint</vt:lpstr>
      <vt:lpstr>Презентация PowerPoint</vt:lpstr>
      <vt:lpstr>Презентация PowerPoint</vt:lpstr>
      <vt:lpstr>Любите и цените свою Семью! </vt:lpstr>
      <vt:lpstr>Список источников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гостиная для родителей </dc:title>
  <dc:creator>Алла Панкова</dc:creator>
  <cp:lastModifiedBy>Алла Панкова</cp:lastModifiedBy>
  <cp:revision>12</cp:revision>
  <dcterms:created xsi:type="dcterms:W3CDTF">2014-05-02T06:52:32Z</dcterms:created>
  <dcterms:modified xsi:type="dcterms:W3CDTF">2014-05-02T09:09:41Z</dcterms:modified>
</cp:coreProperties>
</file>