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59" r:id="rId6"/>
    <p:sldId id="260" r:id="rId7"/>
    <p:sldId id="265" r:id="rId8"/>
    <p:sldId id="269" r:id="rId9"/>
    <p:sldId id="261" r:id="rId10"/>
    <p:sldId id="262" r:id="rId11"/>
    <p:sldId id="263" r:id="rId12"/>
    <p:sldId id="264" r:id="rId13"/>
    <p:sldId id="270" r:id="rId14"/>
    <p:sldId id="271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5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6478C-E2D3-445D-A478-83420AC2AEB7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19C3-61BD-4EDB-A5C8-0FAC9A5FD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19C3-61BD-4EDB-A5C8-0FAC9A5FD3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4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19C3-61BD-4EDB-A5C8-0FAC9A5FD3D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6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9C1724-3B4D-465F-B1A2-C4F5B682C011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9EF940-B6B6-4BC5-A3C6-087E6CDC13E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/>
              <a:t>Театральная деятельность по авторской программе </a:t>
            </a:r>
            <a:br>
              <a:rPr lang="ru-RU" sz="2800" b="1" i="1" dirty="0"/>
            </a:br>
            <a:r>
              <a:rPr lang="ru-RU" sz="2800" b="1" i="1" dirty="0" smtClean="0"/>
              <a:t>«</a:t>
            </a:r>
            <a:r>
              <a:rPr lang="ru-RU" sz="2800" b="1" i="1" dirty="0" err="1"/>
              <a:t>Кукляндия</a:t>
            </a:r>
            <a:r>
              <a:rPr lang="ru-RU" sz="2800" b="1" i="1" dirty="0"/>
              <a:t>»   с использованием нетрадиционных кукол. </a:t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1032" name="Picture 8" descr="C:\Users\Наталья\Desktop\111111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88840"/>
            <a:ext cx="3312368" cy="230425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3657600" cy="259228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52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ctr"/>
            <a:r>
              <a:rPr lang="ru-RU" dirty="0" smtClean="0"/>
              <a:t>Пальчиковые куклы: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6387"/>
            <a:ext cx="4040188" cy="3030141"/>
          </a:xfrm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20264"/>
            <a:ext cx="3251200" cy="24384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8" name="Picture 2" descr="C:\Users\Наталья\Desktop\111111\пальчикку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90" y="1268760"/>
            <a:ext cx="3626346" cy="276981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111111\пальчик ку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71312"/>
            <a:ext cx="3865612" cy="273630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Платковые куклы: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040188" cy="31831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188072" cy="23762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6" name="Picture 4" descr="C:\Users\Наталья\Desktop\111111\платкку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4176464" cy="30963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с бусами: Страна «</a:t>
            </a:r>
            <a:r>
              <a:rPr lang="ru-RU" dirty="0" err="1" smtClean="0"/>
              <a:t>Вообразилия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Наталья\Desktop\111111\busi_bukvi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320" y="3058530"/>
            <a:ext cx="2857500" cy="35623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111111\busi_rowiz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84784"/>
            <a:ext cx="2857500" cy="32194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Desktop\111111\84160864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016224" cy="15092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ья\Desktop\111111\busi_sap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39705"/>
            <a:ext cx="2497460" cy="19442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алья\Desktop\111111\нанизбусы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59386"/>
            <a:ext cx="2190036" cy="28803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Также куклы выступают как дополнительное средство в лечении: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1900808"/>
          </a:xfrm>
        </p:spPr>
        <p:txBody>
          <a:bodyPr>
            <a:normAutofit/>
          </a:bodyPr>
          <a:lstStyle/>
          <a:p>
            <a:r>
              <a:rPr lang="ru-RU" b="1" dirty="0" smtClean="0"/>
              <a:t>*Заикания</a:t>
            </a:r>
          </a:p>
          <a:p>
            <a:r>
              <a:rPr lang="ru-RU" b="1" dirty="0" smtClean="0"/>
              <a:t>*Бронхиальной     астмы</a:t>
            </a:r>
          </a:p>
          <a:p>
            <a:r>
              <a:rPr lang="ru-RU" b="1" dirty="0" smtClean="0"/>
              <a:t>*Диа</a:t>
            </a:r>
            <a:r>
              <a:rPr lang="ru-RU" b="1" dirty="0"/>
              <a:t>т</a:t>
            </a:r>
            <a:r>
              <a:rPr lang="ru-RU" b="1" dirty="0" smtClean="0"/>
              <a:t>еза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788024" y="1633932"/>
            <a:ext cx="3657600" cy="1540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*Сердечно-сосудистых заболеваний</a:t>
            </a:r>
          </a:p>
          <a:p>
            <a:endParaRPr lang="ru-RU" dirty="0"/>
          </a:p>
        </p:txBody>
      </p:sp>
      <p:pic>
        <p:nvPicPr>
          <p:cNvPr id="1027" name="Picture 3" descr="C:\Users\Наталья\Desktop\111111\371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168352" cy="27923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6972"/>
            <a:ext cx="2592288" cy="18642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https://apf6.mail.ru/cgi-bin/readmsg/%D0%BD%D0%B0%D1%82%D0%B5.jpg?id=13949694520000000988%3B0%3B0&amp;exif=1&amp;bs=2401&amp;bl=28292&amp;ct=image%2Fjpeg&amp;cn=%D0%BD%D0%B0%D1%82%D0%B5.jpg&amp;cte=base6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C:\Users\Наталья\Desktop\111111\нате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645024"/>
            <a:ext cx="2987948" cy="28365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*</a:t>
            </a:r>
            <a:r>
              <a:rPr lang="ru-RU" sz="4000" b="1" dirty="0" smtClean="0"/>
              <a:t>Участвуют  в </a:t>
            </a:r>
            <a:r>
              <a:rPr lang="ru-RU" sz="4000" b="1" dirty="0"/>
              <a:t>социальной реабилитации инвалидов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1262"/>
            <a:ext cx="3657600" cy="274383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3888432" cy="25202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C:\Users\Наталья\Desktop\111111\кукинв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13176"/>
            <a:ext cx="2299295" cy="16398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Работать с детьми в волшебной стране «</a:t>
            </a:r>
            <a:r>
              <a:rPr lang="ru-RU" sz="3200" dirty="0" err="1"/>
              <a:t>Кукляндии</a:t>
            </a:r>
            <a:r>
              <a:rPr lang="ru-RU" sz="3200" dirty="0" smtClean="0"/>
              <a:t>», </a:t>
            </a:r>
            <a:r>
              <a:rPr lang="ru-RU" sz="3200" dirty="0"/>
              <a:t>очень интересное и увлекательное </a:t>
            </a:r>
            <a:r>
              <a:rPr lang="ru-RU" sz="3200" dirty="0" smtClean="0"/>
              <a:t>занятие.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Кукольный театр доставляет детям </a:t>
            </a:r>
            <a:r>
              <a:rPr lang="ru-RU" sz="3200"/>
              <a:t>большое </a:t>
            </a:r>
            <a:r>
              <a:rPr lang="ru-RU" sz="3200" smtClean="0"/>
              <a:t>удовольствие,  </a:t>
            </a:r>
            <a:r>
              <a:rPr lang="ru-RU" sz="3200" dirty="0"/>
              <a:t>приносит много </a:t>
            </a:r>
            <a:r>
              <a:rPr lang="ru-RU" sz="3200" dirty="0" smtClean="0"/>
              <a:t>пользы и радости</a:t>
            </a:r>
            <a:r>
              <a:rPr lang="ru-RU" sz="3200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3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63888" y="3717032"/>
            <a:ext cx="3345224" cy="192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Воспитатель ГБДОУ № 95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Котельникова </a:t>
            </a:r>
            <a:r>
              <a:rPr lang="ru-RU" sz="1800" smtClean="0">
                <a:solidFill>
                  <a:schemeClr val="tx1"/>
                </a:solidFill>
              </a:rPr>
              <a:t>Наталья Сергеевна</a:t>
            </a:r>
            <a:r>
              <a:rPr lang="ru-RU" sz="180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80048" cy="1752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759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145435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b="1" i="1" dirty="0"/>
              <a:t>«</a:t>
            </a:r>
            <a:r>
              <a:rPr lang="ru-RU" b="1" i="1" dirty="0" err="1"/>
              <a:t>Кукляндия</a:t>
            </a:r>
            <a:r>
              <a:rPr lang="ru-RU" b="1" i="1" dirty="0"/>
              <a:t>»-это волшебная страна где дети играют с куклами, куклы оживают в детских руках, а дети ощущают себя волшебниками. На самом деле каждый ребенок рождается с этим удивительным волшебным даром- творческим воображением. Эта программа обладает особым чудесным средством – имя которому «Игра в театр».</a:t>
            </a:r>
          </a:p>
        </p:txBody>
      </p:sp>
    </p:spTree>
    <p:extLst>
      <p:ext uri="{BB962C8B-B14F-4D97-AF65-F5344CB8AC3E}">
        <p14:creationId xmlns:p14="http://schemas.microsoft.com/office/powerpoint/2010/main" val="3684503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/>
              <a:t>Основные образовательные задачи </a:t>
            </a:r>
            <a:r>
              <a:rPr lang="ru-RU" sz="3200" b="1" dirty="0" smtClean="0"/>
              <a:t>в работе с детьми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Arial" charset="0"/>
              <a:buChar char="•"/>
            </a:pPr>
            <a:r>
              <a:rPr lang="ru-RU" sz="2400" b="1" dirty="0" smtClean="0"/>
              <a:t>Цель : 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/>
              <a:t>использование </a:t>
            </a:r>
            <a:r>
              <a:rPr lang="ru-RU" sz="2400" b="1" dirty="0"/>
              <a:t>разных видов театра не в показе спектакля, а именно в воспитании детей, развитии нравственных и волевых, творческих качеств </a:t>
            </a:r>
            <a:r>
              <a:rPr lang="ru-RU" sz="2400" b="1" dirty="0" smtClean="0"/>
              <a:t>личности.</a:t>
            </a:r>
          </a:p>
          <a:p>
            <a:pPr algn="ctr">
              <a:buFont typeface="Arial" charset="0"/>
              <a:buChar char="•"/>
            </a:pPr>
            <a:r>
              <a:rPr lang="ru-RU" sz="2400" b="1" dirty="0"/>
              <a:t>Задача </a:t>
            </a:r>
            <a:r>
              <a:rPr lang="ru-RU" sz="2400" b="1" dirty="0" smtClean="0"/>
              <a:t>: 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/>
              <a:t>раскрыть </a:t>
            </a:r>
            <a:r>
              <a:rPr lang="ru-RU" sz="2400" b="1" dirty="0"/>
              <a:t>талант каждого ребенка, дать ему возможность поверить в себя почувствовать свою успешность</a:t>
            </a:r>
            <a:r>
              <a:rPr lang="ru-RU" sz="2400" b="1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/>
              <a:t>развитие </a:t>
            </a:r>
            <a:r>
              <a:rPr lang="ru-RU" sz="2400" b="1" dirty="0"/>
              <a:t>детей, их речи,  </a:t>
            </a:r>
            <a:r>
              <a:rPr lang="ru-RU" sz="2400" b="1" dirty="0" smtClean="0"/>
              <a:t>формирование коммуникативной </a:t>
            </a:r>
            <a:r>
              <a:rPr lang="ru-RU" sz="2400" b="1" dirty="0"/>
              <a:t>культуры, </a:t>
            </a:r>
            <a:r>
              <a:rPr lang="ru-RU" sz="2400" b="1" dirty="0" smtClean="0"/>
              <a:t>коррекция </a:t>
            </a:r>
            <a:r>
              <a:rPr lang="ru-RU" sz="2400" b="1" dirty="0"/>
              <a:t>психологических проблем дошкольников. </a:t>
            </a:r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93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Главная идея создания театральной студии «КУКЛЯНДИЯ»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воспитание </a:t>
            </a:r>
            <a:r>
              <a:rPr lang="ru-RU" dirty="0"/>
              <a:t>при помощи маленьких «воспитателей» кукол, в действиях которых дети могут увидеть своё отражение и, таким образом посмотреть на себя со стороны. </a:t>
            </a:r>
            <a:endParaRPr lang="ru-RU" dirty="0" smtClean="0"/>
          </a:p>
          <a:p>
            <a:r>
              <a:rPr lang="ru-RU" dirty="0" smtClean="0"/>
              <a:t>Театральная </a:t>
            </a:r>
            <a:r>
              <a:rPr lang="ru-RU" dirty="0"/>
              <a:t>кукла является как бы ширмой для ребёнка, у которого ещё много проблем (трудности в речевом общении, неуверенность в себе, непонимание взрослых..)</a:t>
            </a:r>
          </a:p>
        </p:txBody>
      </p:sp>
    </p:spTree>
    <p:extLst>
      <p:ext uri="{BB962C8B-B14F-4D97-AF65-F5344CB8AC3E}">
        <p14:creationId xmlns:p14="http://schemas.microsoft.com/office/powerpoint/2010/main" val="3507186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064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Авторская программа </a:t>
            </a:r>
            <a:r>
              <a:rPr lang="ru-RU" sz="2400" b="1" dirty="0" err="1"/>
              <a:t>М.И.Родиной</a:t>
            </a:r>
            <a:r>
              <a:rPr lang="ru-RU" sz="2400" b="1" dirty="0"/>
              <a:t> и </a:t>
            </a:r>
            <a:r>
              <a:rPr lang="ru-RU" sz="2400" b="1" dirty="0" err="1"/>
              <a:t>А.И.Бурениной</a:t>
            </a:r>
            <a:r>
              <a:rPr lang="ru-RU" sz="2400" b="1" dirty="0"/>
              <a:t> «</a:t>
            </a:r>
            <a:r>
              <a:rPr lang="ru-RU" sz="2400" b="1" dirty="0" err="1"/>
              <a:t>Кукляндия</a:t>
            </a:r>
            <a:r>
              <a:rPr lang="ru-RU" sz="2400" b="1" dirty="0"/>
              <a:t>» прошла </a:t>
            </a:r>
            <a:r>
              <a:rPr lang="ru-RU" sz="2400" b="1" dirty="0" err="1"/>
              <a:t>многолетную</a:t>
            </a:r>
            <a:r>
              <a:rPr lang="ru-RU" sz="2400" b="1" dirty="0"/>
              <a:t> успешную апробацию  в С-Петербурге и  Ленинградской области, Москве, а также в других регионах России, Риги, Эстонии.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З</a:t>
            </a:r>
            <a:r>
              <a:rPr lang="ru-RU" sz="2400" b="1" dirty="0" smtClean="0"/>
              <a:t>анятия по программе «</a:t>
            </a:r>
            <a:r>
              <a:rPr lang="ru-RU" sz="2400" b="1" dirty="0" err="1" smtClean="0"/>
              <a:t>Кукляндия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расчитаны</a:t>
            </a:r>
            <a:r>
              <a:rPr lang="ru-RU" sz="2400" b="1" dirty="0" smtClean="0"/>
              <a:t> для детей </a:t>
            </a:r>
            <a:r>
              <a:rPr lang="ru-RU" sz="2400" b="1" dirty="0"/>
              <a:t>от 2,5 лет, </a:t>
            </a:r>
            <a:r>
              <a:rPr lang="ru-RU" sz="2400" b="1" dirty="0" smtClean="0"/>
              <a:t> дошкольников, детей </a:t>
            </a:r>
            <a:r>
              <a:rPr lang="ru-RU" sz="2400" b="1" dirty="0"/>
              <a:t>младшего и среднего школьного возраста.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09120"/>
            <a:ext cx="1560167" cy="2265363"/>
          </a:xfrm>
        </p:spPr>
      </p:pic>
    </p:spTree>
    <p:extLst>
      <p:ext uri="{BB962C8B-B14F-4D97-AF65-F5344CB8AC3E}">
        <p14:creationId xmlns:p14="http://schemas.microsoft.com/office/powerpoint/2010/main" val="29299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3200" b="1" dirty="0"/>
              <a:t>Возраст </a:t>
            </a:r>
            <a:r>
              <a:rPr lang="ru-RU" sz="3200" b="1" dirty="0" smtClean="0"/>
              <a:t>детей 2,5 - </a:t>
            </a:r>
            <a:r>
              <a:rPr lang="ru-RU" sz="3200" b="1" dirty="0"/>
              <a:t>4 года </a:t>
            </a:r>
            <a:r>
              <a:rPr lang="ru-RU" sz="3200" b="1" dirty="0" smtClean="0"/>
              <a:t>(начинающие</a:t>
            </a:r>
            <a:r>
              <a:rPr lang="ru-RU" sz="3200" b="1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54452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Знакомство с различными театральными куклами (настольными, пальчиковыми, </a:t>
            </a:r>
            <a:r>
              <a:rPr lang="ru-RU" sz="2400" dirty="0" err="1" smtClean="0"/>
              <a:t>прыгунками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штоковыми</a:t>
            </a:r>
            <a:r>
              <a:rPr lang="ru-RU" sz="2400" dirty="0" smtClean="0"/>
              <a:t> и др.) и их заменителями (атрибутами) и освоение элементарных действий с ними. </a:t>
            </a:r>
          </a:p>
          <a:p>
            <a:r>
              <a:rPr lang="ru-RU" sz="2400" dirty="0" smtClean="0"/>
              <a:t> Освоение основных театральных действий: выход на сцену, представление, поклон и уход.</a:t>
            </a:r>
          </a:p>
          <a:p>
            <a:r>
              <a:rPr lang="ru-RU" sz="2400" dirty="0" smtClean="0"/>
              <a:t>Развитие воображения и фантазии, внимания памяти, речи, выразительности мимики в коммуникативных играх, упражнениях, этюдах, сценках.</a:t>
            </a:r>
          </a:p>
          <a:p>
            <a:r>
              <a:rPr lang="ru-RU" sz="2400" dirty="0"/>
              <a:t>Подведение детей к пониманию театральной игры как представления для зрителя. 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41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ru-RU" dirty="0"/>
              <a:t>Возраст детей-4-5 лет.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Знакомство с новыми видами кукол и освоение действий с ними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Формирование культуры поведения на сцене (взаимодействие с партнером, техника управления куклой, развитие чувства пространства сцены</a:t>
            </a:r>
            <a:r>
              <a:rPr lang="ru-RU" sz="2800" dirty="0" smtClean="0"/>
              <a:t>).</a:t>
            </a:r>
          </a:p>
          <a:p>
            <a:r>
              <a:rPr lang="ru-RU" sz="2800" dirty="0"/>
              <a:t>Совершенствование </a:t>
            </a:r>
            <a:r>
              <a:rPr lang="ru-RU" sz="2800" dirty="0" err="1"/>
              <a:t>кукловождения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Освоение элементарных средств выразительности образа (речь, пластика, мимика</a:t>
            </a:r>
            <a:r>
              <a:rPr lang="ru-RU" sz="2800" dirty="0" smtClean="0"/>
              <a:t>)</a:t>
            </a:r>
          </a:p>
          <a:p>
            <a:r>
              <a:rPr lang="ru-RU" sz="2800" dirty="0"/>
              <a:t>Развитие способности к импровизации </a:t>
            </a:r>
          </a:p>
        </p:txBody>
      </p:sp>
    </p:spTree>
    <p:extLst>
      <p:ext uri="{BB962C8B-B14F-4D97-AF65-F5344CB8AC3E}">
        <p14:creationId xmlns:p14="http://schemas.microsoft.com/office/powerpoint/2010/main" val="35002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Варежковые</a:t>
            </a:r>
            <a:r>
              <a:rPr lang="ru-RU" dirty="0" smtClean="0"/>
              <a:t> куклы: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016224" cy="187220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041775" cy="262715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 descr="C:\Users\Наталья\Desktop\111111\варку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3"/>
            <a:ext cx="2738437" cy="24225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111111\варежковые ку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62" y="3645024"/>
            <a:ext cx="4174330" cy="26584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Штоковые</a:t>
            </a:r>
            <a:r>
              <a:rPr lang="ru-RU" dirty="0" smtClean="0"/>
              <a:t> куклы: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1581"/>
            <a:ext cx="3657600" cy="2743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394472" cy="45259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1179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309</TotalTime>
  <Words>437</Words>
  <Application>Microsoft Office PowerPoint</Application>
  <PresentationFormat>Экран (4:3)</PresentationFormat>
  <Paragraphs>41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Театральная деятельность по авторской программе  «Кукляндия»   с использованием нетрадиционных кукол.   </vt:lpstr>
      <vt:lpstr>Презентация PowerPoint</vt:lpstr>
      <vt:lpstr> Основные образовательные задачи в работе с детьми </vt:lpstr>
      <vt:lpstr>Главная идея создания театральной студии «КУКЛЯНДИЯ» </vt:lpstr>
      <vt:lpstr>Авторская программа М.И.Родиной и А.И.Бурениной «Кукляндия» прошла многолетную успешную апробацию  в С-Петербурге и  Ленинградской области, Москве, а также в других регионах России, Риги, Эстонии.  Занятия по программе «Кукляндия» расчитаны для детей от 2,5 лет,  дошкольников, детей младшего и среднего школьного возраста.  </vt:lpstr>
      <vt:lpstr>Возраст детей 2,5 - 4 года (начинающие) </vt:lpstr>
      <vt:lpstr>Возраст детей-4-5 лет.</vt:lpstr>
      <vt:lpstr>Варежковые куклы:</vt:lpstr>
      <vt:lpstr>Штоковые куклы:</vt:lpstr>
      <vt:lpstr>Пальчиковые куклы:</vt:lpstr>
      <vt:lpstr>Платковые куклы: </vt:lpstr>
      <vt:lpstr>Игры с бусами: Страна «Вообразилия»</vt:lpstr>
      <vt:lpstr>Также куклы выступают как дополнительное средство в лечении:</vt:lpstr>
      <vt:lpstr>*Участвуют  в социальной реабилитации инвалидов </vt:lpstr>
      <vt:lpstr>Вывод:</vt:lpstr>
      <vt:lpstr>  Воспитатель ГБДОУ № 95 Котельникова Наталья Сергеевна.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Котельникова</dc:creator>
  <cp:lastModifiedBy>Наталья Котельникова</cp:lastModifiedBy>
  <cp:revision>25</cp:revision>
  <dcterms:created xsi:type="dcterms:W3CDTF">2014-03-10T07:01:54Z</dcterms:created>
  <dcterms:modified xsi:type="dcterms:W3CDTF">2014-05-02T09:22:06Z</dcterms:modified>
</cp:coreProperties>
</file>