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67" r:id="rId3"/>
    <p:sldId id="268" r:id="rId4"/>
    <p:sldId id="269" r:id="rId5"/>
    <p:sldId id="270" r:id="rId6"/>
    <p:sldId id="265" r:id="rId7"/>
    <p:sldId id="259" r:id="rId8"/>
    <p:sldId id="266" r:id="rId9"/>
    <p:sldId id="261" r:id="rId10"/>
    <p:sldId id="260" r:id="rId11"/>
    <p:sldId id="262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007FE-F7EB-46E0-9C23-B3EF2873787B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B89AF-B98B-4092-9B7F-010767DF99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D2A07-8733-4BFC-92A7-210047210F8F}" type="slidenum">
              <a:rPr lang="ru-RU"/>
              <a:pPr/>
              <a:t>7</a:t>
            </a:fld>
            <a:endParaRPr lang="ru-RU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2.M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hyperlink" Target="1.MPG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7270750" y="692150"/>
            <a:ext cx="1873250" cy="1004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19 августа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1960 года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07950" y="115888"/>
            <a:ext cx="777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Белка и Стрелка — первый космический экипаж</a:t>
            </a:r>
            <a:r>
              <a:rPr lang="ru-RU"/>
              <a:t> 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125538"/>
            <a:ext cx="7191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2" descr="Rocket1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4941888"/>
            <a:ext cx="382588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PR20100819132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1700213"/>
            <a:ext cx="6408737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6353175"/>
            <a:ext cx="576263" cy="504825"/>
          </a:xfrm>
          <a:prstGeom prst="actionButtonBlank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стр10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8-tub-ru.yandex.net/i?id=264728738-6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217024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4" descr="юаг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5076825" y="4149725"/>
            <a:ext cx="3657600" cy="1938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12 апреля</a:t>
            </a:r>
          </a:p>
          <a:p>
            <a:pPr algn="ctr"/>
            <a:r>
              <a:rPr lang="ru-RU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Всемирный День</a:t>
            </a:r>
          </a:p>
          <a:p>
            <a:pPr algn="ctr"/>
            <a:r>
              <a:rPr lang="ru-RU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авиации</a:t>
            </a:r>
          </a:p>
          <a:p>
            <a:pPr algn="ctr"/>
            <a:r>
              <a:rPr lang="ru-RU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и</a:t>
            </a:r>
          </a:p>
          <a:p>
            <a:pPr algn="ctr"/>
            <a:r>
              <a:rPr lang="ru-RU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космонавтики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nvergence2012.files.wordpress.com/2012/02/flight-of-ica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tat21.privet.ru/lr/0c137667f3de60fc282ecc4b83702d1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it-day.ru/blog/wp-content/uploads/2008/03/first-fligh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mi2.ru/data/fckuploads/250983249%28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D:\РАЗНЫЕ КАРТИНКИ\открытки\день космонавтики\Juri_Gagarin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Фото из архива НАСА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765175"/>
            <a:ext cx="4124325" cy="5688013"/>
          </a:xfrm>
          <a:noFill/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0" y="260350"/>
            <a:ext cx="709295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«Спутник-2» с живым пассажиром на борту</a:t>
            </a:r>
            <a:r>
              <a:rPr lang="ru-RU" sz="2400" b="1"/>
              <a:t> </a:t>
            </a:r>
          </a:p>
        </p:txBody>
      </p:sp>
      <p:pic>
        <p:nvPicPr>
          <p:cNvPr id="9220" name="Picture 6" descr="лайка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2565400"/>
            <a:ext cx="3600450" cy="34401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7164388" y="188913"/>
            <a:ext cx="2160587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3 ноября </a:t>
            </a: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1957 года</a:t>
            </a:r>
          </a:p>
        </p:txBody>
      </p:sp>
      <p:sp>
        <p:nvSpPr>
          <p:cNvPr id="922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6353175"/>
            <a:ext cx="576263" cy="504825"/>
          </a:xfrm>
          <a:prstGeom prst="actionButtonBlank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стр6</a:t>
            </a:r>
          </a:p>
        </p:txBody>
      </p:sp>
      <p:pic>
        <p:nvPicPr>
          <p:cNvPr id="9223" name="Picture 12" descr="Rocket1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04250" y="4437063"/>
            <a:ext cx="382588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D:\РАЗНЫЕ КАРТИНКИ\открытки\день космонавтики\лай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Belka_and_Strelka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88163"/>
          </a:xfrm>
          <a:noFill/>
        </p:spPr>
      </p:pic>
      <p:sp>
        <p:nvSpPr>
          <p:cNvPr id="1433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6353175"/>
            <a:ext cx="576263" cy="504825"/>
          </a:xfrm>
          <a:prstGeom prst="actionButtonBlank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стр11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34</Words>
  <Application>Microsoft Office PowerPoint</Application>
  <PresentationFormat>Экран (4:3)</PresentationFormat>
  <Paragraphs>15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KR</cp:lastModifiedBy>
  <cp:revision>6</cp:revision>
  <dcterms:modified xsi:type="dcterms:W3CDTF">2013-04-11T23:51:24Z</dcterms:modified>
</cp:coreProperties>
</file>