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1324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1906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1296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78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30229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73351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02643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8271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52793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70861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443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2089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7802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25782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44235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05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54743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4103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35526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3525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39386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571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15059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779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058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937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889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232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0239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6447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1046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226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71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7762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4067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6007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132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3446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99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4730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5154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0483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593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65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5857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6858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6292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7176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936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3380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7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638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9164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702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121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9735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9907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196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194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5719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129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892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52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6610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156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711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092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287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2928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1742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7759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4155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7679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7761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68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425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631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1479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6632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5106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8495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9403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892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9418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58514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93954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01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655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7764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58199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6873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3677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0895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100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1680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7269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9433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529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64242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7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16963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117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8975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50332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2214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56348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25745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5236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7491-B22B-4A1C-80A5-09298477771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34D7-69FF-49FB-AC6C-8876BB23ABE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851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9625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6050-F919-4734-9539-3E21C717894E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F6FD-731E-46E4-9814-03D147F38A0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05589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08C-42C0-410C-A243-8A9A94CEE405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F2DF-6FD0-4F3A-9FDE-E90AC2E188D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15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3E78-5E32-4B6C-B869-877B253841B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3E9E-5E65-4BEB-9A88-881FEF5DD14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24806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2B64-F021-408B-BEB4-53445A0CC90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3F52-674E-4CE7-8771-96958D558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9300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7DA4-7E9E-458E-93B8-A35376E5170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11F5-DFFB-40CF-B0EC-9E5EC7FF93F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23362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93C4-21B0-4B47-9C77-08A8D0FFB5B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876-D1CB-484F-B7B9-586BEDF2369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25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42F-5BBC-4489-AD56-599E903D1570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3DA8-A4BE-4EB6-9A3A-CA8A09505A1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92100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F3A5-BC82-4D73-ADAB-5F2381F30F2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B304-5B31-4F84-9B36-97DBF904AA6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616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E4A9-4BC7-4AC7-84F6-2DA9E86725D4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360-FCA5-4A5E-B3A8-EEA66A673C5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7907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ECB7-4FB7-4914-AC1F-141F27E9F14C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20A0-1EAB-4190-887C-C2FAFAEDCE7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299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ABDF-90E4-42E4-BEE5-864F741BC061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D299B-C550-4602-871A-C2916E2D0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27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21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99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052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98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82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00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76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33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47F3F-B518-432B-B092-F38277077A66}" type="datetimeFigureOut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07.02.2012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EA1A3-FB70-445E-9DCE-E9A0D22326FC}" type="slidenum">
              <a:rPr 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6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ln>
            <a:headEnd/>
            <a:tailEnd/>
          </a:ln>
        </p:spPr>
      </p:sp>
      <p:sp>
        <p:nvSpPr>
          <p:cNvPr id="11270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813"/>
            <a:ext cx="5486400" cy="5302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71" name="Picture 3" descr="C:\Documents and Settings\Оля\Мои документы\Downloads\солнечная система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18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Documents and Settings\Оля\Мои документы\Downloads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8143875" cy="640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92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Оля\Мои документы\Downloads\планеты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536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eaLnBrk="1" hangingPunct="1"/>
            <a:r>
              <a:rPr lang="ru-RU" sz="3600" b="0" cap="none" dirty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+mn-ea"/>
                <a:cs typeface="+mn-cs"/>
              </a:rPr>
              <a:t>Дорога в космос </a:t>
            </a:r>
            <a:br>
              <a:rPr lang="ru-RU" sz="3600" b="0" cap="none" dirty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r>
              <a:rPr lang="ru-RU" sz="3600" b="0" cap="none" dirty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+mn-ea"/>
                <a:cs typeface="+mn-cs"/>
              </a:rPr>
              <a:t>	начинается с мечты…</a:t>
            </a:r>
            <a:br>
              <a:rPr lang="ru-RU" sz="3600" b="0" cap="none" dirty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Презентацию подготовила </a:t>
            </a:r>
          </a:p>
          <a:p>
            <a:r>
              <a:rPr lang="ru-RU" sz="2000" dirty="0" err="1" smtClean="0"/>
              <a:t>Перейма</a:t>
            </a:r>
            <a:r>
              <a:rPr lang="ru-RU" sz="2000" dirty="0" smtClean="0"/>
              <a:t> Ольга Юрьевна, учитель высшей категории МБОУ  Константиновская СОШ №7 г. Пятигорска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7889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3008313" cy="1162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FF00"/>
                </a:solidFill>
              </a:rPr>
              <a:t>Марс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500" y="1571625"/>
            <a:ext cx="3214688" cy="46021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i="1" dirty="0" smtClean="0"/>
              <a:t>«красная планета»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i="1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Планета земной группы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Вокруг своей оси вращается за сутки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Вокруг Солнца – примерно за 2 года</a:t>
            </a:r>
            <a:endParaRPr lang="ru-RU" sz="2800" dirty="0"/>
          </a:p>
        </p:txBody>
      </p:sp>
      <p:pic>
        <p:nvPicPr>
          <p:cNvPr id="12292" name="Picture 2" descr="C:\Documents and Settings\Оля\Мои документы\Downloads\марс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7475" y="500063"/>
            <a:ext cx="5049838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62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Оля\Мои документы\Downloads\марс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8750"/>
            <a:ext cx="48577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C:\Documents and Settings\Оля\Мои документы\Downloads\марс3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0" y="3214688"/>
            <a:ext cx="45720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825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86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FFFF00"/>
                </a:solidFill>
              </a:rPr>
              <a:t>Венера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38" y="1500188"/>
            <a:ext cx="3008312" cy="4602162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В честь  Венеры – богини любви.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Вокруг Солнца вращается  почти за 225 земных суток.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/>
              <a:t>Третий по яркости объект на небе Земли</a:t>
            </a:r>
            <a:endParaRPr lang="ru-RU" sz="2800" dirty="0"/>
          </a:p>
        </p:txBody>
      </p:sp>
      <p:pic>
        <p:nvPicPr>
          <p:cNvPr id="14340" name="Picture 2" descr="C:\Documents and Settings\Оля\Мои документы\Downloads\Планета-Вене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8" y="785813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28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Оля\Мои документы\Downloads\поверхность венеры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80988"/>
            <a:ext cx="6072187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C:\Documents and Settings\Оля\Мои документы\Downloads\венера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3303588"/>
            <a:ext cx="4554537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529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3008313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Меркурий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38" y="1571625"/>
            <a:ext cx="3008312" cy="4602163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Самая близкая к Солнцу планета.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Вокруг Солнца вращается за 88 земных суток.</a:t>
            </a:r>
          </a:p>
        </p:txBody>
      </p:sp>
      <p:pic>
        <p:nvPicPr>
          <p:cNvPr id="16388" name="Picture 2" descr="C:\Documents and Settings\Оля\Мои документы\Downloads\меркурий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500" y="714375"/>
            <a:ext cx="48577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632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1285860"/>
            <a:ext cx="350046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FFFF00"/>
                </a:solidFill>
              </a:rPr>
              <a:t>Температура на поверхности  -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от -180 до + 430 С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3794" name="Picture 2" descr="C:\Documents and Settings\Оля\Мои документы\Downloads\iмеркурий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3654425"/>
            <a:ext cx="392906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C:\Documents and Settings\Оля\Мои документы\Downloads\меркурий1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357187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755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3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33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Оля\Мои документы\Downloads\союз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8507413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363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Оля\Мои документы\Download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214313"/>
            <a:ext cx="8215313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824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Тема Office</vt:lpstr>
      <vt:lpstr>Апекс</vt:lpstr>
      <vt:lpstr>1_Апекс</vt:lpstr>
      <vt:lpstr>2_Апекс</vt:lpstr>
      <vt:lpstr>3_Апекс</vt:lpstr>
      <vt:lpstr>4_Апекс</vt:lpstr>
      <vt:lpstr>5_Апекс</vt:lpstr>
      <vt:lpstr>6_Апекс</vt:lpstr>
      <vt:lpstr>7_Апекс</vt:lpstr>
      <vt:lpstr>8_Апекс</vt:lpstr>
      <vt:lpstr>9_Апекс</vt:lpstr>
      <vt:lpstr>Презентация PowerPoint</vt:lpstr>
      <vt:lpstr>Марс</vt:lpstr>
      <vt:lpstr>Презентация PowerPoint</vt:lpstr>
      <vt:lpstr>Венера</vt:lpstr>
      <vt:lpstr>Презентация PowerPoint</vt:lpstr>
      <vt:lpstr>Меркурий</vt:lpstr>
      <vt:lpstr>Температура на поверхности  - от -180 до + 430 С 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Дорога в космос   начинается с мечты…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2012-02-07T13:01:08Z</dcterms:created>
  <dcterms:modified xsi:type="dcterms:W3CDTF">2012-02-07T13:12:50Z</dcterms:modified>
</cp:coreProperties>
</file>