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5C90-09A1-4544-B80D-7033D2695BA1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59C8-C085-4F24-9EE9-39C01AE3B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84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5C90-09A1-4544-B80D-7033D2695BA1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59C8-C085-4F24-9EE9-39C01AE3B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43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5C90-09A1-4544-B80D-7033D2695BA1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59C8-C085-4F24-9EE9-39C01AE3B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817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37491-B22B-4A1C-80A5-092984777719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D34D7-69FF-49FB-AC6C-8876BB23ABE9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97391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76050-F919-4734-9539-3E21C717894E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F6FD-731E-46E4-9814-03D147F38A06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33790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7908C-42C0-410C-A243-8A9A94CEE405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7F2DF-6FD0-4F3A-9FDE-E90AC2E188D7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6541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73E78-5E32-4B6C-B869-877B253841B9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3E9E-5E65-4BEB-9A88-881FEF5DD143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75135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A2B64-F021-408B-BEB4-53445A0CC902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F3F52-674E-4CE7-8771-96958D55830E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61719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97DA4-7E9E-458E-93B8-A35376E5170A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11F5-DFFB-40CF-B0EC-9E5EC7FF93F8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18291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893C4-21B0-4B47-9C77-08A8D0FFB5B0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7F876-D1CB-484F-B7B9-586BEDF23698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28787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7B42F-5BBC-4489-AD56-599E903D1570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13DA8-A4BE-4EB6-9A3A-CA8A09505A12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10081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5C90-09A1-4544-B80D-7033D2695BA1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59C8-C085-4F24-9EE9-39C01AE3B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6047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1F3A5-BC82-4D73-ADAB-5F2381F30F28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CB304-5B31-4F84-9B36-97DBF904AA69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24174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DE4A9-4BC7-4AC7-84F6-2DA9E86725D4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B7360-FCA5-4A5E-B3A8-EEA66A673C54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3772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2ECB7-4FB7-4914-AC1F-141F27E9F14C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820A0-1EAB-4190-887C-C2FAFAEDCE7B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38055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5C90-09A1-4544-B80D-7033D2695BA1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59C8-C085-4F24-9EE9-39C01AE3B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57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5C90-09A1-4544-B80D-7033D2695BA1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59C8-C085-4F24-9EE9-39C01AE3B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74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5C90-09A1-4544-B80D-7033D2695BA1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59C8-C085-4F24-9EE9-39C01AE3B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8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5C90-09A1-4544-B80D-7033D2695BA1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59C8-C085-4F24-9EE9-39C01AE3B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66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5C90-09A1-4544-B80D-7033D2695BA1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59C8-C085-4F24-9EE9-39C01AE3B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42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5C90-09A1-4544-B80D-7033D2695BA1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59C8-C085-4F24-9EE9-39C01AE3B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63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5C90-09A1-4544-B80D-7033D2695BA1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59C8-C085-4F24-9EE9-39C01AE3B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53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B5C90-09A1-4544-B80D-7033D2695BA1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F59C8-C085-4F24-9EE9-39C01AE3B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81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747F3F-B518-432B-B092-F38277077A66}" type="datetimeFigureOut">
              <a:rPr lang="ru-RU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6EA1A3-FB70-445E-9DCE-E9A0D22326FC}" type="slidenum">
              <a:rPr lang="ru-RU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6601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pic>
        <p:nvPicPr>
          <p:cNvPr id="4099" name="Рисунок 4" descr="Stars.jpg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686" b="9686"/>
          <a:stretch>
            <a:fillRect/>
          </a:stretch>
        </p:blipFill>
        <p:spPr>
          <a:xfrm>
            <a:off x="1857356" y="1643050"/>
            <a:ext cx="5486400" cy="3962400"/>
          </a:xfrm>
          <a:ln/>
        </p:spPr>
      </p:pic>
      <p:sp>
        <p:nvSpPr>
          <p:cNvPr id="4100" name="Текст 3"/>
          <p:cNvSpPr>
            <a:spLocks noGrp="1"/>
          </p:cNvSpPr>
          <p:nvPr>
            <p:ph type="body" sz="half" idx="2"/>
          </p:nvPr>
        </p:nvSpPr>
        <p:spPr>
          <a:xfrm>
            <a:off x="3143250" y="5643563"/>
            <a:ext cx="5486400" cy="1000125"/>
          </a:xfrm>
        </p:spPr>
        <p:txBody>
          <a:bodyPr>
            <a:normAutofit fontScale="62500" lnSpcReduction="20000"/>
          </a:bodyPr>
          <a:lstStyle/>
          <a:p>
            <a:r>
              <a:rPr lang="ru-RU" sz="2800" dirty="0"/>
              <a:t>Презентацию подготовила </a:t>
            </a:r>
          </a:p>
          <a:p>
            <a:r>
              <a:rPr lang="ru-RU" sz="2800" dirty="0" err="1"/>
              <a:t>Перейма</a:t>
            </a:r>
            <a:r>
              <a:rPr lang="ru-RU" sz="2800" dirty="0"/>
              <a:t> Ольга Юрьевна, учитель высшей категории МБОУ  Константиновская СОШ №7 г. Пятигорска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8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77" name="Прямоугольник 4"/>
          <p:cNvSpPr>
            <a:spLocks noChangeArrowheads="1"/>
          </p:cNvSpPr>
          <p:nvPr/>
        </p:nvSpPr>
        <p:spPr bwMode="auto">
          <a:xfrm>
            <a:off x="285750" y="285750"/>
            <a:ext cx="6143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600" dirty="0">
                <a:solidFill>
                  <a:srgbClr val="FFC000"/>
                </a:solidFill>
                <a:latin typeface="Century Schoolbook" pitchFamily="18" charset="0"/>
              </a:rPr>
              <a:t>Дорога в космос </a:t>
            </a:r>
          </a:p>
          <a:p>
            <a:r>
              <a:rPr lang="ru-RU" sz="3600" dirty="0">
                <a:solidFill>
                  <a:srgbClr val="FFC000"/>
                </a:solidFill>
                <a:latin typeface="Century Schoolbook" pitchFamily="18" charset="0"/>
              </a:rPr>
              <a:t>	начинается с мечты…</a:t>
            </a:r>
          </a:p>
        </p:txBody>
      </p:sp>
    </p:spTree>
    <p:extLst>
      <p:ext uri="{BB962C8B-B14F-4D97-AF65-F5344CB8AC3E}">
        <p14:creationId xmlns:p14="http://schemas.microsoft.com/office/powerpoint/2010/main" val="1359814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Оля\Мои документы\Downloads\4ac62b7517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5" y="285750"/>
            <a:ext cx="4224338" cy="614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C:\Documents and Settings\Оля\Мои документы\Downloads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2125" y="357188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C:\Documents and Settings\Оля\Мои документы\Downloads\аэлита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2188" y="3429000"/>
            <a:ext cx="2084387" cy="304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7349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ln>
            <a:headEnd/>
            <a:tailEnd/>
          </a:ln>
        </p:spPr>
      </p:sp>
      <p:sp>
        <p:nvSpPr>
          <p:cNvPr id="10246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813"/>
            <a:ext cx="5486400" cy="5302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247" name="Picture 2" descr="C:\Documents and Settings\Оля\Мои документы\Downloads\старт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38" y="0"/>
            <a:ext cx="6737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3498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C:\Documents and Settings\Оля\Мои документы\Download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5938" y="169863"/>
            <a:ext cx="5572125" cy="642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5925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pic>
        <p:nvPicPr>
          <p:cNvPr id="8195" name="Рисунок 4" descr="gagarin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703" b="3703"/>
          <a:stretch>
            <a:fillRect/>
          </a:stretch>
        </p:blipFill>
        <p:spPr>
          <a:xfrm>
            <a:off x="571472" y="642918"/>
            <a:ext cx="7761287" cy="5821363"/>
          </a:xfrm>
          <a:ln/>
        </p:spPr>
      </p:pic>
      <p:sp>
        <p:nvSpPr>
          <p:cNvPr id="8196" name="Текст 3"/>
          <p:cNvSpPr>
            <a:spLocks noGrp="1"/>
          </p:cNvSpPr>
          <p:nvPr>
            <p:ph type="body" sz="half" idx="2"/>
          </p:nvPr>
        </p:nvSpPr>
        <p:spPr>
          <a:xfrm>
            <a:off x="642938" y="571500"/>
            <a:ext cx="4500562" cy="1457325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Юрий Алексеевич Гагарин</a:t>
            </a:r>
          </a:p>
        </p:txBody>
      </p:sp>
    </p:spTree>
    <p:extLst>
      <p:ext uri="{BB962C8B-B14F-4D97-AF65-F5344CB8AC3E}">
        <p14:creationId xmlns:p14="http://schemas.microsoft.com/office/powerpoint/2010/main" val="2386627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Documents and Settings\Оля\Мои документы\Downloads\гагари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50" y="357188"/>
            <a:ext cx="3130550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 descr="C:\Documents and Settings\Оля\Мои документы\Downloads\iгагар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6375" y="2071688"/>
            <a:ext cx="3071813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7581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25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225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ln>
            <a:headEnd/>
            <a:tailEnd/>
          </a:ln>
        </p:spPr>
      </p:sp>
      <p:sp>
        <p:nvSpPr>
          <p:cNvPr id="8198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813"/>
            <a:ext cx="5486400" cy="5302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199" name="Picture 2" descr="C:\Documents and Settings\Оля\Мои документы\Downloads\гага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50" y="500063"/>
            <a:ext cx="726440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066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C:\Documents and Settings\Оля\Мои документы\Downloads\gagarin-gaze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" y="642938"/>
            <a:ext cx="337978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C:\Documents and Settings\Оля\Мои документы\Downloads\iгагарин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4938" y="1662113"/>
            <a:ext cx="3357562" cy="478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028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92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ln>
            <a:headEnd/>
            <a:tailEnd/>
          </a:ln>
        </p:spPr>
      </p:sp>
      <p:sp>
        <p:nvSpPr>
          <p:cNvPr id="10246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813"/>
            <a:ext cx="5486400" cy="5302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247" name="Picture 2" descr="C:\Documents and Settings\Оля\Мои документы\Downloads\старт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38" y="0"/>
            <a:ext cx="6737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196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23</Words>
  <Application>Microsoft Office PowerPoint</Application>
  <PresentationFormat>Экран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2012-02-07T12:55:36Z</dcterms:created>
  <dcterms:modified xsi:type="dcterms:W3CDTF">2012-02-07T13:14:30Z</dcterms:modified>
</cp:coreProperties>
</file>