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6" r:id="rId5"/>
    <p:sldId id="263" r:id="rId6"/>
    <p:sldId id="274" r:id="rId7"/>
    <p:sldId id="260" r:id="rId8"/>
    <p:sldId id="269" r:id="rId9"/>
    <p:sldId id="265" r:id="rId10"/>
    <p:sldId id="261" r:id="rId11"/>
    <p:sldId id="271" r:id="rId12"/>
    <p:sldId id="275" r:id="rId13"/>
    <p:sldId id="276" r:id="rId14"/>
    <p:sldId id="278" r:id="rId15"/>
    <p:sldId id="277" r:id="rId16"/>
    <p:sldId id="25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A7C2-D4EE-435F-B7BF-BA9C11379F33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50;&#1072;&#1088;&#1075;&#1080;&#1085;%20&#1042;.&#1041;\&#1063;&#1072;&#1089;&#1090;&#1091;&#1096;&#1082;&#1080;(8%20&#1096;&#1090;&#1091;&#1082;%20&#1089;%20&#1087;&#1088;&#1086;&#1080;&#1075;&#1088;&#1099;&#1096;&#1072;&#1084;&#1080;-Yamaha).wa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63;&#1091;&#1076;&#1077;&#1089;&#1085;&#1072;&#1103;-&#1087;&#1077;&#1089;&#1077;&#1085;&#1082;&#1072;-&#1087;&#1088;&#1086;-&#1073;&#1072;&#1073;&#1091;&#1096;&#1082;&#1091;-&#1051;&#1091;&#1095;&#1096;&#1077;-&#1076;&#1088;&#1091;&#1075;&#1072;-&#1085;&#1077;-&#1085;&#1072;&#1081;&#1090;&#1080;--(mp3-sait.info)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1;&#1091;&#1088;&#1072;&#1085;&#1086;&#1074;&#1089;&#1082;&#1080;&#1077;%20&#1073;&#1072;&#1073;&#1091;&#1096;&#1082;&#1080;%20-%20Party%20For%20Everybody%20%20(audiopoisk.com)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40;&#1085;&#1085;&#1072;-&#1046;&#1080;&#1076;&#1082;&#1080;&#1085;&#1072;-&#1055;&#1077;&#1089;&#1085;&#1103;-&#1087;&#1088;&#1086;-&#1073;&#1072;&#1073;&#1091;&#1096;&#1082;&#1091;(mp3-sait.info)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Glavnoe_rebyata_serdcem_ne_staretb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53;&#1072;&#1088;&#1086;&#1076;&#1085;&#1099;&#1077;%20-%20&#1050;&#1088;&#1091;&#1090;&#1080;&#1090;&#1089;&#1103;-&#1074;&#1077;&#1088;&#1090;&#1080;&#1090;&#1089;&#1103;%20&#1096;&#1072;&#1088;%20&#1075;&#1086;&#1083;&#1091;&#1073;&#1086;&#1081;%20(&#1084;&#1080;&#1085;&#1091;&#1089;&#1086;&#1074;&#1082;&#1072;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55;&#1077;&#1089;&#1085;&#1080;%20&#1087;&#1086;&#1076;%20&#1073;&#1072;&#1103;&#1085;_&#1054;&#1075;&#1085;&#1077;&#1081;%20&#1090;&#1072;&#1082;%20&#1084;&#1085;&#1086;&#1075;&#1086;%20&#1079;&#1086;&#1083;&#1086;&#1090;&#1099;&#1093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44;&#1077;&#1090;&#1089;&#1082;&#1072;&#1103;-&#1055;&#1077;&#1089;&#1077;&#1085;&#1082;&#1072;%20&#1087;&#1088;&#1086;%20&#1073;&#1072;&#1073;&#1091;&#1096;&#1082;&#1091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8 из 24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5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3.vkrugudruzei.ru/images/043/760/80/blog/E110440A7B39466591E04A4A741718D0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  <p:pic>
        <p:nvPicPr>
          <p:cNvPr id="5" name="Частушки(8 штук с проигрышами-Yamaha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а 32 из 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://pixelbrush.ru/uploads/posts/2010-03/1269935237_lyubimoy-babusch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72"/>
            <a:ext cx="9144000" cy="6848328"/>
          </a:xfrm>
          <a:prstGeom prst="rect">
            <a:avLst/>
          </a:prstGeom>
          <a:noFill/>
        </p:spPr>
      </p:pic>
      <p:pic>
        <p:nvPicPr>
          <p:cNvPr id="6" name="Чудесная-песенка-про-бабушку-Лучше-друга-не-найти--(mp3-sait.info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Картинка 67 из 41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9880" y="0"/>
            <a:ext cx="952388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4544" y="6252526"/>
            <a:ext cx="2575616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235 из 41521"/>
          <p:cNvPicPr>
            <a:picLocks noChangeAspect="1" noChangeArrowheads="1"/>
          </p:cNvPicPr>
          <p:nvPr/>
        </p:nvPicPr>
        <p:blipFill rotWithShape="1">
          <a:blip r:embed="rId3" cstate="print"/>
          <a:srcRect l="21258" t="5523" r="20540" b="2860"/>
          <a:stretch/>
        </p:blipFill>
        <p:spPr bwMode="auto">
          <a:xfrm>
            <a:off x="2411760" y="174953"/>
            <a:ext cx="4104456" cy="6651039"/>
          </a:xfrm>
          <a:prstGeom prst="rect">
            <a:avLst/>
          </a:prstGeom>
          <a:noFill/>
        </p:spPr>
      </p:pic>
      <p:pic>
        <p:nvPicPr>
          <p:cNvPr id="4" name="Бурановские бабушки - Party For Everybody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forum.materinstvo.ru/uploads/1181118416/post-22069-1181156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678" y="0"/>
            <a:ext cx="942667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97700" y="1988840"/>
            <a:ext cx="336143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авл</a:t>
            </a:r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</a:t>
            </a:r>
            <a:endParaRPr lang="ru-RU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nzworld.files.wordpress.com/2008/05/yellow-balloo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162" y="0"/>
            <a:ext cx="9258162" cy="693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trc-olhon.ucoz.ru/Pozdravlenie.jpg"/>
          <p:cNvPicPr>
            <a:picLocks noChangeAspect="1" noChangeArrowheads="1"/>
          </p:cNvPicPr>
          <p:nvPr/>
        </p:nvPicPr>
        <p:blipFill>
          <a:blip r:embed="rId3" cstate="print"/>
          <a:srcRect b="9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Анна-Жидкина-Песня-про-бабушку(mp3-sait.info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h.toppik.ru/_ph/87/2/99881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072" y="0"/>
            <a:ext cx="6888616" cy="6858000"/>
          </a:xfrm>
          <a:prstGeom prst="rect">
            <a:avLst/>
          </a:prstGeom>
          <a:noFill/>
        </p:spPr>
      </p:pic>
      <p:pic>
        <p:nvPicPr>
          <p:cNvPr id="5" name="Glavnoe_rebyata_serdcem_ne_staret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а 13 из 24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pt.tatar.ru/file/blago_oct4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753" y="-11432"/>
            <a:ext cx="9216753" cy="6858000"/>
          </a:xfrm>
          <a:prstGeom prst="rect">
            <a:avLst/>
          </a:prstGeom>
          <a:noFill/>
        </p:spPr>
      </p:pic>
      <p:pic>
        <p:nvPicPr>
          <p:cNvPr id="5" name="Народные - Крутится-вертится шар голубой (минусовка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beautyhealthsite.ru/wp-content/uploads/2011/04/vn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11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92 из 941"/>
          <p:cNvPicPr>
            <a:picLocks noChangeAspect="1" noChangeArrowheads="1"/>
          </p:cNvPicPr>
          <p:nvPr/>
        </p:nvPicPr>
        <p:blipFill rotWithShape="1">
          <a:blip r:embed="rId3" cstate="print"/>
          <a:srcRect l="20408" t="2735" r="19544" b="1301"/>
          <a:stretch/>
        </p:blipFill>
        <p:spPr bwMode="auto">
          <a:xfrm>
            <a:off x="1969448" y="404664"/>
            <a:ext cx="4842832" cy="6067628"/>
          </a:xfrm>
          <a:prstGeom prst="rect">
            <a:avLst/>
          </a:prstGeom>
          <a:noFill/>
        </p:spPr>
      </p:pic>
      <p:pic>
        <p:nvPicPr>
          <p:cNvPr id="4" name="Песни под баян_Огней так много золот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58 из 24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822" y="4568"/>
            <a:ext cx="6613562" cy="6853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imgbb.ru/4/1/a/41a3b7160de061985a74b5cbe1ba4646.jpg"/>
          <p:cNvPicPr>
            <a:picLocks noChangeAspect="1" noChangeArrowheads="1"/>
          </p:cNvPicPr>
          <p:nvPr/>
        </p:nvPicPr>
        <p:blipFill>
          <a:blip r:embed="rId3" cstate="print"/>
          <a:srcRect b="4360"/>
          <a:stretch>
            <a:fillRect/>
          </a:stretch>
        </p:blipFill>
        <p:spPr bwMode="auto">
          <a:xfrm>
            <a:off x="1043608" y="4584"/>
            <a:ext cx="7165815" cy="6853416"/>
          </a:xfrm>
          <a:prstGeom prst="rect">
            <a:avLst/>
          </a:prstGeom>
          <a:noFill/>
        </p:spPr>
      </p:pic>
      <p:pic>
        <p:nvPicPr>
          <p:cNvPr id="4" name="Детская-Песенка про бабуш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g11.nnm.ru/9/e/8/9/e/0894b8fede7d3677982c9fce9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</Words>
  <Application>Microsoft Office PowerPoint</Application>
  <PresentationFormat>Экран (4:3)</PresentationFormat>
  <Paragraphs>3</Paragraphs>
  <Slides>17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17</cp:revision>
  <dcterms:created xsi:type="dcterms:W3CDTF">2011-06-13T18:39:51Z</dcterms:created>
  <dcterms:modified xsi:type="dcterms:W3CDTF">2012-09-28T04:33:49Z</dcterms:modified>
</cp:coreProperties>
</file>