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sldIdLst>
    <p:sldId id="288" r:id="rId2"/>
    <p:sldId id="272" r:id="rId3"/>
    <p:sldId id="273" r:id="rId4"/>
    <p:sldId id="281" r:id="rId5"/>
    <p:sldId id="268" r:id="rId6"/>
    <p:sldId id="266" r:id="rId7"/>
    <p:sldId id="269" r:id="rId8"/>
    <p:sldId id="262" r:id="rId9"/>
    <p:sldId id="289" r:id="rId10"/>
    <p:sldId id="275" r:id="rId11"/>
    <p:sldId id="276" r:id="rId12"/>
    <p:sldId id="277" r:id="rId13"/>
    <p:sldId id="278" r:id="rId14"/>
    <p:sldId id="290" r:id="rId15"/>
    <p:sldId id="283" r:id="rId16"/>
    <p:sldId id="282" r:id="rId17"/>
    <p:sldId id="284" r:id="rId18"/>
    <p:sldId id="285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C2E576-B6BE-46CB-B7E6-7B0E51DBA8A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6D70F6-7568-4C23-AA1B-52969D2C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5B1BB3-8D9E-4870-B13F-AC1D9E697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0E02-5193-4BEF-B2CF-26119106C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4431-EC4D-4F91-8BDB-BFC1A778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DECA-21A0-4761-B670-9233143A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D69C-8448-4CB4-8305-4A062A5B5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DA9880-AC9E-4DAB-BDD7-E85544FBF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1C63-0879-41D3-B3BA-6601AC6CA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6AFF-AF8F-4359-A927-01C87869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7508-8DB3-4D49-9A12-23C9337AF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72D8D-CAEA-4914-8653-D0A99F729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1547-86DB-4D40-BF65-BEA88C679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7E6B47-C8CF-4B1C-9633-5A647B025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59DB9B-92DD-44AF-95FF-0B4B2B77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28" r:id="rId2"/>
    <p:sldLayoutId id="2147483936" r:id="rId3"/>
    <p:sldLayoutId id="2147483929" r:id="rId4"/>
    <p:sldLayoutId id="2147483930" r:id="rId5"/>
    <p:sldLayoutId id="2147483931" r:id="rId6"/>
    <p:sldLayoutId id="2147483937" r:id="rId7"/>
    <p:sldLayoutId id="2147483932" r:id="rId8"/>
    <p:sldLayoutId id="2147483938" r:id="rId9"/>
    <p:sldLayoutId id="2147483933" r:id="rId10"/>
    <p:sldLayoutId id="2147483934" r:id="rId11"/>
    <p:sldLayoutId id="214748393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438400"/>
            <a:ext cx="8458200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Чистота залог - ...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14600"/>
            <a:ext cx="85344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Чисто жить здоровым -…</a:t>
            </a:r>
          </a:p>
          <a:p>
            <a:pPr>
              <a:defRPr/>
            </a:pP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438400"/>
            <a:ext cx="85344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аккуратен - тот </a:t>
            </a:r>
          </a:p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людям …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514600"/>
            <a:ext cx="8382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Грязь и неряшливость -путь ….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100_2521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534400" cy="592777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Слова характеризующие  здорового человека: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32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5400" b="1" i="1" dirty="0">
                <a:solidFill>
                  <a:srgbClr val="C00000"/>
                </a:solidFill>
              </a:rPr>
              <a:t>красивый     статный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54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5400" b="1" i="1" dirty="0">
                <a:solidFill>
                  <a:srgbClr val="C00000"/>
                </a:solidFill>
              </a:rPr>
              <a:t>стройный   сильный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54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5400" b="1" i="1" dirty="0">
                <a:solidFill>
                  <a:srgbClr val="C00000"/>
                </a:solidFill>
              </a:rPr>
              <a:t>ловкий         крепкий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54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5400" b="1" i="1" dirty="0">
                <a:solidFill>
                  <a:srgbClr val="C00000"/>
                </a:solidFill>
              </a:rPr>
              <a:t>румяный  подтянутый </a:t>
            </a:r>
            <a:endParaRPr lang="ru-RU" sz="5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100_2524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100_2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1" y="1447800"/>
            <a:ext cx="8229599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 наше богатство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H:\100_2517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28600" y="171450"/>
            <a:ext cx="8686800" cy="64579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H:\100_2519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oner\Рабочий стол\Выпустить\Тере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36</Words>
  <Application>Microsoft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Grey Wolf</cp:lastModifiedBy>
  <cp:revision>44</cp:revision>
  <cp:lastPrinted>1601-01-01T00:00:00Z</cp:lastPrinted>
  <dcterms:created xsi:type="dcterms:W3CDTF">1601-01-01T00:00:00Z</dcterms:created>
  <dcterms:modified xsi:type="dcterms:W3CDTF">2012-02-07T20:23:30Z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