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2" r:id="rId7"/>
    <p:sldId id="265" r:id="rId8"/>
    <p:sldId id="263" r:id="rId9"/>
    <p:sldId id="261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C29D-0460-4814-A391-C08B79D78D0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Дорожные беспорядки </a:t>
            </a:r>
            <a:r>
              <a:rPr lang="ru-RU" sz="4800" dirty="0" err="1" smtClean="0">
                <a:solidFill>
                  <a:srgbClr val="C00000"/>
                </a:solidFill>
              </a:rPr>
              <a:t>Знака-Вредняка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Сопровождающая презентация к игровому занятию на тему безопасности дорожного движения для детей 6-7 лет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230425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096344" cy="2322258"/>
          </a:xfrm>
          <a:prstGeom prst="rect">
            <a:avLst/>
          </a:prstGeom>
        </p:spPr>
      </p:pic>
      <p:pic>
        <p:nvPicPr>
          <p:cNvPr id="3" name="Рисунок 2" descr="P1000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980728"/>
            <a:ext cx="2915816" cy="2186861"/>
          </a:xfrm>
          <a:prstGeom prst="rect">
            <a:avLst/>
          </a:prstGeom>
        </p:spPr>
      </p:pic>
      <p:pic>
        <p:nvPicPr>
          <p:cNvPr id="4" name="Рисунок 3" descr="P1000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268760"/>
            <a:ext cx="2843808" cy="2132856"/>
          </a:xfrm>
          <a:prstGeom prst="rect">
            <a:avLst/>
          </a:prstGeom>
        </p:spPr>
      </p:pic>
      <p:pic>
        <p:nvPicPr>
          <p:cNvPr id="6" name="Рисунок 5" descr="P1000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3096344" cy="2322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Наш фотоальбом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P10002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923674"/>
            <a:ext cx="3240360" cy="2430270"/>
          </a:xfrm>
          <a:prstGeom prst="rect">
            <a:avLst/>
          </a:prstGeom>
        </p:spPr>
      </p:pic>
      <p:pic>
        <p:nvPicPr>
          <p:cNvPr id="11" name="Рисунок 10" descr="P10002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3284984"/>
            <a:ext cx="1918883" cy="1439162"/>
          </a:xfrm>
          <a:prstGeom prst="rect">
            <a:avLst/>
          </a:prstGeom>
        </p:spPr>
      </p:pic>
      <p:pic>
        <p:nvPicPr>
          <p:cNvPr id="12" name="Рисунок 11" descr="P10002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5013176"/>
            <a:ext cx="2075723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0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3168352" cy="2376264"/>
          </a:xfrm>
          <a:prstGeom prst="rect">
            <a:avLst/>
          </a:prstGeom>
        </p:spPr>
      </p:pic>
      <p:pic>
        <p:nvPicPr>
          <p:cNvPr id="4" name="Рисунок 3" descr="P100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0648"/>
            <a:ext cx="2592288" cy="1944216"/>
          </a:xfrm>
          <a:prstGeom prst="rect">
            <a:avLst/>
          </a:prstGeom>
        </p:spPr>
      </p:pic>
      <p:pic>
        <p:nvPicPr>
          <p:cNvPr id="5" name="Рисунок 4" descr="P1000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1" y="188640"/>
            <a:ext cx="3072341" cy="2304256"/>
          </a:xfrm>
          <a:prstGeom prst="rect">
            <a:avLst/>
          </a:prstGeom>
        </p:spPr>
      </p:pic>
      <p:pic>
        <p:nvPicPr>
          <p:cNvPr id="6" name="Рисунок 5" descr="P1000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221088"/>
            <a:ext cx="3131840" cy="2348880"/>
          </a:xfrm>
          <a:prstGeom prst="rect">
            <a:avLst/>
          </a:prstGeom>
        </p:spPr>
      </p:pic>
      <p:pic>
        <p:nvPicPr>
          <p:cNvPr id="7" name="Рисунок 6" descr="P1000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293096"/>
            <a:ext cx="3035829" cy="2276872"/>
          </a:xfrm>
          <a:prstGeom prst="rect">
            <a:avLst/>
          </a:prstGeom>
        </p:spPr>
      </p:pic>
      <p:pic>
        <p:nvPicPr>
          <p:cNvPr id="8" name="Рисунок 7" descr="P10002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32656"/>
            <a:ext cx="3168352" cy="2376264"/>
          </a:xfrm>
          <a:prstGeom prst="rect">
            <a:avLst/>
          </a:prstGeom>
        </p:spPr>
      </p:pic>
      <p:pic>
        <p:nvPicPr>
          <p:cNvPr id="9" name="Рисунок 8" descr="P10002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636912"/>
            <a:ext cx="2555776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290194" cy="5922633"/>
          </a:xfrm>
          <a:prstGeom prst="rect">
            <a:avLst/>
          </a:prstGeom>
        </p:spPr>
      </p:pic>
      <p:pic>
        <p:nvPicPr>
          <p:cNvPr id="3" name="Рисунок 2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936104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080" y="60932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маленьком Городке появился Знак- </a:t>
            </a:r>
            <a:r>
              <a:rPr lang="ru-RU" sz="2800" dirty="0" err="1" smtClean="0">
                <a:solidFill>
                  <a:srgbClr val="C00000"/>
                </a:solidFill>
              </a:rPr>
              <a:t>Вредняк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5040560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4522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Я- </a:t>
            </a:r>
            <a:r>
              <a:rPr lang="ru-RU" sz="3600" dirty="0" err="1" smtClean="0">
                <a:solidFill>
                  <a:srgbClr val="C00000"/>
                </a:solidFill>
              </a:rPr>
              <a:t>Знак-Вредняк</a:t>
            </a:r>
            <a:r>
              <a:rPr lang="ru-RU" sz="3600" dirty="0" smtClean="0">
                <a:solidFill>
                  <a:srgbClr val="C00000"/>
                </a:solidFill>
              </a:rPr>
              <a:t>, люблю вредничать и устраивать беспорядок на дороге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060"/>
            <a:ext cx="8352928" cy="6530469"/>
          </a:xfrm>
          <a:prstGeom prst="rect">
            <a:avLst/>
          </a:prstGeom>
        </p:spPr>
      </p:pic>
      <p:pic>
        <p:nvPicPr>
          <p:cNvPr id="3" name="Рисунок 2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13176"/>
            <a:ext cx="1876032" cy="1844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587727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Украду я диск с программой светофорного регулирования.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за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088899" cy="6066674"/>
          </a:xfrm>
          <a:prstGeom prst="rect">
            <a:avLst/>
          </a:prstGeom>
        </p:spPr>
      </p:pic>
      <p:pic>
        <p:nvPicPr>
          <p:cNvPr id="5" name="Рисунок 4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864096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весело!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за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33" y="476672"/>
            <a:ext cx="7872875" cy="5904656"/>
          </a:xfrm>
          <a:prstGeom prst="rect">
            <a:avLst/>
          </a:prstGeom>
        </p:spPr>
      </p:pic>
      <p:pic>
        <p:nvPicPr>
          <p:cNvPr id="3" name="Рисунок 2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4664"/>
            <a:ext cx="792088" cy="79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206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Какой чудный беспорядок!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76872" cy="2276872"/>
          </a:xfrm>
          <a:prstGeom prst="rect">
            <a:avLst/>
          </a:prstGeom>
        </p:spPr>
      </p:pic>
      <p:pic>
        <p:nvPicPr>
          <p:cNvPr id="4" name="Рисунок 3" descr="игра зан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5941" y="1628800"/>
            <a:ext cx="7888059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33265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Собрались жители Городка вместе и стали просить </a:t>
            </a:r>
            <a:r>
              <a:rPr lang="ru-RU" sz="2400" dirty="0" err="1" smtClean="0">
                <a:solidFill>
                  <a:srgbClr val="C00000"/>
                </a:solidFill>
              </a:rPr>
              <a:t>Знака-Вредняка</a:t>
            </a:r>
            <a:r>
              <a:rPr lang="ru-RU" sz="2400" dirty="0" smtClean="0">
                <a:solidFill>
                  <a:srgbClr val="C00000"/>
                </a:solidFill>
              </a:rPr>
              <a:t> вернуть диск с программой и покинуть их город.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132856"/>
            <a:ext cx="2016224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060848"/>
            <a:ext cx="2088232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2132856"/>
            <a:ext cx="2232248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653136"/>
            <a:ext cx="199452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725144"/>
            <a:ext cx="2376264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725144"/>
            <a:ext cx="213853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1600" y="2204864"/>
            <a:ext cx="576064" cy="626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67944" y="227687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80312" y="2204864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43608" y="4797152"/>
            <a:ext cx="576064" cy="55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9952" y="4941168"/>
            <a:ext cx="576064" cy="5543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08304" y="4797152"/>
            <a:ext cx="648072" cy="626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flipH="1">
            <a:off x="1320788" y="3047256"/>
            <a:ext cx="10852" cy="167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</p:cNvCxnSpPr>
          <p:nvPr/>
        </p:nvCxnSpPr>
        <p:spPr>
          <a:xfrm flipV="1">
            <a:off x="2318048" y="2996952"/>
            <a:ext cx="1893912" cy="2113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  <a:endCxn id="6" idx="1"/>
          </p:cNvCxnSpPr>
          <p:nvPr/>
        </p:nvCxnSpPr>
        <p:spPr>
          <a:xfrm>
            <a:off x="5364088" y="2518048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860032" y="3068960"/>
            <a:ext cx="244827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3"/>
            <a:endCxn id="11" idx="1"/>
          </p:cNvCxnSpPr>
          <p:nvPr/>
        </p:nvCxnSpPr>
        <p:spPr>
          <a:xfrm>
            <a:off x="5580112" y="51823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63688" cy="17636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520" y="33265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«Выполните правильно мои трудные задания и я верну вам диск с программой и уйду из Городка</a:t>
            </a:r>
            <a:r>
              <a:rPr lang="ru-RU" sz="1600" dirty="0" smtClean="0"/>
              <a:t>.</a:t>
            </a:r>
            <a:r>
              <a:rPr lang="ru-RU" sz="2800" dirty="0" smtClean="0">
                <a:solidFill>
                  <a:srgbClr val="C00000"/>
                </a:solidFill>
              </a:rPr>
              <a:t>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580526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Задания в этих «светофорных конвертах»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074363" cy="5305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Городке наступили покой и порядок на дорогах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104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Дорожные беспорядки Знака-Вредняка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ловушки</dc:title>
  <dc:creator>user</dc:creator>
  <cp:lastModifiedBy>user</cp:lastModifiedBy>
  <cp:revision>38</cp:revision>
  <dcterms:created xsi:type="dcterms:W3CDTF">2013-04-07T14:46:08Z</dcterms:created>
  <dcterms:modified xsi:type="dcterms:W3CDTF">2013-10-09T08:08:46Z</dcterms:modified>
</cp:coreProperties>
</file>