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2" r:id="rId6"/>
    <p:sldId id="273" r:id="rId7"/>
    <p:sldId id="263" r:id="rId8"/>
    <p:sldId id="28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64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772" autoAdjust="0"/>
    <p:restoredTop sz="86387" autoAdjust="0"/>
  </p:normalViewPr>
  <p:slideViewPr>
    <p:cSldViewPr>
      <p:cViewPr>
        <p:scale>
          <a:sx n="68" d="100"/>
          <a:sy n="68" d="100"/>
        </p:scale>
        <p:origin x="-744" y="-41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92FE2-AAF5-4D9B-9CE7-235127BB6F51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75049-9F05-4190-8C46-EFAF8844DB7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75049-9F05-4190-8C46-EFAF8844DB7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761E-A2F3-48CD-B587-3A44F870D36F}" type="datetimeFigureOut">
              <a:rPr lang="ru-RU" smtClean="0"/>
              <a:pPr/>
              <a:t>17.02.2010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6187-BD85-4FA1-BAB9-B639BCC36E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5" Type="http://schemas.openxmlformats.org/officeDocument/2006/relationships/slide" Target="slide9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&#1048;&#1053;&#1058;&#1045;&#1051;&#1051;&#1045;&#1050;&#1058;&#1059;&#1040;&#1051;&#1068;&#1053;&#1040;&#1071;%20&#1048;&#1043;&#1056;&#1040;.pptx" TargetMode="Externa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2071702"/>
          </a:xfrm>
        </p:spPr>
        <p:txBody>
          <a:bodyPr>
            <a:prstTxWarp prst="textChevron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ИНТЕЛЛЕКТУАЛЬНАЯ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ИГРА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8072494" cy="1752600"/>
          </a:xfrm>
        </p:spPr>
        <p:txBody>
          <a:bodyPr>
            <a:prstTxWarp prst="textTriangleInverted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«САМЫЙ УМНЫЙ»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864399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Дано слово, в котором спряталось еще одно слово. Найдите его: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Удочка.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Добавьте к слову одну букву так, чтобы получилось новое слово: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Уберите одну букву так, чтобы получилось новое слово: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рубка.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есть в арбузе,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помидоре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огурце, но нет в дыне и тыкве?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Набор букв – это …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 кончается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день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ночь?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стоит в центре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букв в русской азбуке?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85720" y="6215082"/>
            <a:ext cx="500066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00115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Определите часть речи выделенного слова: </a:t>
            </a:r>
            <a:r>
              <a:rPr kumimoji="0" lang="ru-RU" sz="3200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Слепой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музыкант подошел к роялю.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Вставьте во фразеологизм подходящее по смыслу название животного: сделать ход ….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говорим: дети убежали, часы убежали. А что еще может 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убежать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Главный член предложения, который отвечает на вопрос ЧТО ДЕЛАЕТ?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 речи, которая обозначает предмет?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в алфавите гласных букв?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 слова, которая стоит перед корнем.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падежей в русском языке?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85720" y="6143644"/>
            <a:ext cx="571504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" y="0"/>
            <a:ext cx="89297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раз в этих строчках из детской песенки встретился звук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[Ы]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маленьком домишке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Жили-были мышки.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Жили, не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тужили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кошками дружили.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 Кто лишний в компании, которая стучит, трещит, гудит, стрекочет?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От существительного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СВЕТ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образуйте глагол с частицей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Произношение какого слова не совпадает с его написанием: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мак, стол, грустно, пять, весь.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Назовите слово с приставкой: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домашний, доброта, добежать.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Поставьте существительное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ЯБЛОКО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форму множественного числа родительного падежа.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Назовите слово, в котором количество букв не совпадает с количеством звуков?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Июнь, ящик, рыбка.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Подберите антоним к слову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трусливый.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214282" y="6143644"/>
            <a:ext cx="428628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-конечная звезда 1">
            <a:hlinkClick r:id="rId2" action="ppaction://hlinksldjump"/>
          </p:cNvPr>
          <p:cNvSpPr/>
          <p:nvPr/>
        </p:nvSpPr>
        <p:spPr>
          <a:xfrm>
            <a:off x="500034" y="642918"/>
            <a:ext cx="2500330" cy="235745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4-конечная звезда 2">
            <a:hlinkClick r:id="rId3" action="ppaction://hlinksldjump"/>
          </p:cNvPr>
          <p:cNvSpPr/>
          <p:nvPr/>
        </p:nvSpPr>
        <p:spPr>
          <a:xfrm>
            <a:off x="3643306" y="1643050"/>
            <a:ext cx="2500330" cy="235745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4-конечная звезда 3">
            <a:hlinkClick r:id="rId4" action="ppaction://hlinksldjump"/>
          </p:cNvPr>
          <p:cNvSpPr/>
          <p:nvPr/>
        </p:nvSpPr>
        <p:spPr>
          <a:xfrm>
            <a:off x="6215074" y="2857496"/>
            <a:ext cx="2500330" cy="2357454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1432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блюм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4357694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5500702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14290"/>
            <a:ext cx="89297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Сказка о пользе коллективного труда.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перевоспитал почтальона Печкина?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 принадлежала волшебная палочка?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Дедушка из стихотворения Н.Некрасова?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Пантера, друг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Маугли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Барон, самый правдивый человек на свете.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из литературных героев 28 лет провел на необитаемом острове?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из литературных героев потерпел кораблекрушение и был взят в плен лилипутами?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285720" y="5786454"/>
            <a:ext cx="500066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571480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Министр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королевства кривых зеркал из сказочной повести Губарева?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 бухнулся на кровать и , схватившись за голову, произнес: «Я самый больной в мире человек». Потребовал лекарство, Малыш дал лекарство, на что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Карлсон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сказал: «Друг спас жизнь друга». Какое лекарство дал Малыш?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первым из животных показал пример обитателям джунглей в том, что с человеческим детенышем тоже можно дружить?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чего фея сделала карету для Золушки?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русская народная сказка прославляет лентяев?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Перечислите всех бременских музыкантов.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 сказки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Чиполлино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самое справедливое желание загадала девочка в сказке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Цветик-семицветик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357158" y="6072206"/>
            <a:ext cx="571504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0"/>
            <a:ext cx="864399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какой это сказки А.С.Пушкина: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«Выбрал я жену себе,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Дочь послушную тебе.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Просим оба разрешенья,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Твоего благословенья …»?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Назовите, сколько было стойких оловянных солдатиков у мальчика?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Угадайте сказку по следующим опорным словам: тыква, тюрьма, налоги, слезы, генералы.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Чей это портрет? «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…одна из них, побольше, упала на край цветочного ящика и начала расти, расти, пока, наконец, не превратилась в женщину, закутанную в тончайший белый тюль, сотканный, казалось, из миллионов снежных звездочек. Она была так прелестна и нежна, но изо льда и все же неживая …»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Кто создал славянскую азбуку?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6.Кто автор этих строчек: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«По дороге зимней, скучной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Тройка борзая бежит,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Колокольчик однозвучный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Утомительно гремит»?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слово должен был выложить Кай из льдинок в сказке «Снежная королева»?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Как звучит шутливое высказывание о приобретении неизвестно чего?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501090" y="6072206"/>
            <a:ext cx="428628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-конечная звезда 1"/>
          <p:cNvSpPr/>
          <p:nvPr/>
        </p:nvSpPr>
        <p:spPr>
          <a:xfrm>
            <a:off x="357158" y="357166"/>
            <a:ext cx="3214678" cy="3000396"/>
          </a:xfrm>
          <a:prstGeom prst="star6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</a:t>
            </a:r>
          </a:p>
          <a:p>
            <a:pPr algn="ctr"/>
            <a:endParaRPr lang="ru-RU" dirty="0"/>
          </a:p>
        </p:txBody>
      </p:sp>
      <p:sp>
        <p:nvSpPr>
          <p:cNvPr id="3" name="6-конечная звезда 2">
            <a:hlinkClick r:id="rId2" action="ppaction://hlinksldjump"/>
          </p:cNvPr>
          <p:cNvSpPr/>
          <p:nvPr/>
        </p:nvSpPr>
        <p:spPr>
          <a:xfrm>
            <a:off x="5072066" y="3286124"/>
            <a:ext cx="3786214" cy="3571876"/>
          </a:xfrm>
          <a:prstGeom prst="star6">
            <a:avLst>
              <a:gd name="adj" fmla="val 32773"/>
              <a:gd name="hf" fmla="val 11547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6-конечная звезда 3">
            <a:hlinkClick r:id="rId3" action="ppaction://hlinksldjump"/>
          </p:cNvPr>
          <p:cNvSpPr/>
          <p:nvPr/>
        </p:nvSpPr>
        <p:spPr>
          <a:xfrm>
            <a:off x="857224" y="3143248"/>
            <a:ext cx="3929090" cy="321471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6-конечная звезда 4">
            <a:hlinkClick r:id="rId3" action="ppaction://hlinksldjump"/>
          </p:cNvPr>
          <p:cNvSpPr/>
          <p:nvPr/>
        </p:nvSpPr>
        <p:spPr>
          <a:xfrm>
            <a:off x="4357686" y="214290"/>
            <a:ext cx="3643338" cy="3500462"/>
          </a:xfrm>
          <a:prstGeom prst="star6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1428736"/>
            <a:ext cx="26400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РУССКИЙ 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4000504"/>
            <a:ext cx="291778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ЛИТЕРАТУРНОЕ</a:t>
            </a:r>
            <a:b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ЧТЕНИЕ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4643446"/>
            <a:ext cx="266098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ОКРУЖАЮЩИЙ</a:t>
            </a:r>
          </a:p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МИР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-конечная звезда 1">
            <a:hlinkClick r:id="rId2" action="ppaction://hlinksldjump"/>
          </p:cNvPr>
          <p:cNvSpPr/>
          <p:nvPr/>
        </p:nvSpPr>
        <p:spPr>
          <a:xfrm>
            <a:off x="500034" y="642918"/>
            <a:ext cx="2500330" cy="235745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4-конечная звезда 2">
            <a:hlinkClick r:id="rId3" action="ppaction://hlinksldjump"/>
          </p:cNvPr>
          <p:cNvSpPr/>
          <p:nvPr/>
        </p:nvSpPr>
        <p:spPr>
          <a:xfrm>
            <a:off x="3643306" y="1643050"/>
            <a:ext cx="2500330" cy="235745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4-конечная звезда 3">
            <a:hlinkClick r:id="rId4" action="ppaction://hlinksldjump"/>
          </p:cNvPr>
          <p:cNvSpPr/>
          <p:nvPr/>
        </p:nvSpPr>
        <p:spPr>
          <a:xfrm>
            <a:off x="6215074" y="2857496"/>
            <a:ext cx="2500330" cy="2357454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1432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блюм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4357694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5500702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42843" y="642918"/>
            <a:ext cx="885831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дерево считается символом России?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птица считается символом мудрости и познания?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называют лесным доктором?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из зверей величают по отчеству?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птица умеет считать годы нашей жизни?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называют санитаром леса?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начало реки?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воздушных масс в атмосфере – это …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357158" y="5929330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77860">
            <a:off x="2077911" y="1076683"/>
            <a:ext cx="3369628" cy="4043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4-конечная звезда 1"/>
          <p:cNvSpPr/>
          <p:nvPr/>
        </p:nvSpPr>
        <p:spPr>
          <a:xfrm>
            <a:off x="6500826" y="357166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3786182" y="4786322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4-конечная звезда 4"/>
          <p:cNvSpPr/>
          <p:nvPr/>
        </p:nvSpPr>
        <p:spPr>
          <a:xfrm>
            <a:off x="1142976" y="4143380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4-конечная звезда 6"/>
          <p:cNvSpPr/>
          <p:nvPr/>
        </p:nvSpPr>
        <p:spPr>
          <a:xfrm>
            <a:off x="7286644" y="3214686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500826" y="1857364"/>
            <a:ext cx="1000132" cy="92869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4-конечная звезда 22"/>
          <p:cNvSpPr/>
          <p:nvPr/>
        </p:nvSpPr>
        <p:spPr>
          <a:xfrm>
            <a:off x="3143240" y="3500438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4-конечная звезда 23"/>
          <p:cNvSpPr/>
          <p:nvPr/>
        </p:nvSpPr>
        <p:spPr>
          <a:xfrm>
            <a:off x="1000100" y="1714488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4-конечная звезда 2"/>
          <p:cNvSpPr/>
          <p:nvPr/>
        </p:nvSpPr>
        <p:spPr>
          <a:xfrm>
            <a:off x="2000232" y="428604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4714876" y="2285992"/>
            <a:ext cx="1143008" cy="100013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4857760"/>
            <a:ext cx="45005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СОЗВЕЗДИЕ УМНИКОВ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3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  <p:bldP spid="23" grpId="0" animBg="1"/>
      <p:bldP spid="24" grpId="0" animBg="1"/>
      <p:bldP spid="3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14290"/>
            <a:ext cx="878684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животное было одомашнено в Азии примерно 5-6 тысяч лет назад. В эпоху Великих географических открытий эти животные были завезены в Северную Америку и Новую Зеландию, где получили название мустангов. Кто это?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растения с названиями животных вы знаете?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птица может двигаться по вертикальному стволу только вверх?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группа планет, вращающихся по своим орбитам вокруг звезды Солнце?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на Земле океанов?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называются более мелкие водоемы, которые являются, как правило, составной частью океанов?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место, в котором суша встречается с морем?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место, по которому течет река?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500034" y="5857892"/>
            <a:ext cx="50006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892971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и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древесины какого дерева делают спички?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животное является национальной гордостью России?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вред деревьям наносит сбор сока?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древнем Египте их звали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китайцы «Мао», а само это слово пришло к нам из Северной Африки. Эти животные – удивительные существа. Они ласковы и преданы, изящны и нежны, элегантны и красивы. У них шелковистая шерсть, большие светящиеся в полумраке глаза. Они ловки и уверенны в движениях. Они занимают первое место среди домашних животных во многих странах. О каких животных идет речь?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Кого называют «глазастым охотником»?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 маленькие обитатели лесов, степей, и пустынь могут фыркать, чихать, ворчать, храпеть и клацать зубами как люди. Кто они?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какой птицы самый длинный язык?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каких птиц крылья покрыты не перьями, а чешуей?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357158" y="6072206"/>
            <a:ext cx="714380" cy="6138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785794"/>
            <a:ext cx="7643866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</a:t>
            </a:r>
          </a:p>
          <a:p>
            <a:pPr algn="ctr"/>
            <a:endParaRPr lang="ru-RU" sz="8800" b="1" i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88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  ИГРУ!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-конечная звезда 1">
            <a:hlinkClick r:id="rId2" action="ppaction://hlinksldjump"/>
          </p:cNvPr>
          <p:cNvSpPr/>
          <p:nvPr/>
        </p:nvSpPr>
        <p:spPr>
          <a:xfrm>
            <a:off x="357158" y="357166"/>
            <a:ext cx="3214678" cy="3000396"/>
          </a:xfrm>
          <a:prstGeom prst="star6">
            <a:avLst/>
          </a:prstGeom>
          <a:gradFill flip="none"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</a:t>
            </a:r>
          </a:p>
          <a:p>
            <a:pPr algn="ctr"/>
            <a:endParaRPr lang="ru-RU" dirty="0"/>
          </a:p>
        </p:txBody>
      </p:sp>
      <p:sp>
        <p:nvSpPr>
          <p:cNvPr id="3" name="6-конечная звезда 2">
            <a:hlinkClick r:id="rId3" action="ppaction://hlinksldjump"/>
          </p:cNvPr>
          <p:cNvSpPr/>
          <p:nvPr/>
        </p:nvSpPr>
        <p:spPr>
          <a:xfrm>
            <a:off x="5429256" y="3286124"/>
            <a:ext cx="3500462" cy="3571876"/>
          </a:xfrm>
          <a:prstGeom prst="star6">
            <a:avLst>
              <a:gd name="adj" fmla="val 32773"/>
              <a:gd name="hf" fmla="val 115470"/>
            </a:avLst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6-конечная звезда 3">
            <a:hlinkClick r:id="rId4" action="ppaction://hlinksldjump"/>
          </p:cNvPr>
          <p:cNvSpPr/>
          <p:nvPr/>
        </p:nvSpPr>
        <p:spPr>
          <a:xfrm>
            <a:off x="1214414" y="3143248"/>
            <a:ext cx="3500462" cy="3214710"/>
          </a:xfrm>
          <a:prstGeom prst="star6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6-конечная звезда 4">
            <a:hlinkClick r:id="rId5" action="ppaction://hlinksldjump"/>
          </p:cNvPr>
          <p:cNvSpPr/>
          <p:nvPr/>
        </p:nvSpPr>
        <p:spPr>
          <a:xfrm>
            <a:off x="4357686" y="214290"/>
            <a:ext cx="3643338" cy="3500462"/>
          </a:xfrm>
          <a:prstGeom prst="star6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1428736"/>
            <a:ext cx="26400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РУССКИЙ 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4000504"/>
            <a:ext cx="299473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ЛИТЕРАТУРНОЕ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ЧТЕНИЕ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4643446"/>
            <a:ext cx="2660985" cy="954107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ОКРУЖАЮЩИЙ</a:t>
            </a:r>
          </a:p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МИР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Управляющая кнопка: домой 10">
            <a:hlinkClick r:id="rId6" action="ppaction://hlinksldjump" highlightClick="1"/>
          </p:cNvPr>
          <p:cNvSpPr/>
          <p:nvPr/>
        </p:nvSpPr>
        <p:spPr>
          <a:xfrm>
            <a:off x="285720" y="5786454"/>
            <a:ext cx="714380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-конечная звезда 1">
            <a:hlinkClick r:id="rId2" action="ppaction://hlinksldjump"/>
          </p:cNvPr>
          <p:cNvSpPr/>
          <p:nvPr/>
        </p:nvSpPr>
        <p:spPr>
          <a:xfrm>
            <a:off x="500034" y="642918"/>
            <a:ext cx="2500330" cy="235745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4-конечная звезда 2">
            <a:hlinkClick r:id="rId3" action="ppaction://hlinksldjump"/>
          </p:cNvPr>
          <p:cNvSpPr/>
          <p:nvPr/>
        </p:nvSpPr>
        <p:spPr>
          <a:xfrm>
            <a:off x="3643306" y="1643050"/>
            <a:ext cx="2500330" cy="235745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4-конечная звезда 3">
            <a:hlinkClick r:id="rId4" action="ppaction://hlinksldjump"/>
          </p:cNvPr>
          <p:cNvSpPr/>
          <p:nvPr/>
        </p:nvSpPr>
        <p:spPr>
          <a:xfrm>
            <a:off x="6286512" y="3000372"/>
            <a:ext cx="2500330" cy="2357454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1432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блюм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4357694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5500702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214282" y="6143644"/>
            <a:ext cx="500066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14348" y="357166"/>
            <a:ext cx="871543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результат при вычитании?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Равносторонний прямоугольник - это ….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 action="ppaction://hlinksldjump"/>
              </a:rPr>
              <a:t>Как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называется угол меньший, чем прямой?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Сколько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часов в одних сутках?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Сумма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длин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всех сторон многоугольника – это 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Математическое выражение, требующее выполнения некоторых действий над числами.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получится, если число 1 умножить само на себя тысячу раз?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в 1 м дециметров?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357158" y="6143644"/>
            <a:ext cx="571504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885828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 можно заменить умножение?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ножек у двух сороконожек?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Ледники на земле занимают седьмую часть суши, а горы – четверть. Что занимает большую площадь?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дециметров в 800 сантиметрах?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каком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слове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может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быть 40 «а»?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Какое число в 2 раза меньше 74?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двум прибавить два, умноженное на два.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Фигура, которая получится, если от квадрата отрезать один угол.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90488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357158" y="6000768"/>
            <a:ext cx="500066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34" y="1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груше росло 10 груш, а на иве на 2 меньше. Сколько груш росло на иве?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улице шли два отца и два сына, да дедушка с внуком. Сколько человек всего шло по улице?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монету в 20 копеек назвать двугривенником, то сколько копеек содержит гривенник?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однозначному числу приписали такую же цифру. Во сколько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раз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увеличилось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число?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отнять от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наибольшего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двузначного числа число, записанное двумя восьмерками, и к полученному числу прибавить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 action="ppaction://hlinksldjump"/>
              </a:rPr>
              <a:t>наименьшее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двузначное число, то получится число девочек у Гали в классе.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Отгадайте это число.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Ящерица короче ужа. Уж короче удава. Кто длиннее всех?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Лестница состоит из семи ступенек. Какая ступенька находится на середине лестницы?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утенка Кряка 5 братьев и 4 сестры, а больше никаких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5" action="ppaction://hlinkpres?slideindex=1&amp;slidetitle="/>
              </a:rPr>
              <a:t>родственников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нет. Сколько утят на птичьем дворе, если все они друг другу родственники?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-конечная звезда 1"/>
          <p:cNvSpPr/>
          <p:nvPr/>
        </p:nvSpPr>
        <p:spPr>
          <a:xfrm>
            <a:off x="357158" y="357166"/>
            <a:ext cx="3214678" cy="3000396"/>
          </a:xfrm>
          <a:prstGeom prst="star6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</a:t>
            </a:r>
          </a:p>
          <a:p>
            <a:pPr algn="ctr"/>
            <a:endParaRPr lang="ru-RU" dirty="0"/>
          </a:p>
        </p:txBody>
      </p:sp>
      <p:sp>
        <p:nvSpPr>
          <p:cNvPr id="3" name="6-конечная звезда 2">
            <a:hlinkClick r:id="rId2" action="ppaction://hlinksldjump"/>
          </p:cNvPr>
          <p:cNvSpPr/>
          <p:nvPr/>
        </p:nvSpPr>
        <p:spPr>
          <a:xfrm>
            <a:off x="5072066" y="3286124"/>
            <a:ext cx="3786214" cy="3571876"/>
          </a:xfrm>
          <a:prstGeom prst="star6">
            <a:avLst>
              <a:gd name="adj" fmla="val 32773"/>
              <a:gd name="hf" fmla="val 11547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6-конечная звезда 3">
            <a:hlinkClick r:id="rId2" action="ppaction://hlinksldjump"/>
          </p:cNvPr>
          <p:cNvSpPr/>
          <p:nvPr/>
        </p:nvSpPr>
        <p:spPr>
          <a:xfrm>
            <a:off x="857224" y="3143248"/>
            <a:ext cx="3929090" cy="321471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6-конечная звезда 4">
            <a:hlinkClick r:id="rId2" action="ppaction://hlinksldjump"/>
          </p:cNvPr>
          <p:cNvSpPr/>
          <p:nvPr/>
        </p:nvSpPr>
        <p:spPr>
          <a:xfrm>
            <a:off x="4357686" y="214290"/>
            <a:ext cx="3643338" cy="3500462"/>
          </a:xfrm>
          <a:prstGeom prst="star6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628" y="1428736"/>
            <a:ext cx="264008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РУССКИЙ </a:t>
            </a:r>
          </a:p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4000504"/>
            <a:ext cx="291778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ЛИТЕРАТУРНОЕ</a:t>
            </a:r>
            <a:b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ЧТЕНИЕ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4643446"/>
            <a:ext cx="266098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ОКРУЖАЮЩИЙ</a:t>
            </a:r>
          </a:p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МИР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-конечная звезда 1">
            <a:hlinkClick r:id="rId2" action="ppaction://hlinksldjump"/>
          </p:cNvPr>
          <p:cNvSpPr/>
          <p:nvPr/>
        </p:nvSpPr>
        <p:spPr>
          <a:xfrm>
            <a:off x="500034" y="642918"/>
            <a:ext cx="2500330" cy="2357454"/>
          </a:xfrm>
          <a:prstGeom prst="star4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4-конечная звезда 3">
            <a:hlinkClick r:id="rId3" action="ppaction://hlinksldjump"/>
          </p:cNvPr>
          <p:cNvSpPr/>
          <p:nvPr/>
        </p:nvSpPr>
        <p:spPr>
          <a:xfrm>
            <a:off x="6286512" y="3000372"/>
            <a:ext cx="2500330" cy="2357454"/>
          </a:xfrm>
          <a:prstGeom prst="star4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1432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блюм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4357694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5500702"/>
            <a:ext cx="3172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блюма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4-конечная звезда 7">
            <a:hlinkClick r:id="rId4" action="ppaction://hlinksldjump"/>
          </p:cNvPr>
          <p:cNvSpPr/>
          <p:nvPr/>
        </p:nvSpPr>
        <p:spPr>
          <a:xfrm>
            <a:off x="3643306" y="1643050"/>
            <a:ext cx="2500330" cy="2357454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278</TotalTime>
  <Words>1285</Words>
  <Application>Microsoft Office PowerPoint</Application>
  <PresentationFormat>Экран (4:3)</PresentationFormat>
  <Paragraphs>145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ИНТЕЛЛЕКТУАЛЬНАЯ ИГРА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 </dc:title>
  <dc:creator>сервис</dc:creator>
  <cp:lastModifiedBy>сервис</cp:lastModifiedBy>
  <cp:revision>38</cp:revision>
  <dcterms:created xsi:type="dcterms:W3CDTF">2010-02-15T17:02:09Z</dcterms:created>
  <dcterms:modified xsi:type="dcterms:W3CDTF">2010-02-17T18:25:42Z</dcterms:modified>
</cp:coreProperties>
</file>