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3289-69E2-4F4C-9153-56BBB7E9F3B5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6C05-8B0B-4120-86F2-A472E5EE7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DA7E-9496-4A03-A255-B7A63F81337C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A5FD-010C-40D5-977B-CC17F997E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FD69-EB3A-4AC6-B4D1-8DD74AADF9D1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2A18E-3AAE-4797-89B2-FA34705FE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E7453-C5B7-437B-89A9-FFF8B540405F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3367-5D88-473B-A128-06C003FC4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B587-09B2-485D-8117-A1F970BC0014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6984-8B29-414A-AC8A-2FAD52CD1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7F0C-46CE-4D88-AFAE-DFB965E8201B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A9BA-1A27-486D-AF80-0DB0B71FE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9018-9FA3-48CA-8E29-912DF51E7CE7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6F6E-367C-4490-AD80-84D537DC0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561C-FAC2-4ECA-ABC2-70C10F41F707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92F3-F380-4FE4-812F-8C9559A45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E7BA8-B60E-487A-A685-73C28EBC1DFC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301D-5827-4A6D-A5CD-BC05CD3FF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46A5E-D0DD-43F0-A68A-D8A95C9F4E7B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CB52-35F4-4F87-BD77-6BB2133CF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35FBD-AB8D-425F-897D-DE1BE7BCB93C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44FE8-EBA0-495D-93A1-58E174FD0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1DA0C8-CB44-46A8-9F35-70B36744B54D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DB679E-B2FB-4D9C-AAC9-82401C441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080.radikal.ru/0812/e9/c9be04173a56.jp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newvers.ru/files/0000/0000/0247/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umanpeople.ru/uploads/posts/1191063732_box_13.jpg" TargetMode="External"/><Relationship Id="rId5" Type="http://schemas.openxmlformats.org/officeDocument/2006/relationships/image" Target="../media/image29.jpeg"/><Relationship Id="rId10" Type="http://schemas.openxmlformats.org/officeDocument/2006/relationships/image" Target="../media/image32.png"/><Relationship Id="rId4" Type="http://schemas.openxmlformats.org/officeDocument/2006/relationships/hyperlink" Target="http://www.24h.ru/img1/22341235.jpg" TargetMode="External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Cj042416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496"/>
            <a:ext cx="1585124" cy="27146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571480"/>
            <a:ext cx="7884000" cy="1708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Здоровье</a:t>
            </a:r>
            <a:endParaRPr lang="ru-RU" sz="105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  <p:pic>
        <p:nvPicPr>
          <p:cNvPr id="5" name="Picture 10" descr="MCj043248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1422" y="1643050"/>
            <a:ext cx="2422578" cy="2643206"/>
          </a:xfrm>
          <a:prstGeom prst="rect">
            <a:avLst/>
          </a:prstGeom>
          <a:noFill/>
        </p:spPr>
      </p:pic>
      <p:pic>
        <p:nvPicPr>
          <p:cNvPr id="6" name="Picture 11" descr="MCj042957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643446"/>
            <a:ext cx="2408344" cy="1857388"/>
          </a:xfrm>
          <a:prstGeom prst="rect">
            <a:avLst/>
          </a:prstGeom>
          <a:noFill/>
        </p:spPr>
      </p:pic>
      <p:pic>
        <p:nvPicPr>
          <p:cNvPr id="8" name="Picture 9" descr="MCj0398113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857628"/>
            <a:ext cx="2432582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7786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Рубрика 4.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Питание и здоровье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C:\Users\Дом\Pictures\мор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2928957" cy="2001280"/>
          </a:xfrm>
          <a:prstGeom prst="roundRect">
            <a:avLst/>
          </a:prstGeom>
          <a:noFill/>
        </p:spPr>
      </p:pic>
      <p:pic>
        <p:nvPicPr>
          <p:cNvPr id="4" name="Picture 8" descr="C:\Users\Дом\Pictures\перс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786058"/>
            <a:ext cx="2790171" cy="2071702"/>
          </a:xfrm>
          <a:prstGeom prst="roundRect">
            <a:avLst/>
          </a:prstGeom>
          <a:noFill/>
        </p:spPr>
      </p:pic>
      <p:pic>
        <p:nvPicPr>
          <p:cNvPr id="5" name="Picture 5" descr="C:\Users\Дом\Pictures\лимо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4500570"/>
            <a:ext cx="2762268" cy="2071702"/>
          </a:xfrm>
          <a:prstGeom prst="roundRect">
            <a:avLst/>
          </a:prstGeom>
          <a:noFill/>
        </p:spPr>
      </p:pic>
      <p:pic>
        <p:nvPicPr>
          <p:cNvPr id="6" name="Picture 11" descr="C:\Users\Дом\Pictures\ябл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4500570"/>
            <a:ext cx="1945979" cy="199077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500042"/>
            <a:ext cx="6429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Витамины.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857364"/>
            <a:ext cx="4500574" cy="450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8715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Рубрика 5.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Творчество и здоровье.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500306"/>
            <a:ext cx="1904862" cy="2857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1237463187_tanci-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3500438"/>
            <a:ext cx="1815418" cy="2714644"/>
          </a:xfrm>
          <a:prstGeom prst="roundRect">
            <a:avLst/>
          </a:prstGeom>
        </p:spPr>
      </p:pic>
      <p:pic>
        <p:nvPicPr>
          <p:cNvPr id="5" name="Рисунок 4" descr="classic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2357430"/>
            <a:ext cx="1722120" cy="2438400"/>
          </a:xfrm>
          <a:prstGeom prst="round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4500570"/>
            <a:ext cx="2666464" cy="20002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14393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Чтобы здоровыми оставаться,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Нужно творчеством заниматься.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Так, что в жизни тебе решать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 быть и что выбирать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256"/>
            <a:ext cx="2000264" cy="226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90471">
            <a:off x="261698" y="2517669"/>
            <a:ext cx="8589210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600" b="1" dirty="0">
                <a:ln w="31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Будьте здоровы!</a:t>
            </a:r>
          </a:p>
        </p:txBody>
      </p:sp>
      <p:pic>
        <p:nvPicPr>
          <p:cNvPr id="3" name="Рисунок 10" descr="SO00603_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857250"/>
            <a:ext cx="15033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9" descr="SO00345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57188"/>
            <a:ext cx="3086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PE02957_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14313"/>
            <a:ext cx="24765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" descr="J0318810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857750"/>
            <a:ext cx="18430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TN00411_.WM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429132"/>
            <a:ext cx="183673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3" descr="SO00299_.WM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3857625"/>
            <a:ext cx="28527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429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Береги здоровье смолоду!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м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500306"/>
            <a:ext cx="2428892" cy="1817539"/>
          </a:xfrm>
          <a:prstGeom prst="roundRect">
            <a:avLst/>
          </a:prstGeom>
        </p:spPr>
      </p:pic>
      <p:pic>
        <p:nvPicPr>
          <p:cNvPr id="4" name="Рисунок 3" descr="обл водо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8992" y="3286124"/>
            <a:ext cx="2367591" cy="1587026"/>
          </a:xfrm>
          <a:prstGeom prst="roundRect">
            <a:avLst/>
          </a:prstGeom>
        </p:spPr>
      </p:pic>
      <p:pic>
        <p:nvPicPr>
          <p:cNvPr id="5" name="Рисунок 4" descr="солнце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2198" y="2428868"/>
            <a:ext cx="2250381" cy="1688841"/>
          </a:xfrm>
          <a:prstGeom prst="roundRect">
            <a:avLst/>
          </a:prstGeom>
        </p:spPr>
      </p:pic>
      <p:pic>
        <p:nvPicPr>
          <p:cNvPr id="6" name="Рисунок 5" descr="воздуж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5000636"/>
            <a:ext cx="2296635" cy="1530134"/>
          </a:xfrm>
          <a:prstGeom prst="roundRect">
            <a:avLst/>
          </a:prstGeom>
        </p:spPr>
      </p:pic>
      <p:pic>
        <p:nvPicPr>
          <p:cNvPr id="7" name="Рисунок 6" descr="босиком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86512" y="4357694"/>
            <a:ext cx="2242011" cy="1643074"/>
          </a:xfrm>
          <a:prstGeom prst="round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858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Береги здоровье смолоду!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Дом\Pictures\чччав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51520" cy="149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Дом\Documents\zdorovi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08" y="1628800"/>
            <a:ext cx="1475656" cy="2083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softEdge rad="127000"/>
          </a:effectLst>
        </p:spPr>
      </p:pic>
      <p:pic>
        <p:nvPicPr>
          <p:cNvPr id="5" name="Рисунок 4" descr="x_14d78e9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23661" y="2204864"/>
            <a:ext cx="960107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03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47664" y="2852936"/>
            <a:ext cx="1440160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овощ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3717032"/>
            <a:ext cx="1872208" cy="151216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Рисунок 7" descr="дети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28192" y="3717032"/>
            <a:ext cx="197971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фрук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5400000">
            <a:off x="3815916" y="4041068"/>
            <a:ext cx="100811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непра осанки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929190" y="4429132"/>
            <a:ext cx="864096" cy="70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x_f809271374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7504" y="5184576"/>
            <a:ext cx="2158452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</p:spPr>
      </p:pic>
      <p:pic>
        <p:nvPicPr>
          <p:cNvPr id="12" name="Рисунок 11" descr="мм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249742" y="5133189"/>
            <a:ext cx="1674186" cy="175219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3" name="Рисунок 12" descr="ссам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51920" y="5129806"/>
            <a:ext cx="1440160" cy="172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C:\Users\Дом\Pictures\яя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0072" y="5129808"/>
            <a:ext cx="151216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Дом\Documents\iStock-hot-yoga-sunset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660232" y="5454464"/>
            <a:ext cx="936104" cy="143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и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572396" y="5831078"/>
            <a:ext cx="1368152" cy="10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14282" y="357166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Рубрика 1.</a:t>
            </a:r>
          </a:p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Гигиена и здоровье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86124"/>
            <a:ext cx="511617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143248"/>
            <a:ext cx="473205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571481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Вход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грязнулям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запрещен!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5010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Рубрика 2.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Природа и здоровье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643182"/>
            <a:ext cx="312224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3929066"/>
            <a:ext cx="284567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929198"/>
            <a:ext cx="2214578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75px-Carro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357562"/>
            <a:ext cx="3137562" cy="3092453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57166"/>
            <a:ext cx="3352804" cy="526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571504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5214950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Хотите быть здоровыми- не загрязняйте мир вокруг себя!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6929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Рубрика 3 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Спорт и здоровье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Картинка 59 из 411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428868"/>
            <a:ext cx="2428892" cy="1985342"/>
          </a:xfrm>
          <a:prstGeom prst="roundRect">
            <a:avLst/>
          </a:prstGeom>
          <a:noFill/>
        </p:spPr>
      </p:pic>
      <p:pic>
        <p:nvPicPr>
          <p:cNvPr id="4" name="Picture 8" descr="Картинка 8 из 8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2500306"/>
            <a:ext cx="2357454" cy="1876771"/>
          </a:xfrm>
          <a:prstGeom prst="roundRect">
            <a:avLst/>
          </a:prstGeom>
          <a:noFill/>
        </p:spPr>
      </p:pic>
      <p:pic>
        <p:nvPicPr>
          <p:cNvPr id="5" name="Picture 8" descr="Картинка 26 из 8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2500306"/>
            <a:ext cx="2714644" cy="1931894"/>
          </a:xfrm>
          <a:prstGeom prst="roundRect">
            <a:avLst/>
          </a:prstGeom>
          <a:noFill/>
        </p:spPr>
      </p:pic>
      <p:pic>
        <p:nvPicPr>
          <p:cNvPr id="6" name="Picture 2" descr="Картинка 82 из 2502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42976" y="4714884"/>
            <a:ext cx="3000396" cy="1810168"/>
          </a:xfrm>
          <a:prstGeom prst="round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7" y="4643446"/>
            <a:ext cx="2571769" cy="1928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500330" cy="16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786190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357430"/>
            <a:ext cx="2419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57166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500042"/>
            <a:ext cx="303143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14546" y="4714884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Будьте здоровы!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Занимайтесь спортом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4_jpg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357818" y="2786058"/>
            <a:ext cx="2714644" cy="1848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Газе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Газета</Template>
  <TotalTime>155</TotalTime>
  <Words>85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Газета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152</cp:revision>
  <dcterms:created xsi:type="dcterms:W3CDTF">2012-12-09T14:36:35Z</dcterms:created>
  <dcterms:modified xsi:type="dcterms:W3CDTF">2013-04-08T19:41:33Z</dcterms:modified>
</cp:coreProperties>
</file>