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00" d="100"/>
          <a:sy n="100" d="100"/>
        </p:scale>
        <p:origin x="-2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4BA7CC-98A7-4AFA-9420-630EFB19B2B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69CEBC-E930-4D1C-A86A-F43416C64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A7CC-98A7-4AFA-9420-630EFB19B2B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CEBC-E930-4D1C-A86A-F43416C64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A7CC-98A7-4AFA-9420-630EFB19B2B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CEBC-E930-4D1C-A86A-F43416C64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4BA7CC-98A7-4AFA-9420-630EFB19B2B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69CEBC-E930-4D1C-A86A-F43416C64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4BA7CC-98A7-4AFA-9420-630EFB19B2B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69CEBC-E930-4D1C-A86A-F43416C64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A7CC-98A7-4AFA-9420-630EFB19B2B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CEBC-E930-4D1C-A86A-F43416C64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A7CC-98A7-4AFA-9420-630EFB19B2B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CEBC-E930-4D1C-A86A-F43416C64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4BA7CC-98A7-4AFA-9420-630EFB19B2B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69CEBC-E930-4D1C-A86A-F43416C64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A7CC-98A7-4AFA-9420-630EFB19B2B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CEBC-E930-4D1C-A86A-F43416C64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4BA7CC-98A7-4AFA-9420-630EFB19B2B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69CEBC-E930-4D1C-A86A-F43416C64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4BA7CC-98A7-4AFA-9420-630EFB19B2B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69CEBC-E930-4D1C-A86A-F43416C64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4BA7CC-98A7-4AFA-9420-630EFB19B2B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69CEBC-E930-4D1C-A86A-F43416C64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820472" cy="2592288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/>
              <a:t>Нравственно-патриотическое воспитание</a:t>
            </a:r>
            <a:endParaRPr lang="ru-RU" sz="40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pPr algn="ctr"/>
            <a:r>
              <a:rPr lang="ru-RU" b="1" u="sng" dirty="0" smtClean="0"/>
              <a:t>Твори Добро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2" name="Picture 6" descr="C:\Users\Пользователь\Desktop\фото проект\22 7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628800"/>
            <a:ext cx="3131840" cy="2348666"/>
          </a:xfrm>
          <a:prstGeom prst="rect">
            <a:avLst/>
          </a:prstGeom>
          <a:noFill/>
        </p:spPr>
      </p:pic>
      <p:pic>
        <p:nvPicPr>
          <p:cNvPr id="9223" name="Picture 7" descr="C:\Users\Пользователь\Desktop\фото проект\22 7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628800"/>
            <a:ext cx="3083790" cy="2312632"/>
          </a:xfrm>
          <a:prstGeom prst="rect">
            <a:avLst/>
          </a:prstGeom>
          <a:noFill/>
        </p:spPr>
      </p:pic>
      <p:pic>
        <p:nvPicPr>
          <p:cNvPr id="9224" name="Picture 8" descr="C:\Users\Пользователь\Desktop\фото проект\22 7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221088"/>
            <a:ext cx="3048374" cy="2286072"/>
          </a:xfrm>
          <a:prstGeom prst="rect">
            <a:avLst/>
          </a:prstGeom>
          <a:noFill/>
        </p:spPr>
      </p:pic>
      <p:pic>
        <p:nvPicPr>
          <p:cNvPr id="9225" name="Picture 9" descr="C:\Users\Пользователь\Desktop\фото проект\22 7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4185094"/>
            <a:ext cx="3048662" cy="228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708920"/>
            <a:ext cx="8568952" cy="13247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5400" b="1" u="sng" dirty="0" smtClean="0"/>
              <a:t>И у нас все еще впереди</a:t>
            </a:r>
            <a:endParaRPr lang="ru-RU" sz="5400" b="1" u="sng" dirty="0"/>
          </a:p>
        </p:txBody>
      </p:sp>
      <p:pic>
        <p:nvPicPr>
          <p:cNvPr id="11266" name="Picture 2" descr="C:\Users\Пользователь\Desktop\фото проект\22 6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3036105" cy="2276872"/>
          </a:xfrm>
          <a:prstGeom prst="rect">
            <a:avLst/>
          </a:prstGeom>
          <a:noFill/>
        </p:spPr>
      </p:pic>
      <p:pic>
        <p:nvPicPr>
          <p:cNvPr id="11267" name="Picture 3" descr="C:\Users\Пользователь\Desktop\фото проект\22 6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60648"/>
            <a:ext cx="2940087" cy="2204864"/>
          </a:xfrm>
          <a:prstGeom prst="rect">
            <a:avLst/>
          </a:prstGeom>
          <a:noFill/>
        </p:spPr>
      </p:pic>
      <p:pic>
        <p:nvPicPr>
          <p:cNvPr id="11268" name="Picture 4" descr="C:\Users\Пользователь\Desktop\фото проект\22 6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3789040"/>
            <a:ext cx="3480396" cy="2610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Так все начиналось…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ПЕДСОВЕТ\DSC019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39312" y="12141968"/>
            <a:ext cx="26097045" cy="19572784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ПЕДСОВЕТ\DSC019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926722"/>
            <a:ext cx="3120347" cy="234026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ПЕДСОВЕТ\DSC019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908720"/>
            <a:ext cx="3096344" cy="2322258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ПЕДСОВЕТ\DSC020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3356992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ПЕДСОВЕТ\22 0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3672407" cy="2754055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ПЕДСОВЕТ\22 0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32656"/>
            <a:ext cx="3672408" cy="2754056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ПЕДСОВЕТ\22 0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3356992"/>
            <a:ext cx="364873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pPr algn="ctr"/>
            <a:r>
              <a:rPr lang="ru-RU" b="1" u="sng" dirty="0" smtClean="0"/>
              <a:t>Новый Год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ПЕДСОВЕТ\22 4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404664"/>
            <a:ext cx="3228144" cy="2420888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ПЕДСОВЕТ\22 5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916832"/>
            <a:ext cx="4032815" cy="3024336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ПЕДСОВЕТ\22 5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2852936"/>
            <a:ext cx="326466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Артисты 3 «А» класса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льзователь\Desktop\ПЕДСОВЕТ\22 5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40769"/>
            <a:ext cx="3456699" cy="2592288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ПЕДСОВЕТ\22 5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03224" y="1340768"/>
            <a:ext cx="3840776" cy="2880320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ПЕДСОВЕТ\22 5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4077072"/>
            <a:ext cx="3312368" cy="248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Прекрасный мир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Всё, чем наполнен мир вокруг ...\IMG_19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2555776" cy="3470807"/>
          </a:xfrm>
          <a:prstGeom prst="rect">
            <a:avLst/>
          </a:prstGeom>
          <a:noFill/>
        </p:spPr>
      </p:pic>
      <p:pic>
        <p:nvPicPr>
          <p:cNvPr id="6147" name="Picture 3" descr="F:\Всё, чем наполнен мир вокруг ...\IMG_19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1484784"/>
            <a:ext cx="2556284" cy="3471497"/>
          </a:xfrm>
          <a:prstGeom prst="rect">
            <a:avLst/>
          </a:prstGeom>
          <a:noFill/>
        </p:spPr>
      </p:pic>
      <p:pic>
        <p:nvPicPr>
          <p:cNvPr id="6148" name="Picture 4" descr="F:\Всё, чем наполнен мир вокруг ...\IMG_19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1484784"/>
            <a:ext cx="2610290" cy="3480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Первые победы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ПЕДСОВЕТ\IMG_18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484784"/>
            <a:ext cx="2592288" cy="3456274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ПЕДСОВЕТ\IMG_18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1350" y="1484785"/>
            <a:ext cx="2592371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И новый конкурс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ПЕДСОВЕТ\22 7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293096"/>
            <a:ext cx="2915816" cy="2186663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ПЕДСОВЕТ\22 7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4293096"/>
            <a:ext cx="2940086" cy="2204864"/>
          </a:xfrm>
          <a:prstGeom prst="rect">
            <a:avLst/>
          </a:prstGeom>
          <a:noFill/>
        </p:spPr>
      </p:pic>
      <p:pic>
        <p:nvPicPr>
          <p:cNvPr id="8196" name="Picture 4" descr="C:\Users\Пользователь\Desktop\ПЕДСОВЕТ\22 7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1556792"/>
            <a:ext cx="3312368" cy="248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Театральное представление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фото проект\IMG_10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628800"/>
            <a:ext cx="3227592" cy="2420888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Desktop\фото проект\IMG_10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4095157"/>
            <a:ext cx="3168352" cy="2376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32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Нравственно-патриотическое воспитание</vt:lpstr>
      <vt:lpstr>Так все начиналось…</vt:lpstr>
      <vt:lpstr>Слайд 3</vt:lpstr>
      <vt:lpstr>Новый Год</vt:lpstr>
      <vt:lpstr>Артисты 3 «А» класса</vt:lpstr>
      <vt:lpstr>Прекрасный мир</vt:lpstr>
      <vt:lpstr>Первые победы</vt:lpstr>
      <vt:lpstr>И новый конкурс</vt:lpstr>
      <vt:lpstr>Театральное представление</vt:lpstr>
      <vt:lpstr>Твори Добро!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2011-12-27T16:08:19Z</dcterms:created>
  <dcterms:modified xsi:type="dcterms:W3CDTF">2012-01-29T15:16:21Z</dcterms:modified>
</cp:coreProperties>
</file>