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>
        <p:scale>
          <a:sx n="75" d="100"/>
          <a:sy n="75" d="100"/>
        </p:scale>
        <p:origin x="-996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04183-B894-44A4-A83A-21B924D5526D}" type="datetimeFigureOut">
              <a:rPr lang="ru-RU"/>
              <a:pPr>
                <a:defRPr/>
              </a:pPr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20FB5-9E17-4F01-8F3B-EAABC57083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EE466-8CAB-4BE3-9BBE-BF8D5F66354F}" type="datetimeFigureOut">
              <a:rPr lang="ru-RU"/>
              <a:pPr>
                <a:defRPr/>
              </a:pPr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78D8C-D9BA-4A88-BF4C-DD6999653F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FC4F0-506E-4955-AB3A-4EC85543E47F}" type="datetimeFigureOut">
              <a:rPr lang="ru-RU"/>
              <a:pPr>
                <a:defRPr/>
              </a:pPr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9C113-32E5-442D-A299-E2050B82D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5D8EF-C5BB-4373-A617-693E4516F7F4}" type="datetimeFigureOut">
              <a:rPr lang="ru-RU"/>
              <a:pPr>
                <a:defRPr/>
              </a:pPr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5D118-70DD-4CD7-A26F-78C1DA5D4F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9C2B2-387B-4EBB-9650-97B90956709C}" type="datetimeFigureOut">
              <a:rPr lang="ru-RU"/>
              <a:pPr>
                <a:defRPr/>
              </a:pPr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0685E-BE1F-4E26-8508-D7846F70FD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5299A-7936-439D-9D8E-85EEB84A1F01}" type="datetimeFigureOut">
              <a:rPr lang="ru-RU"/>
              <a:pPr>
                <a:defRPr/>
              </a:pPr>
              <a:t>05.04.2013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448E1-8F4C-447D-AC60-839D38D564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0196F-38BC-48AF-BF1F-33613CF7730B}" type="datetimeFigureOut">
              <a:rPr lang="ru-RU"/>
              <a:pPr>
                <a:defRPr/>
              </a:pPr>
              <a:t>05.04.2013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C2845-98F5-4D79-8AA5-404C73F5C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270F8-9933-41F2-84A3-CA9D2969A09E}" type="datetimeFigureOut">
              <a:rPr lang="ru-RU"/>
              <a:pPr>
                <a:defRPr/>
              </a:pPr>
              <a:t>05.04.2013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E926C-F6C6-468A-812C-850CCD227C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06ACC-8225-4468-B500-1E02FE48E1E7}" type="datetimeFigureOut">
              <a:rPr lang="ru-RU"/>
              <a:pPr>
                <a:defRPr/>
              </a:pPr>
              <a:t>05.04.2013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9A837-59BE-4B10-9CDC-17EF1701B6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DF481-D408-499E-AFC7-32BE6AC8A428}" type="datetimeFigureOut">
              <a:rPr lang="ru-RU"/>
              <a:pPr>
                <a:defRPr/>
              </a:pPr>
              <a:t>05.04.2013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5A9F2-C189-414D-8106-E790315327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29A6B-18BA-4D99-A968-6CE9709FED00}" type="datetimeFigureOut">
              <a:rPr lang="ru-RU"/>
              <a:pPr>
                <a:defRPr/>
              </a:pPr>
              <a:t>05.04.2013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F78B5-BC3E-4D86-9B52-C4BE8D8320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6CE4AD-5928-49CF-B1DA-C15C6B0E4836}" type="datetimeFigureOut">
              <a:rPr lang="ru-RU"/>
              <a:pPr>
                <a:defRPr/>
              </a:pPr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A37E2A-3AF7-44C4-BABE-CF609D5E68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3314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3315" name="Picture 2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3525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Прямоугольник 6"/>
          <p:cNvSpPr>
            <a:spLocks noChangeArrowheads="1"/>
          </p:cNvSpPr>
          <p:nvPr/>
        </p:nvSpPr>
        <p:spPr bwMode="auto">
          <a:xfrm>
            <a:off x="2143125" y="857250"/>
            <a:ext cx="40624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u="sng">
                <a:solidFill>
                  <a:schemeClr val="bg1"/>
                </a:solidFill>
              </a:rPr>
              <a:t>ДОМАШНЕЕ ХОЗЯЙСТВО</a:t>
            </a:r>
          </a:p>
          <a:p>
            <a:endParaRPr lang="ru-RU" sz="2400" b="1" u="sng">
              <a:solidFill>
                <a:schemeClr val="bg1"/>
              </a:solidFill>
            </a:endParaRPr>
          </a:p>
        </p:txBody>
      </p:sp>
      <p:sp>
        <p:nvSpPr>
          <p:cNvPr id="13317" name="Прямоугольник 7"/>
          <p:cNvSpPr>
            <a:spLocks noChangeArrowheads="1"/>
          </p:cNvSpPr>
          <p:nvPr/>
        </p:nvSpPr>
        <p:spPr bwMode="auto">
          <a:xfrm>
            <a:off x="1187450" y="2852738"/>
            <a:ext cx="5668963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chemeClr val="bg1"/>
                </a:solidFill>
              </a:rPr>
              <a:t>ПРОЕКТ ТРОПИНКАМИ РОДНОГО КРАЯ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u="sng" smtClean="0">
                <a:latin typeface="Arial" charset="0"/>
              </a:rPr>
              <a:t>Домашнее хозяйство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8229600" cy="604838"/>
          </a:xfrm>
        </p:spPr>
        <p:txBody>
          <a:bodyPr/>
          <a:lstStyle/>
          <a:p>
            <a:pPr eaLnBrk="1" hangingPunct="1"/>
            <a:r>
              <a:rPr lang="ru-RU" sz="2400" u="sng" smtClean="0">
                <a:latin typeface="Arial" charset="0"/>
              </a:rPr>
              <a:t>ЭТО ХЛЕВ</a:t>
            </a:r>
          </a:p>
        </p:txBody>
      </p:sp>
      <p:pic>
        <p:nvPicPr>
          <p:cNvPr id="15363" name="Picture 4" descr="7dfb1a00176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276475"/>
            <a:ext cx="4392613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5" descr="06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2276475"/>
            <a:ext cx="410527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smtClean="0">
                <a:latin typeface="Arial" charset="0"/>
              </a:rPr>
              <a:t>домашнее хозяйство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3889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u="sng" smtClean="0">
                <a:latin typeface="Arial" charset="0"/>
              </a:rPr>
              <a:t>ЭТО ДВОР</a:t>
            </a:r>
          </a:p>
        </p:txBody>
      </p:sp>
      <p:pic>
        <p:nvPicPr>
          <p:cNvPr id="16387" name="Picture 4" descr="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2276475"/>
            <a:ext cx="4319587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5" descr="vasneco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76475"/>
            <a:ext cx="414020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smtClean="0">
                <a:latin typeface="Arial" charset="0"/>
              </a:rPr>
              <a:t>Домашнее хозяйство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3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u="sng" smtClean="0">
                <a:latin typeface="Arial" charset="0"/>
              </a:rPr>
              <a:t>ЭТО РЕДЬКА</a:t>
            </a:r>
          </a:p>
        </p:txBody>
      </p:sp>
      <p:pic>
        <p:nvPicPr>
          <p:cNvPr id="17411" name="Picture 4" descr="e6072d93e9e83a3d9251a739adb64cb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2205038"/>
            <a:ext cx="7343775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u="sng" smtClean="0">
                <a:latin typeface="Arial" charset="0"/>
              </a:rPr>
              <a:t>домашнее хозяйство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8229600" cy="5048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z="2800" smtClean="0"/>
          </a:p>
        </p:txBody>
      </p:sp>
      <p:pic>
        <p:nvPicPr>
          <p:cNvPr id="18435" name="Picture 4" descr="7g0SSsu6Sc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2205038"/>
            <a:ext cx="5113337" cy="412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u="sng" smtClean="0">
                <a:latin typeface="Arial" charset="0"/>
              </a:rPr>
              <a:t>Домашнее хозяйство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604838"/>
          </a:xfrm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ЭТО ЯЧМЕНЬ</a:t>
            </a:r>
          </a:p>
        </p:txBody>
      </p:sp>
      <p:pic>
        <p:nvPicPr>
          <p:cNvPr id="19459" name="Picture 4" descr="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300288"/>
            <a:ext cx="8569325" cy="436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346075"/>
          </a:xfrm>
        </p:spPr>
        <p:txBody>
          <a:bodyPr/>
          <a:lstStyle/>
          <a:p>
            <a:pPr eaLnBrk="1" hangingPunct="1"/>
            <a:r>
              <a:rPr lang="ru-RU" sz="2400" u="sng" smtClean="0">
                <a:latin typeface="Arial" charset="0"/>
              </a:rPr>
              <a:t>Домашнее хозяйство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xfrm>
            <a:off x="684213" y="981075"/>
            <a:ext cx="8229600" cy="3587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Arial" charset="0"/>
              </a:rPr>
              <a:t>ЭТО ТОЖЕ ЯЧМЕНЬ</a:t>
            </a:r>
          </a:p>
        </p:txBody>
      </p:sp>
      <p:pic>
        <p:nvPicPr>
          <p:cNvPr id="20483" name="Picture 4" descr="9421546-lar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1773238"/>
            <a:ext cx="4826000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29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Слайд 1</vt:lpstr>
      <vt:lpstr>Домашнее хозяйство</vt:lpstr>
      <vt:lpstr>домашнее хозяйство</vt:lpstr>
      <vt:lpstr>Домашнее хозяйство</vt:lpstr>
      <vt:lpstr>домашнее хозяйство</vt:lpstr>
      <vt:lpstr>Домашнее хозяйство</vt:lpstr>
      <vt:lpstr>Домашнее хозяйство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Волкова</cp:lastModifiedBy>
  <cp:revision>6</cp:revision>
  <dcterms:modified xsi:type="dcterms:W3CDTF">2013-04-05T15:21:28Z</dcterms:modified>
</cp:coreProperties>
</file>