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298" r:id="rId3"/>
    <p:sldId id="275" r:id="rId4"/>
    <p:sldId id="274" r:id="rId5"/>
    <p:sldId id="286" r:id="rId6"/>
    <p:sldId id="289" r:id="rId7"/>
    <p:sldId id="323" r:id="rId8"/>
    <p:sldId id="29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DE840C"/>
    <a:srgbClr val="D09E00"/>
    <a:srgbClr val="F19055"/>
    <a:srgbClr val="E4F3D5"/>
    <a:srgbClr val="E0F1CF"/>
    <a:srgbClr val="F2F9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86" d="100"/>
          <a:sy n="86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Значение  </a:t>
            </a:r>
            <a:r>
              <a:rPr lang="ru-RU" sz="3000" dirty="0" err="1" smtClean="0"/>
              <a:t>здоровьесберегающих</a:t>
            </a:r>
            <a:r>
              <a:rPr lang="ru-RU" sz="3000" dirty="0" smtClean="0"/>
              <a:t>  технологий в воспитательном процессе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Здоровье-это не просто отсутствие </a:t>
            </a:r>
            <a:r>
              <a:rPr lang="ru-RU" sz="2800" dirty="0" err="1" smtClean="0"/>
              <a:t>болезней,это</a:t>
            </a:r>
            <a:r>
              <a:rPr lang="ru-RU" sz="2800" dirty="0" smtClean="0"/>
              <a:t> состояние </a:t>
            </a:r>
            <a:r>
              <a:rPr lang="ru-RU" sz="2800" dirty="0" err="1" smtClean="0"/>
              <a:t>физического,психического,социального</a:t>
            </a:r>
            <a:r>
              <a:rPr lang="ru-RU" sz="2800" dirty="0" smtClean="0"/>
              <a:t> благополучия.</a:t>
            </a:r>
          </a:p>
          <a:p>
            <a:endParaRPr lang="ru-RU" sz="2800" dirty="0"/>
          </a:p>
        </p:txBody>
      </p:sp>
      <p:pic>
        <p:nvPicPr>
          <p:cNvPr id="4" name="Рисунок 3" descr="409509_html_f919f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771800" cy="177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251520" y="188640"/>
            <a:ext cx="8640960" cy="6422457"/>
          </a:xfrm>
          <a:prstGeom prst="snip2Same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 flipH="1">
            <a:off x="7956525" y="218081"/>
            <a:ext cx="935955" cy="1094462"/>
            <a:chOff x="1043608" y="1311229"/>
            <a:chExt cx="2952655" cy="3507476"/>
          </a:xfrm>
        </p:grpSpPr>
        <p:sp>
          <p:nvSpPr>
            <p:cNvPr id="6" name="Овал 5"/>
            <p:cNvSpPr/>
            <p:nvPr/>
          </p:nvSpPr>
          <p:spPr>
            <a:xfrm>
              <a:off x="1727847" y="2530624"/>
              <a:ext cx="1584176" cy="8983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forum.materinstvo.ru/uploads/1222340920/post-38605-122236658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64" t="3971" r="11038" b="3971"/>
            <a:stretch/>
          </p:blipFill>
          <p:spPr bwMode="auto">
            <a:xfrm>
              <a:off x="1043608" y="1311229"/>
              <a:ext cx="2952655" cy="350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3" name="Picture 1" descr="D:\SYS\Desktop\Новая папка\shkolportf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488832" cy="633670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1449384">
            <a:off x="2339752" y="1124744"/>
            <a:ext cx="5966048" cy="1143000"/>
          </a:xfrm>
        </p:spPr>
        <p:txBody>
          <a:bodyPr/>
          <a:lstStyle/>
          <a:p>
            <a:pPr algn="ctr">
              <a:buNone/>
            </a:pPr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ПОРТФЕЛЬ</a:t>
            </a:r>
            <a:endParaRPr lang="ru-RU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 rot="21449970">
            <a:off x="2627784" y="4293096"/>
            <a:ext cx="576064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ЗДОРОВЬЯ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9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068960"/>
            <a:ext cx="820565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НАШ ДЕВИЗ: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 ЗДОРОВЬЕ СБЕРЕГУ,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САМ СЕБЕ Я ПОМОГУ!</a:t>
            </a:r>
            <a:endParaRPr lang="ru-RU" sz="5400" b="1" dirty="0">
              <a:ln w="1905"/>
              <a:solidFill>
                <a:srgbClr val="E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с двумя вырезанными соседними углами 1"/>
          <p:cNvSpPr/>
          <p:nvPr/>
        </p:nvSpPr>
        <p:spPr>
          <a:xfrm>
            <a:off x="251520" y="188640"/>
            <a:ext cx="8640960" cy="6422457"/>
          </a:xfrm>
          <a:prstGeom prst="snip2Same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9039"/>
            <a:ext cx="1760627" cy="1320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4482" y="144573"/>
            <a:ext cx="1162756" cy="1409402"/>
          </a:xfrm>
          <a:prstGeom prst="rect">
            <a:avLst/>
          </a:prstGeom>
        </p:spPr>
      </p:pic>
      <p:pic>
        <p:nvPicPr>
          <p:cNvPr id="47105" name="Picture 1" descr="D:\SYS\Desktop\Новая папка\uchenik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4664"/>
            <a:ext cx="3983385" cy="2396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43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4" y="152191"/>
            <a:ext cx="633670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ЧИСТИТ ЗУБЫ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ЛОВКО, ЧЕТКО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ДВАЖДЫ В ДЕНЬ - </a:t>
            </a:r>
          </a:p>
          <a:p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9231" name="Группа 9230"/>
          <p:cNvGrpSpPr/>
          <p:nvPr/>
        </p:nvGrpSpPr>
        <p:grpSpPr>
          <a:xfrm flipH="1">
            <a:off x="7164288" y="152191"/>
            <a:ext cx="1565971" cy="1677737"/>
            <a:chOff x="1043608" y="1311229"/>
            <a:chExt cx="2952655" cy="3507476"/>
          </a:xfrm>
        </p:grpSpPr>
        <p:sp>
          <p:nvSpPr>
            <p:cNvPr id="9230" name="Овал 9229"/>
            <p:cNvSpPr/>
            <p:nvPr/>
          </p:nvSpPr>
          <p:spPr>
            <a:xfrm>
              <a:off x="1727847" y="2530624"/>
              <a:ext cx="1584176" cy="8983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://forum.materinstvo.ru/uploads/1222340920/post-38605-122236658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64" t="3971" r="11038" b="3971"/>
            <a:stretch/>
          </p:blipFill>
          <p:spPr bwMode="auto">
            <a:xfrm>
              <a:off x="1043608" y="1311229"/>
              <a:ext cx="2952655" cy="350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505" name="Picture 1" descr="D:\SYS\Desktop\Новая папка\a1db8fc8e1367e8fc5bca5ee93f5340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3477816" cy="4054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2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1196975"/>
            <a:ext cx="1871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 dirty="0"/>
              <a:t> </a:t>
            </a:r>
            <a:r>
              <a:rPr lang="en-US" sz="2800" b="1" dirty="0"/>
              <a:t>      </a:t>
            </a:r>
            <a:r>
              <a:rPr lang="ru-RU" sz="2800" b="1" dirty="0"/>
              <a:t>сон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9388" y="2924175"/>
            <a:ext cx="2528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/>
              <a:t>пребывание </a:t>
            </a:r>
          </a:p>
          <a:p>
            <a:r>
              <a:rPr lang="ru-RU" sz="2800" b="1" dirty="0"/>
              <a:t>на свежем</a:t>
            </a:r>
          </a:p>
          <a:p>
            <a:r>
              <a:rPr lang="ru-RU" sz="2800" b="1" dirty="0"/>
              <a:t> воздухе </a:t>
            </a:r>
            <a:endParaRPr lang="en-US" sz="2800" b="1" dirty="0"/>
          </a:p>
          <a:p>
            <a:r>
              <a:rPr lang="ru-RU" sz="2800" b="1" dirty="0"/>
              <a:t>(прогулки)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885378" y="1135725"/>
            <a:ext cx="3529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smtClean="0"/>
              <a:t>учеба </a:t>
            </a:r>
            <a:r>
              <a:rPr lang="ru-RU" sz="2800" b="1" dirty="0"/>
              <a:t>в школе и дома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659563" y="2924175"/>
            <a:ext cx="30622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/>
              <a:t>игровая </a:t>
            </a:r>
          </a:p>
          <a:p>
            <a:r>
              <a:rPr lang="ru-RU" sz="2800" b="1" dirty="0"/>
              <a:t>деятельность </a:t>
            </a:r>
            <a:endParaRPr lang="en-US" sz="2800" b="1" dirty="0"/>
          </a:p>
          <a:p>
            <a:r>
              <a:rPr lang="ru-RU" sz="2800" b="1" dirty="0"/>
              <a:t>по интересам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372225" y="5516563"/>
            <a:ext cx="23034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/>
              <a:t>отдых по интересам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530600" y="5876925"/>
            <a:ext cx="2730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/>
              <a:t>личная гигиена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563938" y="188913"/>
            <a:ext cx="2665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 </a:t>
            </a:r>
            <a:r>
              <a:rPr lang="ru-RU" sz="3200" b="1"/>
              <a:t>питание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84213" y="5445125"/>
            <a:ext cx="1935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/>
              <a:t>помощь по дому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2339975" y="3644900"/>
            <a:ext cx="8636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2339975" y="4437063"/>
            <a:ext cx="1079500" cy="93662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5724525" y="4508500"/>
            <a:ext cx="1152525" cy="86518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643438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3348038" y="2349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2051050" y="1844675"/>
            <a:ext cx="1225550" cy="50482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5885378" y="2025650"/>
            <a:ext cx="1368425" cy="6477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4572000" y="765175"/>
            <a:ext cx="0" cy="93503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500563" y="4652963"/>
            <a:ext cx="0" cy="1223962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5862638" y="3573463"/>
            <a:ext cx="796925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grpSp>
        <p:nvGrpSpPr>
          <p:cNvPr id="21" name="Группа 20"/>
          <p:cNvGrpSpPr/>
          <p:nvPr/>
        </p:nvGrpSpPr>
        <p:grpSpPr>
          <a:xfrm>
            <a:off x="3459782" y="1805557"/>
            <a:ext cx="2367311" cy="2692707"/>
            <a:chOff x="1043608" y="1311229"/>
            <a:chExt cx="2952655" cy="3507476"/>
          </a:xfrm>
        </p:grpSpPr>
        <p:sp>
          <p:nvSpPr>
            <p:cNvPr id="22" name="Овал 21"/>
            <p:cNvSpPr/>
            <p:nvPr/>
          </p:nvSpPr>
          <p:spPr>
            <a:xfrm>
              <a:off x="1727847" y="2530624"/>
              <a:ext cx="1584176" cy="8983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://forum.materinstvo.ru/uploads/1222340920/post-38605-122236658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64" t="3971" r="11038" b="3971"/>
            <a:stretch/>
          </p:blipFill>
          <p:spPr bwMode="auto">
            <a:xfrm>
              <a:off x="1043608" y="1311229"/>
              <a:ext cx="2952655" cy="350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37"/>
          <a:stretch/>
        </p:blipFill>
        <p:spPr>
          <a:xfrm>
            <a:off x="7566724" y="23956"/>
            <a:ext cx="1297514" cy="1274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9325" y="0"/>
            <a:ext cx="1332447" cy="13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755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4464125" y="1718131"/>
            <a:ext cx="4679875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Режим дня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endParaRPr lang="ru-RU" sz="3600" b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это </a:t>
            </a:r>
          </a:p>
          <a:p>
            <a:pPr algn="ctr" eaLnBrk="1" hangingPunct="1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правильное</a:t>
            </a:r>
          </a:p>
          <a:p>
            <a:pPr algn="ctr" eaLnBrk="1" hangingPunct="1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распределение </a:t>
            </a:r>
          </a:p>
          <a:p>
            <a:pPr algn="ctr" eaLnBrk="1" hangingPunct="1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времени,</a:t>
            </a:r>
          </a:p>
          <a:p>
            <a:pPr algn="ctr" eaLnBrk="1" hangingPunct="1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на основные </a:t>
            </a:r>
          </a:p>
          <a:p>
            <a:pPr algn="ctr" eaLnBrk="1" hangingPunct="1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жизненные </a:t>
            </a:r>
          </a:p>
          <a:p>
            <a:pPr algn="ctr" eaLnBrk="1" hangingPunct="1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потребности </a:t>
            </a:r>
          </a:p>
          <a:p>
            <a:pPr algn="ctr" eaLnBrk="1" hangingPunct="1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человека.</a:t>
            </a:r>
          </a:p>
        </p:txBody>
      </p:sp>
      <p:grpSp>
        <p:nvGrpSpPr>
          <p:cNvPr id="5" name="Группа 4"/>
          <p:cNvGrpSpPr/>
          <p:nvPr/>
        </p:nvGrpSpPr>
        <p:grpSpPr>
          <a:xfrm flipH="1">
            <a:off x="7164288" y="152191"/>
            <a:ext cx="1565971" cy="1677737"/>
            <a:chOff x="1043608" y="1311229"/>
            <a:chExt cx="2952655" cy="3507476"/>
          </a:xfrm>
        </p:grpSpPr>
        <p:sp>
          <p:nvSpPr>
            <p:cNvPr id="6" name="Овал 5"/>
            <p:cNvSpPr/>
            <p:nvPr/>
          </p:nvSpPr>
          <p:spPr>
            <a:xfrm>
              <a:off x="1727847" y="2530624"/>
              <a:ext cx="1584176" cy="8983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forum.materinstvo.ru/uploads/1222340920/post-38605-122236658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64" t="3971" r="11038" b="3971"/>
            <a:stretch/>
          </p:blipFill>
          <p:spPr bwMode="auto">
            <a:xfrm>
              <a:off x="1043608" y="1311229"/>
              <a:ext cx="2952655" cy="350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3" name="Picture 1" descr="D:\SYS\Desktop\Новая папка\rejim_u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94" y="-1"/>
            <a:ext cx="4873326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47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Формула здоровья: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7632848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Соблюдать режим питания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Дышать свежим воздухом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Достаточно спать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Проявлять  доброжелательность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Чаще улыбаться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Как можно больше ходить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Заниматься спортом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Пить воду, соки, молоко, чай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Соблюдать режим дня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2706" name="Picture 2" descr="D:\SYS\Desktop\Новая папка\a7011cc680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73015"/>
            <a:ext cx="2553413" cy="2595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3174285" y="707201"/>
            <a:ext cx="2448272" cy="2368465"/>
            <a:chOff x="1043608" y="1311229"/>
            <a:chExt cx="2952655" cy="3507476"/>
          </a:xfrm>
        </p:grpSpPr>
        <p:sp>
          <p:nvSpPr>
            <p:cNvPr id="3" name="Овал 2"/>
            <p:cNvSpPr/>
            <p:nvPr/>
          </p:nvSpPr>
          <p:spPr>
            <a:xfrm>
              <a:off x="1727847" y="2530624"/>
              <a:ext cx="1584176" cy="8983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http://forum.materinstvo.ru/uploads/1222340920/post-38605-122236658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64" t="3971" r="11038" b="3971"/>
            <a:stretch/>
          </p:blipFill>
          <p:spPr bwMode="auto">
            <a:xfrm>
              <a:off x="1043608" y="1311229"/>
              <a:ext cx="2952655" cy="350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251520" y="188640"/>
            <a:ext cx="8640960" cy="6422457"/>
          </a:xfrm>
          <a:prstGeom prst="snip2Same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429000"/>
            <a:ext cx="73448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235B4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8000" b="1" cap="none" spc="50" dirty="0">
              <a:ln w="11430"/>
              <a:solidFill>
                <a:srgbClr val="235B4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000000"/>
      </a:dk1>
      <a:lt1>
        <a:srgbClr val="FFFFFF"/>
      </a:lt1>
      <a:dk2>
        <a:srgbClr val="1F2123"/>
      </a:dk2>
      <a:lt2>
        <a:srgbClr val="D3ECB9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1068</TotalTime>
  <Words>125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Значение  здоровьесберегающих  технологий в воспитательном процессе</vt:lpstr>
      <vt:lpstr>ПОРТФЕЛЬ</vt:lpstr>
      <vt:lpstr>Слайд 3</vt:lpstr>
      <vt:lpstr>Слайд 4</vt:lpstr>
      <vt:lpstr>Слайд 5</vt:lpstr>
      <vt:lpstr>Слайд 6</vt:lpstr>
      <vt:lpstr>Формула здоровья: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дня школьника</dc:title>
  <dc:subject>Здоровьесберегающий подход в применении ИКТ</dc:subject>
  <dc:creator>Сергеева Нина Юрьевна</dc:creator>
  <cp:keywords>Здоровьесберегающий подход в применении ИКТ. Режим дня школьника</cp:keywords>
  <cp:lastModifiedBy>алина</cp:lastModifiedBy>
  <cp:revision>137</cp:revision>
  <dcterms:modified xsi:type="dcterms:W3CDTF">2013-01-08T16:30:29Z</dcterms:modified>
  <cp:category>начальная школа</cp:category>
</cp:coreProperties>
</file>