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7" r:id="rId2"/>
    <p:sldMasterId id="2147483659" r:id="rId3"/>
    <p:sldMasterId id="2147483663" r:id="rId4"/>
    <p:sldMasterId id="2147483667" r:id="rId5"/>
    <p:sldMasterId id="2147483669" r:id="rId6"/>
    <p:sldMasterId id="2147483671" r:id="rId7"/>
    <p:sldMasterId id="2147483679" r:id="rId8"/>
    <p:sldMasterId id="2147483681" r:id="rId9"/>
    <p:sldMasterId id="2147483689" r:id="rId10"/>
    <p:sldMasterId id="2147483691" r:id="rId11"/>
    <p:sldMasterId id="2147483695" r:id="rId12"/>
    <p:sldMasterId id="2147483697" r:id="rId13"/>
  </p:sldMasterIdLst>
  <p:sldIdLst>
    <p:sldId id="256" r:id="rId14"/>
    <p:sldId id="257" r:id="rId15"/>
    <p:sldId id="273" r:id="rId16"/>
    <p:sldId id="274" r:id="rId17"/>
    <p:sldId id="276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9" r:id="rId26"/>
    <p:sldId id="271" r:id="rId27"/>
    <p:sldId id="280" r:id="rId28"/>
    <p:sldId id="267" r:id="rId29"/>
    <p:sldId id="265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Rockwell Condense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4480C"/>
    <a:srgbClr val="FF0000"/>
    <a:srgbClr val="000099"/>
    <a:srgbClr val="009900"/>
    <a:srgbClr val="00FF00"/>
    <a:srgbClr val="FF0066"/>
    <a:srgbClr val="FF99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67" autoAdjust="0"/>
    <p:restoredTop sz="65114" autoAdjust="0"/>
  </p:normalViewPr>
  <p:slideViewPr>
    <p:cSldViewPr>
      <p:cViewPr varScale="1">
        <p:scale>
          <a:sx n="105" d="100"/>
          <a:sy n="105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E9F4-1C51-4D04-A458-F1E4C538D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CA93-9544-464A-AEA3-D0E39EDF5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B8236-37EC-447B-99FC-4A1917CC8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2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2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C55E-3781-4C20-A930-1AF5417A0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7521-0C84-4DC8-82ED-CD302EF9B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DDC2-29F3-4990-A756-BBCB047D1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907F-0E40-47B1-ABE8-B645CC723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D2EF-70F4-4E86-8E9D-721691C85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44BA-17D9-4377-9867-79864EC2D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18C-5D4E-4E9A-81B7-074E57301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C57D-F0FE-460E-AC16-0BA44F297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48C8-8869-41A8-87CA-8481C06D0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5981-1F0D-42D7-95D3-AF8D7D288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F94A-9BF5-4AED-A262-5B1C78771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3247-AB96-4194-B410-D11918CD9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7619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19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EAFE-7035-495F-918B-4CE92DF15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4CD2-0A2C-49BE-A312-8A347711C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3F666-CFEB-4410-877C-B0EFC9893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B633-4BE9-4132-A34E-1509D8CC2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411D-DA8A-4872-A6EF-27217E812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F2FB-FFB5-4182-888D-CBD06E8D8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9CD59-4B8E-4BCC-9C68-35F24C0FF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6617-571C-495A-BE7D-420DFCC6A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436E-D059-4024-9BF1-0B3C4EC1D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40B7-090B-4920-8E1D-38D8595EF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16D6-68BB-46A5-9335-26D360FFD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C3792-A098-49F9-B127-2A85F9ED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1408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408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4BDF-0F01-49A1-9222-4361B633E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E94A-AFC0-462A-85E1-7DCDE0F7B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0D84-85A2-4758-A979-0C4572690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FF24-560C-449E-A3D4-5F2E6F07F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CD53-0E5C-438A-91EC-C71AA3031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4A98-6127-4D72-B293-B45D74F33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ACAC-0AA2-4350-B633-9C96AC544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B9AB-AB94-4914-8545-47BC7ACC2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E6DE-AFC3-403A-9B51-7B9FAE4A2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C9F3-86CD-403B-AEA4-E90CFD3C2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1144-1E9F-41C5-B248-1D70B1CEE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8BB3-2879-465B-A5D9-48A3C51AC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08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61B45-5161-49B7-B1CF-1B442B68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1822-35D3-4A0B-835F-599039E0A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A2A7-857E-46D2-9A71-87A7552F7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328A-ECAE-4593-A519-342ADF8CD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227E-83D5-42F3-978B-9E9EF51E5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DC2C-77DB-4565-BD30-16317AFDC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1E09-1845-459B-96B8-FD55F000B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DD08-8B77-412B-9AE5-7811A5CDF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4AC2-7147-49EE-8640-9F563EE7B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F019B-41C0-4FE0-B2F0-232DEB28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D67AC-5DA4-4EF7-9E58-470F72B38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78E3-DA82-4F8B-BCE3-D4ABCD08D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0E992-D37C-4CE9-8FE6-CC7A539FC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45E9-7B9F-4BD1-BC55-E5FB3EE8B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6042A-0AC4-4C55-92A6-90CCCB112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1ACA-30F5-412A-A2CD-4791F735F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A8B-5244-4A8A-902E-2EAFB5669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26BE6-B76C-4742-8197-14F7B57D1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81DC8-8CFF-4946-A77E-17540B6E2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CA5E-C2CB-42B7-A1DE-EE9E4061F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384A4-B812-447C-877E-593C2D87F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4758-0C69-4E88-9733-988F083D3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13D9-676F-471D-B18C-9785DD054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397C-6A51-43B0-8709-96AC98D72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BCC3-C6C5-4A06-8FA3-5CBD89A3E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0327-323D-4763-BAE3-8B8C69B41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76A5-DFE1-4ECE-93A1-905C5C9C3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840C-955F-4A58-B1FC-76E1B517E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3933-D062-4E95-A6FE-38A800855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5413-03C6-407B-ADB0-CFD7C9430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3512-C0E4-45D5-AAC1-A8AA91678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37FC-1ED3-4C83-A240-99D2BD0C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065D-AE26-4150-AC71-64492D76E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BD33-C9AD-40C9-B6FB-32C81EF49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64CBC-B1A0-4BDB-A531-277F218B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FCF0-A996-4CD8-B664-541B1D8AB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786F-4761-468A-8ED3-EF93642DD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FFCF-8A60-430F-8DDB-8C803E3D9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8354-2FB5-4D4F-86FA-5DB9E71E6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5370-D02B-4C56-AFA4-655959282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A56F7-4032-444B-9611-53F03B4F5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85A6-3ED4-4E2F-A8F6-588D14281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CA24-D68E-4702-9268-675DC081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8C7CF-E8DC-45C9-9F07-C4E3798C0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A3B9-8A8B-4329-A975-D19E4843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83E6-5380-484F-B2B3-C76594C8E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AA1E-1829-413F-8B7C-FE79E2034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DE8E-3ECC-4EA0-88DA-B102E2DE8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C016-E176-442B-AB91-5B2812931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1B4A-08CA-433E-958D-BB28AD8B9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BBE6-BDD0-43BC-8D45-84E7A500A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C450-626F-4DC1-9A0A-748862BD9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E5E5-BFF8-4FA0-8C87-0DF05532C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A760-75E8-44E6-99B8-2043C912A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815E-250C-4A4C-9041-F5F53DE58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0643-7A58-47D2-8239-5BE5E8D3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A0F7-85D2-4471-8C03-15D9B99F5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61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1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6C7AC91-5CEA-46AD-8530-1ED7CA4D4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F121-8753-442A-B32C-8ED82071A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C148-8C7C-4F6A-8563-7B3833DBC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C6C2E-F848-4C62-A206-199F2B8BD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28AD-318F-4B29-80B8-5AD51D603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64C1-D4F0-41C6-A6AB-429776872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E68E-5C65-41CB-8904-F5FB0EA98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C1A3-BE51-458D-9227-E99717C5D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7B98-A1CE-4F5D-9E79-E0F5D6F9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370C-2C3D-4DEC-8853-3599CE2EC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952E-A7FC-44A4-956D-3B67B900C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75F0-3F36-4CE7-898D-F247C5AC5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03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3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CE0-97E9-491B-ABC9-A6DC4C51A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9BE9-5A71-48CD-AA10-8D38CD055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4FB2-8662-4922-A275-BB6CC5200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B10-A994-4663-8A95-3F446FB70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E614-9592-4FC3-9D8A-9398395FC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3F83-59E4-4F72-AC03-864C92D0F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6C2F-6AA2-4585-B6DF-08C20FCE3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AA02-4094-4E9F-AFC0-40AF3685E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8A36-EA41-42D8-B094-DE8989255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304E0-8585-4845-8515-84D09C94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9931A-344F-4D70-A9B5-51A27DE8D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C261-F63F-4791-BA86-ECE019A98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E29A-BAFE-4741-8A6C-D6867D003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D3A5-F097-457A-9473-75730DAF3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F6AE-F54F-4325-98F2-755D17CE6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5D82-8DE4-48E0-9E0A-FF8CB6043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CB5E2-5A1A-4845-A5C9-82C8D3595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52E2-10BC-45EE-A645-410242602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FA50-A1B8-4C3B-9AAE-6EB360D5D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5984-BFE7-4A42-8941-C2D2121B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CA53-3C65-42F0-B839-2F1B8C0A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31A7-A00A-406E-A25B-3ED05E6D1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488A-157C-411F-AF16-D40F83B20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8FB7-016B-4AC7-92C2-3D993A8E7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4294-1EC1-4FCE-8601-D9348BC1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40BF-57DF-4FBA-929C-F8E44AF6F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97C-77DD-4A6D-91F3-6A762F733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EB188-3AD3-4118-93A7-6A4207617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48AA-B9FD-496E-9754-BB041EC45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84A4-8247-4D02-A054-42B80D502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C54D-C689-44C3-912D-BF47FE3A4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F29C-B313-4284-AB3E-0F50AC6A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48AD-4401-4F89-9176-D78968003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2C87-5008-40C9-A171-B978BF78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652D-6140-4B0B-8114-C6B1ED6CB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92AC-F67F-4A11-B26A-A28340CA9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39AAAF-D339-4581-A3DE-9E1C0DB3A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6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1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5890AE-13CA-47A9-B19F-480B3A631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10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510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511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1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2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27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512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2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2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2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2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2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2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2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3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2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514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4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4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4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4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4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4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4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4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5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5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5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5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5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5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5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5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27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515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6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6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6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6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6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516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128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51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51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51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517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7517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17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7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7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7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26A19F-C973-481D-A21B-A62EA9F25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5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1299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29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1299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299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299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0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1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2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2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232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1302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2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2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2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2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2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2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3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3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3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3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3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3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3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3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232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303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4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232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1304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4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4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4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4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4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4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4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305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1305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5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5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5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5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5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5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305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130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306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306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306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A7DA29E-8773-4E4D-AD1E-7468954C7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306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6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97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0DCD228-BFCB-4B16-9D39-B573CEB69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71EC39C-6879-4330-8D91-FA022F761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7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23CE518-F987-4CCE-B19A-33927CB8D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6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8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9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20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20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20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20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0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90489AB-57F3-4AA6-8C7D-832D657EB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2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9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2602C6-01B7-49E8-9296-7D7ECBE38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2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0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5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499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99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99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99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501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6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7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8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9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0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1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2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3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4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4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4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51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1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1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6F7BEFA1-962E-43BA-9307-E575429FE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51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1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1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93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93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D0EECFE-234F-41E5-8CDD-E9F2D00C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8C47675-B750-4BA3-898E-B4433F7A2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3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B3A5DAF-2350-46AD-9785-7C7014CC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3203575" y="5661025"/>
            <a:ext cx="8064500" cy="11969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FF0066"/>
                </a:solidFill>
              </a:rPr>
              <a:t>Работа представлена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FF0066"/>
                </a:solidFill>
              </a:rPr>
              <a:t>классным руководителем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FF0066"/>
                </a:solidFill>
              </a:rPr>
              <a:t>4 «В» класса МОУ СОШ №3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FF0066"/>
                </a:solidFill>
              </a:rPr>
              <a:t>Никитиной С.Г.</a:t>
            </a:r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323850" y="0"/>
            <a:ext cx="8424863" cy="6858000"/>
            <a:chOff x="672" y="144"/>
            <a:chExt cx="4368" cy="4176"/>
          </a:xfrm>
        </p:grpSpPr>
        <p:pic>
          <p:nvPicPr>
            <p:cNvPr id="25605" name="Picture 7" descr="pe01758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" y="720"/>
              <a:ext cx="105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8" descr="pe02947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784"/>
              <a:ext cx="83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9" descr="bd07226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1344"/>
              <a:ext cx="64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10" descr="pe01821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2" y="2688"/>
              <a:ext cx="88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11" descr="pe02654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2" y="144"/>
              <a:ext cx="1104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12" descr="bd07214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8" y="240"/>
              <a:ext cx="71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13" descr="pe02282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56" y="3168"/>
              <a:ext cx="110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2" name="WordArt 16"/>
          <p:cNvSpPr>
            <a:spLocks noChangeArrowheads="1" noChangeShapeType="1" noTextEdit="1"/>
          </p:cNvSpPr>
          <p:nvPr/>
        </p:nvSpPr>
        <p:spPr bwMode="auto">
          <a:xfrm rot="190797">
            <a:off x="323850" y="2133600"/>
            <a:ext cx="7920038" cy="223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Impact"/>
              </a:rPr>
              <a:t>Воспитательная система класса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i="1" dirty="0" smtClean="0">
                <a:solidFill>
                  <a:srgbClr val="FF3300"/>
                </a:solidFill>
              </a:rPr>
              <a:t>Воспитание у школьников потребности соотносить свои интересы и желания с интересами другого человека.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FFFF00"/>
                </a:solidFill>
              </a:rPr>
              <a:t>Воспитание разумного альтруизма и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эмпатии</a:t>
            </a:r>
            <a:r>
              <a:rPr lang="ru-RU" sz="1600" b="1" i="1" dirty="0" smtClean="0">
                <a:solidFill>
                  <a:srgbClr val="FFFF00"/>
                </a:solidFill>
              </a:rPr>
              <a:t>, умения принимать других людей равными себе.</a:t>
            </a:r>
            <a:r>
              <a:rPr lang="ru-RU" sz="1600" b="1" i="1" dirty="0" smtClean="0"/>
              <a:t> 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9900FF"/>
                </a:solidFill>
              </a:rPr>
              <a:t>Воспитание стремления к достижению жизненного успеха, реализации своих умений и возможностей.</a:t>
            </a:r>
            <a:endParaRPr lang="ru-RU" sz="1600" b="1" i="1" dirty="0" smtClean="0">
              <a:solidFill>
                <a:srgbClr val="FF0066"/>
              </a:solidFill>
            </a:endParaRPr>
          </a:p>
        </p:txBody>
      </p:sp>
      <p:sp>
        <p:nvSpPr>
          <p:cNvPr id="56327" name="Rectangle 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216525" y="1905000"/>
            <a:ext cx="3927475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i="1" dirty="0" smtClean="0">
                <a:solidFill>
                  <a:srgbClr val="9900CC"/>
                </a:solidFill>
              </a:rPr>
              <a:t>Воспитание стремления 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9900CC"/>
                </a:solidFill>
              </a:rPr>
              <a:t>      достижению жизненного успеха, реализации своих умений и возможностей.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i="1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i="1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i="1" dirty="0" smtClean="0">
              <a:solidFill>
                <a:srgbClr val="9900CC"/>
              </a:solidFill>
            </a:endParaRP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FF9900"/>
                </a:solidFill>
              </a:rPr>
              <a:t>Воспитание гражданской позиции, умения отстаивать свои интересы цивилизованным путем.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FF0066"/>
                </a:solidFill>
              </a:rPr>
              <a:t>Формирование волевых качеств личности, ответственности и самоконтроля в общении.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i="1" dirty="0" smtClean="0">
              <a:solidFill>
                <a:srgbClr val="FF0066"/>
              </a:solidFill>
              <a:effectLst/>
            </a:endParaRPr>
          </a:p>
        </p:txBody>
      </p:sp>
      <p:sp>
        <p:nvSpPr>
          <p:cNvPr id="36868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8313" y="-171450"/>
            <a:ext cx="8135937" cy="18716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Программа "Я среди людей".</a:t>
            </a:r>
          </a:p>
        </p:txBody>
      </p:sp>
      <p:grpSp>
        <p:nvGrpSpPr>
          <p:cNvPr id="34821" name="Group 8"/>
          <p:cNvGrpSpPr>
            <a:grpSpLocks/>
          </p:cNvGrpSpPr>
          <p:nvPr/>
        </p:nvGrpSpPr>
        <p:grpSpPr bwMode="auto">
          <a:xfrm>
            <a:off x="179388" y="2852738"/>
            <a:ext cx="8569325" cy="4005262"/>
            <a:chOff x="240" y="1765"/>
            <a:chExt cx="5136" cy="2555"/>
          </a:xfrm>
        </p:grpSpPr>
        <p:pic>
          <p:nvPicPr>
            <p:cNvPr id="34822" name="Picture 9" descr="bd0722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0" y="1765"/>
              <a:ext cx="816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823" name="Group 10"/>
            <p:cNvGrpSpPr>
              <a:grpSpLocks/>
            </p:cNvGrpSpPr>
            <p:nvPr/>
          </p:nvGrpSpPr>
          <p:grpSpPr bwMode="auto">
            <a:xfrm flipH="1">
              <a:off x="2160" y="3475"/>
              <a:ext cx="1717" cy="845"/>
              <a:chOff x="0" y="3323"/>
              <a:chExt cx="1717" cy="845"/>
            </a:xfrm>
          </p:grpSpPr>
          <p:sp>
            <p:nvSpPr>
              <p:cNvPr id="34825" name="Freeform 11"/>
              <p:cNvSpPr>
                <a:spLocks/>
              </p:cNvSpPr>
              <p:nvPr/>
            </p:nvSpPr>
            <p:spPr bwMode="auto">
              <a:xfrm>
                <a:off x="1512" y="3977"/>
                <a:ext cx="81" cy="28"/>
              </a:xfrm>
              <a:custGeom>
                <a:avLst/>
                <a:gdLst>
                  <a:gd name="T0" fmla="*/ 12 w 162"/>
                  <a:gd name="T1" fmla="*/ 0 h 56"/>
                  <a:gd name="T2" fmla="*/ 0 w 162"/>
                  <a:gd name="T3" fmla="*/ 1 h 56"/>
                  <a:gd name="T4" fmla="*/ 2 w 162"/>
                  <a:gd name="T5" fmla="*/ 4 h 56"/>
                  <a:gd name="T6" fmla="*/ 10 w 162"/>
                  <a:gd name="T7" fmla="*/ 7 h 56"/>
                  <a:gd name="T8" fmla="*/ 19 w 162"/>
                  <a:gd name="T9" fmla="*/ 7 h 56"/>
                  <a:gd name="T10" fmla="*/ 20 w 162"/>
                  <a:gd name="T11" fmla="*/ 5 h 56"/>
                  <a:gd name="T12" fmla="*/ 18 w 162"/>
                  <a:gd name="T13" fmla="*/ 2 h 56"/>
                  <a:gd name="T14" fmla="*/ 12 w 162"/>
                  <a:gd name="T15" fmla="*/ 0 h 56"/>
                  <a:gd name="T16" fmla="*/ 12 w 162"/>
                  <a:gd name="T17" fmla="*/ 0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56"/>
                  <a:gd name="T29" fmla="*/ 162 w 162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56">
                    <a:moveTo>
                      <a:pt x="96" y="0"/>
                    </a:moveTo>
                    <a:lnTo>
                      <a:pt x="0" y="7"/>
                    </a:lnTo>
                    <a:lnTo>
                      <a:pt x="16" y="29"/>
                    </a:lnTo>
                    <a:lnTo>
                      <a:pt x="74" y="50"/>
                    </a:lnTo>
                    <a:lnTo>
                      <a:pt x="148" y="56"/>
                    </a:lnTo>
                    <a:lnTo>
                      <a:pt x="162" y="37"/>
                    </a:lnTo>
                    <a:lnTo>
                      <a:pt x="139" y="1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6" name="Freeform 12"/>
              <p:cNvSpPr>
                <a:spLocks/>
              </p:cNvSpPr>
              <p:nvPr/>
            </p:nvSpPr>
            <p:spPr bwMode="auto">
              <a:xfrm>
                <a:off x="749" y="4046"/>
                <a:ext cx="91" cy="119"/>
              </a:xfrm>
              <a:custGeom>
                <a:avLst/>
                <a:gdLst>
                  <a:gd name="T0" fmla="*/ 12 w 181"/>
                  <a:gd name="T1" fmla="*/ 29 h 240"/>
                  <a:gd name="T2" fmla="*/ 1 w 181"/>
                  <a:gd name="T3" fmla="*/ 22 h 240"/>
                  <a:gd name="T4" fmla="*/ 0 w 181"/>
                  <a:gd name="T5" fmla="*/ 16 h 240"/>
                  <a:gd name="T6" fmla="*/ 1 w 181"/>
                  <a:gd name="T7" fmla="*/ 12 h 240"/>
                  <a:gd name="T8" fmla="*/ 4 w 181"/>
                  <a:gd name="T9" fmla="*/ 7 h 240"/>
                  <a:gd name="T10" fmla="*/ 7 w 181"/>
                  <a:gd name="T11" fmla="*/ 5 h 240"/>
                  <a:gd name="T12" fmla="*/ 10 w 181"/>
                  <a:gd name="T13" fmla="*/ 3 h 240"/>
                  <a:gd name="T14" fmla="*/ 16 w 181"/>
                  <a:gd name="T15" fmla="*/ 1 h 240"/>
                  <a:gd name="T16" fmla="*/ 23 w 181"/>
                  <a:gd name="T17" fmla="*/ 0 h 240"/>
                  <a:gd name="T18" fmla="*/ 12 w 181"/>
                  <a:gd name="T19" fmla="*/ 29 h 240"/>
                  <a:gd name="T20" fmla="*/ 12 w 181"/>
                  <a:gd name="T21" fmla="*/ 2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1"/>
                  <a:gd name="T34" fmla="*/ 0 h 240"/>
                  <a:gd name="T35" fmla="*/ 181 w 181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1" h="240">
                    <a:moveTo>
                      <a:pt x="96" y="240"/>
                    </a:moveTo>
                    <a:lnTo>
                      <a:pt x="3" y="183"/>
                    </a:lnTo>
                    <a:lnTo>
                      <a:pt x="0" y="136"/>
                    </a:lnTo>
                    <a:lnTo>
                      <a:pt x="5" y="102"/>
                    </a:lnTo>
                    <a:lnTo>
                      <a:pt x="25" y="62"/>
                    </a:lnTo>
                    <a:lnTo>
                      <a:pt x="51" y="43"/>
                    </a:lnTo>
                    <a:lnTo>
                      <a:pt x="77" y="28"/>
                    </a:lnTo>
                    <a:lnTo>
                      <a:pt x="127" y="10"/>
                    </a:lnTo>
                    <a:lnTo>
                      <a:pt x="181" y="0"/>
                    </a:lnTo>
                    <a:lnTo>
                      <a:pt x="96" y="24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7" name="Freeform 13"/>
              <p:cNvSpPr>
                <a:spLocks/>
              </p:cNvSpPr>
              <p:nvPr/>
            </p:nvSpPr>
            <p:spPr bwMode="auto">
              <a:xfrm>
                <a:off x="787" y="4045"/>
                <a:ext cx="123" cy="122"/>
              </a:xfrm>
              <a:custGeom>
                <a:avLst/>
                <a:gdLst>
                  <a:gd name="T0" fmla="*/ 31 w 245"/>
                  <a:gd name="T1" fmla="*/ 4 h 245"/>
                  <a:gd name="T2" fmla="*/ 28 w 245"/>
                  <a:gd name="T3" fmla="*/ 2 h 245"/>
                  <a:gd name="T4" fmla="*/ 23 w 245"/>
                  <a:gd name="T5" fmla="*/ 0 h 245"/>
                  <a:gd name="T6" fmla="*/ 17 w 245"/>
                  <a:gd name="T7" fmla="*/ 0 h 245"/>
                  <a:gd name="T8" fmla="*/ 12 w 245"/>
                  <a:gd name="T9" fmla="*/ 2 h 245"/>
                  <a:gd name="T10" fmla="*/ 7 w 245"/>
                  <a:gd name="T11" fmla="*/ 7 h 245"/>
                  <a:gd name="T12" fmla="*/ 4 w 245"/>
                  <a:gd name="T13" fmla="*/ 11 h 245"/>
                  <a:gd name="T14" fmla="*/ 1 w 245"/>
                  <a:gd name="T15" fmla="*/ 17 h 245"/>
                  <a:gd name="T16" fmla="*/ 1 w 245"/>
                  <a:gd name="T17" fmla="*/ 24 h 245"/>
                  <a:gd name="T18" fmla="*/ 0 w 245"/>
                  <a:gd name="T19" fmla="*/ 25 h 245"/>
                  <a:gd name="T20" fmla="*/ 2 w 245"/>
                  <a:gd name="T21" fmla="*/ 29 h 245"/>
                  <a:gd name="T22" fmla="*/ 6 w 245"/>
                  <a:gd name="T23" fmla="*/ 30 h 245"/>
                  <a:gd name="T24" fmla="*/ 11 w 245"/>
                  <a:gd name="T25" fmla="*/ 30 h 245"/>
                  <a:gd name="T26" fmla="*/ 13 w 245"/>
                  <a:gd name="T27" fmla="*/ 29 h 245"/>
                  <a:gd name="T28" fmla="*/ 15 w 245"/>
                  <a:gd name="T29" fmla="*/ 28 h 245"/>
                  <a:gd name="T30" fmla="*/ 18 w 245"/>
                  <a:gd name="T31" fmla="*/ 24 h 245"/>
                  <a:gd name="T32" fmla="*/ 20 w 245"/>
                  <a:gd name="T33" fmla="*/ 21 h 245"/>
                  <a:gd name="T34" fmla="*/ 22 w 245"/>
                  <a:gd name="T35" fmla="*/ 17 h 245"/>
                  <a:gd name="T36" fmla="*/ 26 w 245"/>
                  <a:gd name="T37" fmla="*/ 12 h 245"/>
                  <a:gd name="T38" fmla="*/ 29 w 245"/>
                  <a:gd name="T39" fmla="*/ 10 h 245"/>
                  <a:gd name="T40" fmla="*/ 31 w 245"/>
                  <a:gd name="T41" fmla="*/ 9 h 245"/>
                  <a:gd name="T42" fmla="*/ 31 w 245"/>
                  <a:gd name="T43" fmla="*/ 4 h 245"/>
                  <a:gd name="T44" fmla="*/ 31 w 245"/>
                  <a:gd name="T45" fmla="*/ 4 h 2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5"/>
                  <a:gd name="T70" fmla="*/ 0 h 245"/>
                  <a:gd name="T71" fmla="*/ 245 w 245"/>
                  <a:gd name="T72" fmla="*/ 245 h 2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5" h="245">
                    <a:moveTo>
                      <a:pt x="242" y="39"/>
                    </a:moveTo>
                    <a:lnTo>
                      <a:pt x="224" y="21"/>
                    </a:lnTo>
                    <a:lnTo>
                      <a:pt x="183" y="2"/>
                    </a:lnTo>
                    <a:lnTo>
                      <a:pt x="129" y="0"/>
                    </a:lnTo>
                    <a:lnTo>
                      <a:pt x="91" y="18"/>
                    </a:lnTo>
                    <a:lnTo>
                      <a:pt x="51" y="59"/>
                    </a:lnTo>
                    <a:lnTo>
                      <a:pt x="26" y="91"/>
                    </a:lnTo>
                    <a:lnTo>
                      <a:pt x="3" y="138"/>
                    </a:lnTo>
                    <a:lnTo>
                      <a:pt x="4" y="192"/>
                    </a:lnTo>
                    <a:lnTo>
                      <a:pt x="0" y="203"/>
                    </a:lnTo>
                    <a:lnTo>
                      <a:pt x="10" y="233"/>
                    </a:lnTo>
                    <a:lnTo>
                      <a:pt x="48" y="245"/>
                    </a:lnTo>
                    <a:lnTo>
                      <a:pt x="81" y="244"/>
                    </a:lnTo>
                    <a:lnTo>
                      <a:pt x="100" y="235"/>
                    </a:lnTo>
                    <a:lnTo>
                      <a:pt x="115" y="227"/>
                    </a:lnTo>
                    <a:lnTo>
                      <a:pt x="142" y="197"/>
                    </a:lnTo>
                    <a:lnTo>
                      <a:pt x="156" y="170"/>
                    </a:lnTo>
                    <a:lnTo>
                      <a:pt x="173" y="141"/>
                    </a:lnTo>
                    <a:lnTo>
                      <a:pt x="204" y="98"/>
                    </a:lnTo>
                    <a:lnTo>
                      <a:pt x="226" y="86"/>
                    </a:lnTo>
                    <a:lnTo>
                      <a:pt x="245" y="75"/>
                    </a:lnTo>
                    <a:lnTo>
                      <a:pt x="242" y="39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8" name="Freeform 14"/>
              <p:cNvSpPr>
                <a:spLocks/>
              </p:cNvSpPr>
              <p:nvPr/>
            </p:nvSpPr>
            <p:spPr bwMode="auto">
              <a:xfrm>
                <a:off x="815" y="4043"/>
                <a:ext cx="94" cy="111"/>
              </a:xfrm>
              <a:custGeom>
                <a:avLst/>
                <a:gdLst>
                  <a:gd name="T0" fmla="*/ 20 w 188"/>
                  <a:gd name="T1" fmla="*/ 3 h 222"/>
                  <a:gd name="T2" fmla="*/ 12 w 188"/>
                  <a:gd name="T3" fmla="*/ 0 h 222"/>
                  <a:gd name="T4" fmla="*/ 1 w 188"/>
                  <a:gd name="T5" fmla="*/ 10 h 222"/>
                  <a:gd name="T6" fmla="*/ 0 w 188"/>
                  <a:gd name="T7" fmla="*/ 17 h 222"/>
                  <a:gd name="T8" fmla="*/ 1 w 188"/>
                  <a:gd name="T9" fmla="*/ 22 h 222"/>
                  <a:gd name="T10" fmla="*/ 5 w 188"/>
                  <a:gd name="T11" fmla="*/ 27 h 222"/>
                  <a:gd name="T12" fmla="*/ 10 w 188"/>
                  <a:gd name="T13" fmla="*/ 28 h 222"/>
                  <a:gd name="T14" fmla="*/ 11 w 188"/>
                  <a:gd name="T15" fmla="*/ 26 h 222"/>
                  <a:gd name="T16" fmla="*/ 15 w 188"/>
                  <a:gd name="T17" fmla="*/ 15 h 222"/>
                  <a:gd name="T18" fmla="*/ 24 w 188"/>
                  <a:gd name="T19" fmla="*/ 9 h 222"/>
                  <a:gd name="T20" fmla="*/ 24 w 188"/>
                  <a:gd name="T21" fmla="*/ 6 h 222"/>
                  <a:gd name="T22" fmla="*/ 20 w 188"/>
                  <a:gd name="T23" fmla="*/ 3 h 222"/>
                  <a:gd name="T24" fmla="*/ 20 w 188"/>
                  <a:gd name="T25" fmla="*/ 3 h 2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8"/>
                  <a:gd name="T40" fmla="*/ 0 h 222"/>
                  <a:gd name="T41" fmla="*/ 188 w 188"/>
                  <a:gd name="T42" fmla="*/ 222 h 2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8" h="222">
                    <a:moveTo>
                      <a:pt x="157" y="18"/>
                    </a:moveTo>
                    <a:lnTo>
                      <a:pt x="96" y="0"/>
                    </a:lnTo>
                    <a:lnTo>
                      <a:pt x="8" y="79"/>
                    </a:lnTo>
                    <a:lnTo>
                      <a:pt x="0" y="133"/>
                    </a:lnTo>
                    <a:lnTo>
                      <a:pt x="11" y="175"/>
                    </a:lnTo>
                    <a:lnTo>
                      <a:pt x="35" y="213"/>
                    </a:lnTo>
                    <a:lnTo>
                      <a:pt x="74" y="222"/>
                    </a:lnTo>
                    <a:lnTo>
                      <a:pt x="83" y="203"/>
                    </a:lnTo>
                    <a:lnTo>
                      <a:pt x="121" y="120"/>
                    </a:lnTo>
                    <a:lnTo>
                      <a:pt x="188" y="65"/>
                    </a:lnTo>
                    <a:lnTo>
                      <a:pt x="188" y="43"/>
                    </a:lnTo>
                    <a:lnTo>
                      <a:pt x="157" y="18"/>
                    </a:lnTo>
                    <a:close/>
                  </a:path>
                </a:pathLst>
              </a:custGeom>
              <a:solidFill>
                <a:srgbClr val="C2D6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9" name="Freeform 15"/>
              <p:cNvSpPr>
                <a:spLocks/>
              </p:cNvSpPr>
              <p:nvPr/>
            </p:nvSpPr>
            <p:spPr bwMode="auto">
              <a:xfrm>
                <a:off x="1266" y="3858"/>
                <a:ext cx="328" cy="122"/>
              </a:xfrm>
              <a:custGeom>
                <a:avLst/>
                <a:gdLst>
                  <a:gd name="T0" fmla="*/ 4 w 657"/>
                  <a:gd name="T1" fmla="*/ 21 h 242"/>
                  <a:gd name="T2" fmla="*/ 8 w 657"/>
                  <a:gd name="T3" fmla="*/ 20 h 242"/>
                  <a:gd name="T4" fmla="*/ 20 w 657"/>
                  <a:gd name="T5" fmla="*/ 19 h 242"/>
                  <a:gd name="T6" fmla="*/ 29 w 657"/>
                  <a:gd name="T7" fmla="*/ 22 h 242"/>
                  <a:gd name="T8" fmla="*/ 40 w 657"/>
                  <a:gd name="T9" fmla="*/ 25 h 242"/>
                  <a:gd name="T10" fmla="*/ 44 w 657"/>
                  <a:gd name="T11" fmla="*/ 27 h 242"/>
                  <a:gd name="T12" fmla="*/ 48 w 657"/>
                  <a:gd name="T13" fmla="*/ 29 h 242"/>
                  <a:gd name="T14" fmla="*/ 52 w 657"/>
                  <a:gd name="T15" fmla="*/ 31 h 242"/>
                  <a:gd name="T16" fmla="*/ 82 w 657"/>
                  <a:gd name="T17" fmla="*/ 27 h 242"/>
                  <a:gd name="T18" fmla="*/ 69 w 657"/>
                  <a:gd name="T19" fmla="*/ 6 h 242"/>
                  <a:gd name="T20" fmla="*/ 49 w 657"/>
                  <a:gd name="T21" fmla="*/ 1 h 242"/>
                  <a:gd name="T22" fmla="*/ 43 w 657"/>
                  <a:gd name="T23" fmla="*/ 0 h 242"/>
                  <a:gd name="T24" fmla="*/ 35 w 657"/>
                  <a:gd name="T25" fmla="*/ 2 h 242"/>
                  <a:gd name="T26" fmla="*/ 29 w 657"/>
                  <a:gd name="T27" fmla="*/ 4 h 242"/>
                  <a:gd name="T28" fmla="*/ 28 w 657"/>
                  <a:gd name="T29" fmla="*/ 6 h 242"/>
                  <a:gd name="T30" fmla="*/ 28 w 657"/>
                  <a:gd name="T31" fmla="*/ 8 h 242"/>
                  <a:gd name="T32" fmla="*/ 0 w 657"/>
                  <a:gd name="T33" fmla="*/ 18 h 242"/>
                  <a:gd name="T34" fmla="*/ 4 w 657"/>
                  <a:gd name="T35" fmla="*/ 21 h 242"/>
                  <a:gd name="T36" fmla="*/ 4 w 657"/>
                  <a:gd name="T37" fmla="*/ 21 h 2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7"/>
                  <a:gd name="T58" fmla="*/ 0 h 242"/>
                  <a:gd name="T59" fmla="*/ 657 w 657"/>
                  <a:gd name="T60" fmla="*/ 242 h 2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7" h="242">
                    <a:moveTo>
                      <a:pt x="36" y="165"/>
                    </a:moveTo>
                    <a:lnTo>
                      <a:pt x="68" y="156"/>
                    </a:lnTo>
                    <a:lnTo>
                      <a:pt x="163" y="151"/>
                    </a:lnTo>
                    <a:lnTo>
                      <a:pt x="239" y="168"/>
                    </a:lnTo>
                    <a:lnTo>
                      <a:pt x="323" y="199"/>
                    </a:lnTo>
                    <a:lnTo>
                      <a:pt x="359" y="215"/>
                    </a:lnTo>
                    <a:lnTo>
                      <a:pt x="389" y="230"/>
                    </a:lnTo>
                    <a:lnTo>
                      <a:pt x="416" y="242"/>
                    </a:lnTo>
                    <a:lnTo>
                      <a:pt x="657" y="210"/>
                    </a:lnTo>
                    <a:lnTo>
                      <a:pt x="553" y="41"/>
                    </a:lnTo>
                    <a:lnTo>
                      <a:pt x="393" y="8"/>
                    </a:lnTo>
                    <a:lnTo>
                      <a:pt x="349" y="0"/>
                    </a:lnTo>
                    <a:lnTo>
                      <a:pt x="284" y="11"/>
                    </a:lnTo>
                    <a:lnTo>
                      <a:pt x="239" y="26"/>
                    </a:lnTo>
                    <a:lnTo>
                      <a:pt x="224" y="43"/>
                    </a:lnTo>
                    <a:lnTo>
                      <a:pt x="226" y="62"/>
                    </a:lnTo>
                    <a:lnTo>
                      <a:pt x="0" y="140"/>
                    </a:lnTo>
                    <a:lnTo>
                      <a:pt x="36" y="16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0" name="Freeform 16"/>
              <p:cNvSpPr>
                <a:spLocks/>
              </p:cNvSpPr>
              <p:nvPr/>
            </p:nvSpPr>
            <p:spPr bwMode="auto">
              <a:xfrm>
                <a:off x="975" y="3915"/>
                <a:ext cx="316" cy="46"/>
              </a:xfrm>
              <a:custGeom>
                <a:avLst/>
                <a:gdLst>
                  <a:gd name="T0" fmla="*/ 4 w 634"/>
                  <a:gd name="T1" fmla="*/ 9 h 92"/>
                  <a:gd name="T2" fmla="*/ 15 w 634"/>
                  <a:gd name="T3" fmla="*/ 11 h 92"/>
                  <a:gd name="T4" fmla="*/ 26 w 634"/>
                  <a:gd name="T5" fmla="*/ 12 h 92"/>
                  <a:gd name="T6" fmla="*/ 41 w 634"/>
                  <a:gd name="T7" fmla="*/ 11 h 92"/>
                  <a:gd name="T8" fmla="*/ 67 w 634"/>
                  <a:gd name="T9" fmla="*/ 9 h 92"/>
                  <a:gd name="T10" fmla="*/ 79 w 634"/>
                  <a:gd name="T11" fmla="*/ 9 h 92"/>
                  <a:gd name="T12" fmla="*/ 68 w 634"/>
                  <a:gd name="T13" fmla="*/ 0 h 92"/>
                  <a:gd name="T14" fmla="*/ 64 w 634"/>
                  <a:gd name="T15" fmla="*/ 5 h 92"/>
                  <a:gd name="T16" fmla="*/ 69 w 634"/>
                  <a:gd name="T17" fmla="*/ 5 h 92"/>
                  <a:gd name="T18" fmla="*/ 73 w 634"/>
                  <a:gd name="T19" fmla="*/ 7 h 92"/>
                  <a:gd name="T20" fmla="*/ 54 w 634"/>
                  <a:gd name="T21" fmla="*/ 7 h 92"/>
                  <a:gd name="T22" fmla="*/ 38 w 634"/>
                  <a:gd name="T23" fmla="*/ 9 h 92"/>
                  <a:gd name="T24" fmla="*/ 12 w 634"/>
                  <a:gd name="T25" fmla="*/ 8 h 92"/>
                  <a:gd name="T26" fmla="*/ 1 w 634"/>
                  <a:gd name="T27" fmla="*/ 5 h 92"/>
                  <a:gd name="T28" fmla="*/ 0 w 634"/>
                  <a:gd name="T29" fmla="*/ 3 h 92"/>
                  <a:gd name="T30" fmla="*/ 0 w 634"/>
                  <a:gd name="T31" fmla="*/ 10 h 92"/>
                  <a:gd name="T32" fmla="*/ 4 w 634"/>
                  <a:gd name="T33" fmla="*/ 9 h 92"/>
                  <a:gd name="T34" fmla="*/ 4 w 634"/>
                  <a:gd name="T35" fmla="*/ 9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4"/>
                  <a:gd name="T55" fmla="*/ 0 h 92"/>
                  <a:gd name="T56" fmla="*/ 634 w 634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4" h="92">
                    <a:moveTo>
                      <a:pt x="39" y="69"/>
                    </a:moveTo>
                    <a:lnTo>
                      <a:pt x="122" y="86"/>
                    </a:lnTo>
                    <a:lnTo>
                      <a:pt x="215" y="92"/>
                    </a:lnTo>
                    <a:lnTo>
                      <a:pt x="330" y="86"/>
                    </a:lnTo>
                    <a:lnTo>
                      <a:pt x="544" y="71"/>
                    </a:lnTo>
                    <a:lnTo>
                      <a:pt x="634" y="72"/>
                    </a:lnTo>
                    <a:lnTo>
                      <a:pt x="548" y="0"/>
                    </a:lnTo>
                    <a:lnTo>
                      <a:pt x="516" y="39"/>
                    </a:lnTo>
                    <a:lnTo>
                      <a:pt x="560" y="35"/>
                    </a:lnTo>
                    <a:lnTo>
                      <a:pt x="590" y="56"/>
                    </a:lnTo>
                    <a:lnTo>
                      <a:pt x="439" y="56"/>
                    </a:lnTo>
                    <a:lnTo>
                      <a:pt x="308" y="66"/>
                    </a:lnTo>
                    <a:lnTo>
                      <a:pt x="97" y="64"/>
                    </a:lnTo>
                    <a:lnTo>
                      <a:pt x="13" y="36"/>
                    </a:lnTo>
                    <a:lnTo>
                      <a:pt x="7" y="21"/>
                    </a:lnTo>
                    <a:lnTo>
                      <a:pt x="0" y="80"/>
                    </a:lnTo>
                    <a:lnTo>
                      <a:pt x="39" y="6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1" name="Freeform 17"/>
              <p:cNvSpPr>
                <a:spLocks/>
              </p:cNvSpPr>
              <p:nvPr/>
            </p:nvSpPr>
            <p:spPr bwMode="auto">
              <a:xfrm>
                <a:off x="0" y="3821"/>
                <a:ext cx="1031" cy="289"/>
              </a:xfrm>
              <a:custGeom>
                <a:avLst/>
                <a:gdLst>
                  <a:gd name="T0" fmla="*/ 258 w 2061"/>
                  <a:gd name="T1" fmla="*/ 45 h 578"/>
                  <a:gd name="T2" fmla="*/ 250 w 2061"/>
                  <a:gd name="T3" fmla="*/ 52 h 578"/>
                  <a:gd name="T4" fmla="*/ 186 w 2061"/>
                  <a:gd name="T5" fmla="*/ 59 h 578"/>
                  <a:gd name="T6" fmla="*/ 165 w 2061"/>
                  <a:gd name="T7" fmla="*/ 71 h 578"/>
                  <a:gd name="T8" fmla="*/ 98 w 2061"/>
                  <a:gd name="T9" fmla="*/ 65 h 578"/>
                  <a:gd name="T10" fmla="*/ 97 w 2061"/>
                  <a:gd name="T11" fmla="*/ 66 h 578"/>
                  <a:gd name="T12" fmla="*/ 94 w 2061"/>
                  <a:gd name="T13" fmla="*/ 70 h 578"/>
                  <a:gd name="T14" fmla="*/ 90 w 2061"/>
                  <a:gd name="T15" fmla="*/ 71 h 578"/>
                  <a:gd name="T16" fmla="*/ 84 w 2061"/>
                  <a:gd name="T17" fmla="*/ 72 h 578"/>
                  <a:gd name="T18" fmla="*/ 67 w 2061"/>
                  <a:gd name="T19" fmla="*/ 72 h 578"/>
                  <a:gd name="T20" fmla="*/ 50 w 2061"/>
                  <a:gd name="T21" fmla="*/ 69 h 578"/>
                  <a:gd name="T22" fmla="*/ 44 w 2061"/>
                  <a:gd name="T23" fmla="*/ 62 h 578"/>
                  <a:gd name="T24" fmla="*/ 43 w 2061"/>
                  <a:gd name="T25" fmla="*/ 57 h 578"/>
                  <a:gd name="T26" fmla="*/ 44 w 2061"/>
                  <a:gd name="T27" fmla="*/ 55 h 578"/>
                  <a:gd name="T28" fmla="*/ 37 w 2061"/>
                  <a:gd name="T29" fmla="*/ 63 h 578"/>
                  <a:gd name="T30" fmla="*/ 29 w 2061"/>
                  <a:gd name="T31" fmla="*/ 61 h 578"/>
                  <a:gd name="T32" fmla="*/ 30 w 2061"/>
                  <a:gd name="T33" fmla="*/ 54 h 578"/>
                  <a:gd name="T34" fmla="*/ 33 w 2061"/>
                  <a:gd name="T35" fmla="*/ 49 h 578"/>
                  <a:gd name="T36" fmla="*/ 35 w 2061"/>
                  <a:gd name="T37" fmla="*/ 46 h 578"/>
                  <a:gd name="T38" fmla="*/ 39 w 2061"/>
                  <a:gd name="T39" fmla="*/ 44 h 578"/>
                  <a:gd name="T40" fmla="*/ 41 w 2061"/>
                  <a:gd name="T41" fmla="*/ 42 h 578"/>
                  <a:gd name="T42" fmla="*/ 35 w 2061"/>
                  <a:gd name="T43" fmla="*/ 41 h 578"/>
                  <a:gd name="T44" fmla="*/ 25 w 2061"/>
                  <a:gd name="T45" fmla="*/ 41 h 578"/>
                  <a:gd name="T46" fmla="*/ 21 w 2061"/>
                  <a:gd name="T47" fmla="*/ 33 h 578"/>
                  <a:gd name="T48" fmla="*/ 6 w 2061"/>
                  <a:gd name="T49" fmla="*/ 31 h 578"/>
                  <a:gd name="T50" fmla="*/ 0 w 2061"/>
                  <a:gd name="T51" fmla="*/ 18 h 578"/>
                  <a:gd name="T52" fmla="*/ 20 w 2061"/>
                  <a:gd name="T53" fmla="*/ 17 h 578"/>
                  <a:gd name="T54" fmla="*/ 40 w 2061"/>
                  <a:gd name="T55" fmla="*/ 30 h 578"/>
                  <a:gd name="T56" fmla="*/ 37 w 2061"/>
                  <a:gd name="T57" fmla="*/ 27 h 578"/>
                  <a:gd name="T58" fmla="*/ 51 w 2061"/>
                  <a:gd name="T59" fmla="*/ 36 h 578"/>
                  <a:gd name="T60" fmla="*/ 52 w 2061"/>
                  <a:gd name="T61" fmla="*/ 11 h 578"/>
                  <a:gd name="T62" fmla="*/ 57 w 2061"/>
                  <a:gd name="T63" fmla="*/ 9 h 578"/>
                  <a:gd name="T64" fmla="*/ 60 w 2061"/>
                  <a:gd name="T65" fmla="*/ 6 h 578"/>
                  <a:gd name="T66" fmla="*/ 64 w 2061"/>
                  <a:gd name="T67" fmla="*/ 2 h 578"/>
                  <a:gd name="T68" fmla="*/ 66 w 2061"/>
                  <a:gd name="T69" fmla="*/ 0 h 578"/>
                  <a:gd name="T70" fmla="*/ 66 w 2061"/>
                  <a:gd name="T71" fmla="*/ 14 h 578"/>
                  <a:gd name="T72" fmla="*/ 66 w 2061"/>
                  <a:gd name="T73" fmla="*/ 24 h 578"/>
                  <a:gd name="T74" fmla="*/ 67 w 2061"/>
                  <a:gd name="T75" fmla="*/ 28 h 578"/>
                  <a:gd name="T76" fmla="*/ 69 w 2061"/>
                  <a:gd name="T77" fmla="*/ 30 h 578"/>
                  <a:gd name="T78" fmla="*/ 77 w 2061"/>
                  <a:gd name="T79" fmla="*/ 30 h 578"/>
                  <a:gd name="T80" fmla="*/ 90 w 2061"/>
                  <a:gd name="T81" fmla="*/ 27 h 578"/>
                  <a:gd name="T82" fmla="*/ 96 w 2061"/>
                  <a:gd name="T83" fmla="*/ 25 h 578"/>
                  <a:gd name="T84" fmla="*/ 101 w 2061"/>
                  <a:gd name="T85" fmla="*/ 23 h 578"/>
                  <a:gd name="T86" fmla="*/ 107 w 2061"/>
                  <a:gd name="T87" fmla="*/ 21 h 578"/>
                  <a:gd name="T88" fmla="*/ 255 w 2061"/>
                  <a:gd name="T89" fmla="*/ 26 h 578"/>
                  <a:gd name="T90" fmla="*/ 258 w 2061"/>
                  <a:gd name="T91" fmla="*/ 45 h 578"/>
                  <a:gd name="T92" fmla="*/ 258 w 2061"/>
                  <a:gd name="T93" fmla="*/ 45 h 5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61"/>
                  <a:gd name="T142" fmla="*/ 0 h 578"/>
                  <a:gd name="T143" fmla="*/ 2061 w 2061"/>
                  <a:gd name="T144" fmla="*/ 578 h 5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61" h="578">
                    <a:moveTo>
                      <a:pt x="2061" y="366"/>
                    </a:moveTo>
                    <a:lnTo>
                      <a:pt x="2000" y="417"/>
                    </a:lnTo>
                    <a:lnTo>
                      <a:pt x="1487" y="479"/>
                    </a:lnTo>
                    <a:lnTo>
                      <a:pt x="1317" y="561"/>
                    </a:lnTo>
                    <a:lnTo>
                      <a:pt x="778" y="513"/>
                    </a:lnTo>
                    <a:lnTo>
                      <a:pt x="773" y="527"/>
                    </a:lnTo>
                    <a:lnTo>
                      <a:pt x="746" y="555"/>
                    </a:lnTo>
                    <a:lnTo>
                      <a:pt x="716" y="568"/>
                    </a:lnTo>
                    <a:lnTo>
                      <a:pt x="672" y="578"/>
                    </a:lnTo>
                    <a:lnTo>
                      <a:pt x="531" y="577"/>
                    </a:lnTo>
                    <a:lnTo>
                      <a:pt x="400" y="545"/>
                    </a:lnTo>
                    <a:lnTo>
                      <a:pt x="347" y="499"/>
                    </a:lnTo>
                    <a:lnTo>
                      <a:pt x="340" y="458"/>
                    </a:lnTo>
                    <a:lnTo>
                      <a:pt x="345" y="440"/>
                    </a:lnTo>
                    <a:lnTo>
                      <a:pt x="293" y="504"/>
                    </a:lnTo>
                    <a:lnTo>
                      <a:pt x="230" y="494"/>
                    </a:lnTo>
                    <a:lnTo>
                      <a:pt x="238" y="439"/>
                    </a:lnTo>
                    <a:lnTo>
                      <a:pt x="261" y="395"/>
                    </a:lnTo>
                    <a:lnTo>
                      <a:pt x="280" y="375"/>
                    </a:lnTo>
                    <a:lnTo>
                      <a:pt x="306" y="359"/>
                    </a:lnTo>
                    <a:lnTo>
                      <a:pt x="322" y="341"/>
                    </a:lnTo>
                    <a:lnTo>
                      <a:pt x="280" y="332"/>
                    </a:lnTo>
                    <a:lnTo>
                      <a:pt x="194" y="330"/>
                    </a:lnTo>
                    <a:lnTo>
                      <a:pt x="165" y="258"/>
                    </a:lnTo>
                    <a:lnTo>
                      <a:pt x="47" y="251"/>
                    </a:lnTo>
                    <a:lnTo>
                      <a:pt x="0" y="150"/>
                    </a:lnTo>
                    <a:lnTo>
                      <a:pt x="156" y="133"/>
                    </a:lnTo>
                    <a:lnTo>
                      <a:pt x="315" y="242"/>
                    </a:lnTo>
                    <a:lnTo>
                      <a:pt x="289" y="218"/>
                    </a:lnTo>
                    <a:lnTo>
                      <a:pt x="401" y="283"/>
                    </a:lnTo>
                    <a:lnTo>
                      <a:pt x="410" y="95"/>
                    </a:lnTo>
                    <a:lnTo>
                      <a:pt x="449" y="70"/>
                    </a:lnTo>
                    <a:lnTo>
                      <a:pt x="478" y="49"/>
                    </a:lnTo>
                    <a:lnTo>
                      <a:pt x="512" y="20"/>
                    </a:lnTo>
                    <a:lnTo>
                      <a:pt x="527" y="0"/>
                    </a:lnTo>
                    <a:lnTo>
                      <a:pt x="523" y="112"/>
                    </a:lnTo>
                    <a:lnTo>
                      <a:pt x="528" y="194"/>
                    </a:lnTo>
                    <a:lnTo>
                      <a:pt x="536" y="226"/>
                    </a:lnTo>
                    <a:lnTo>
                      <a:pt x="549" y="245"/>
                    </a:lnTo>
                    <a:lnTo>
                      <a:pt x="614" y="245"/>
                    </a:lnTo>
                    <a:lnTo>
                      <a:pt x="715" y="218"/>
                    </a:lnTo>
                    <a:lnTo>
                      <a:pt x="766" y="201"/>
                    </a:lnTo>
                    <a:lnTo>
                      <a:pt x="808" y="185"/>
                    </a:lnTo>
                    <a:lnTo>
                      <a:pt x="849" y="169"/>
                    </a:lnTo>
                    <a:lnTo>
                      <a:pt x="2037" y="208"/>
                    </a:lnTo>
                    <a:lnTo>
                      <a:pt x="2061" y="3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2" name="Freeform 18"/>
              <p:cNvSpPr>
                <a:spLocks/>
              </p:cNvSpPr>
              <p:nvPr/>
            </p:nvSpPr>
            <p:spPr bwMode="auto">
              <a:xfrm>
                <a:off x="234" y="3950"/>
                <a:ext cx="162" cy="146"/>
              </a:xfrm>
              <a:custGeom>
                <a:avLst/>
                <a:gdLst>
                  <a:gd name="T0" fmla="*/ 5 w 323"/>
                  <a:gd name="T1" fmla="*/ 4 h 293"/>
                  <a:gd name="T2" fmla="*/ 0 w 323"/>
                  <a:gd name="T3" fmla="*/ 18 h 293"/>
                  <a:gd name="T4" fmla="*/ 6 w 323"/>
                  <a:gd name="T5" fmla="*/ 31 h 293"/>
                  <a:gd name="T6" fmla="*/ 15 w 323"/>
                  <a:gd name="T7" fmla="*/ 36 h 293"/>
                  <a:gd name="T8" fmla="*/ 27 w 323"/>
                  <a:gd name="T9" fmla="*/ 36 h 293"/>
                  <a:gd name="T10" fmla="*/ 36 w 323"/>
                  <a:gd name="T11" fmla="*/ 31 h 293"/>
                  <a:gd name="T12" fmla="*/ 40 w 323"/>
                  <a:gd name="T13" fmla="*/ 23 h 293"/>
                  <a:gd name="T14" fmla="*/ 41 w 323"/>
                  <a:gd name="T15" fmla="*/ 16 h 293"/>
                  <a:gd name="T16" fmla="*/ 40 w 323"/>
                  <a:gd name="T17" fmla="*/ 13 h 293"/>
                  <a:gd name="T18" fmla="*/ 40 w 323"/>
                  <a:gd name="T19" fmla="*/ 11 h 293"/>
                  <a:gd name="T20" fmla="*/ 39 w 323"/>
                  <a:gd name="T21" fmla="*/ 10 h 293"/>
                  <a:gd name="T22" fmla="*/ 37 w 323"/>
                  <a:gd name="T23" fmla="*/ 8 h 293"/>
                  <a:gd name="T24" fmla="*/ 36 w 323"/>
                  <a:gd name="T25" fmla="*/ 6 h 293"/>
                  <a:gd name="T26" fmla="*/ 34 w 323"/>
                  <a:gd name="T27" fmla="*/ 5 h 293"/>
                  <a:gd name="T28" fmla="*/ 32 w 323"/>
                  <a:gd name="T29" fmla="*/ 3 h 293"/>
                  <a:gd name="T30" fmla="*/ 26 w 323"/>
                  <a:gd name="T31" fmla="*/ 0 h 293"/>
                  <a:gd name="T32" fmla="*/ 16 w 323"/>
                  <a:gd name="T33" fmla="*/ 0 h 293"/>
                  <a:gd name="T34" fmla="*/ 5 w 323"/>
                  <a:gd name="T35" fmla="*/ 4 h 293"/>
                  <a:gd name="T36" fmla="*/ 5 w 323"/>
                  <a:gd name="T37" fmla="*/ 4 h 2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3"/>
                  <a:gd name="T58" fmla="*/ 0 h 293"/>
                  <a:gd name="T59" fmla="*/ 323 w 323"/>
                  <a:gd name="T60" fmla="*/ 293 h 2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3" h="293">
                    <a:moveTo>
                      <a:pt x="40" y="36"/>
                    </a:moveTo>
                    <a:lnTo>
                      <a:pt x="0" y="144"/>
                    </a:lnTo>
                    <a:lnTo>
                      <a:pt x="42" y="250"/>
                    </a:lnTo>
                    <a:lnTo>
                      <a:pt x="114" y="288"/>
                    </a:lnTo>
                    <a:lnTo>
                      <a:pt x="216" y="293"/>
                    </a:lnTo>
                    <a:lnTo>
                      <a:pt x="287" y="250"/>
                    </a:lnTo>
                    <a:lnTo>
                      <a:pt x="319" y="190"/>
                    </a:lnTo>
                    <a:lnTo>
                      <a:pt x="323" y="132"/>
                    </a:lnTo>
                    <a:lnTo>
                      <a:pt x="320" y="109"/>
                    </a:lnTo>
                    <a:lnTo>
                      <a:pt x="313" y="95"/>
                    </a:lnTo>
                    <a:lnTo>
                      <a:pt x="307" y="83"/>
                    </a:lnTo>
                    <a:lnTo>
                      <a:pt x="294" y="64"/>
                    </a:lnTo>
                    <a:lnTo>
                      <a:pt x="286" y="55"/>
                    </a:lnTo>
                    <a:lnTo>
                      <a:pt x="270" y="40"/>
                    </a:lnTo>
                    <a:lnTo>
                      <a:pt x="255" y="30"/>
                    </a:lnTo>
                    <a:lnTo>
                      <a:pt x="202" y="6"/>
                    </a:lnTo>
                    <a:lnTo>
                      <a:pt x="123" y="0"/>
                    </a:ln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A86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3" name="Freeform 19"/>
              <p:cNvSpPr>
                <a:spLocks/>
              </p:cNvSpPr>
              <p:nvPr/>
            </p:nvSpPr>
            <p:spPr bwMode="auto">
              <a:xfrm>
                <a:off x="235" y="3959"/>
                <a:ext cx="162" cy="144"/>
              </a:xfrm>
              <a:custGeom>
                <a:avLst/>
                <a:gdLst>
                  <a:gd name="T0" fmla="*/ 10 w 325"/>
                  <a:gd name="T1" fmla="*/ 0 h 288"/>
                  <a:gd name="T2" fmla="*/ 7 w 325"/>
                  <a:gd name="T3" fmla="*/ 6 h 288"/>
                  <a:gd name="T4" fmla="*/ 6 w 325"/>
                  <a:gd name="T5" fmla="*/ 12 h 288"/>
                  <a:gd name="T6" fmla="*/ 9 w 325"/>
                  <a:gd name="T7" fmla="*/ 18 h 288"/>
                  <a:gd name="T8" fmla="*/ 11 w 325"/>
                  <a:gd name="T9" fmla="*/ 21 h 288"/>
                  <a:gd name="T10" fmla="*/ 13 w 325"/>
                  <a:gd name="T11" fmla="*/ 23 h 288"/>
                  <a:gd name="T12" fmla="*/ 16 w 325"/>
                  <a:gd name="T13" fmla="*/ 24 h 288"/>
                  <a:gd name="T14" fmla="*/ 20 w 325"/>
                  <a:gd name="T15" fmla="*/ 25 h 288"/>
                  <a:gd name="T16" fmla="*/ 26 w 325"/>
                  <a:gd name="T17" fmla="*/ 26 h 288"/>
                  <a:gd name="T18" fmla="*/ 33 w 325"/>
                  <a:gd name="T19" fmla="*/ 22 h 288"/>
                  <a:gd name="T20" fmla="*/ 40 w 325"/>
                  <a:gd name="T21" fmla="*/ 14 h 288"/>
                  <a:gd name="T22" fmla="*/ 40 w 325"/>
                  <a:gd name="T23" fmla="*/ 17 h 288"/>
                  <a:gd name="T24" fmla="*/ 39 w 325"/>
                  <a:gd name="T25" fmla="*/ 22 h 288"/>
                  <a:gd name="T26" fmla="*/ 37 w 325"/>
                  <a:gd name="T27" fmla="*/ 28 h 288"/>
                  <a:gd name="T28" fmla="*/ 36 w 325"/>
                  <a:gd name="T29" fmla="*/ 30 h 288"/>
                  <a:gd name="T30" fmla="*/ 20 w 325"/>
                  <a:gd name="T31" fmla="*/ 36 h 288"/>
                  <a:gd name="T32" fmla="*/ 5 w 325"/>
                  <a:gd name="T33" fmla="*/ 29 h 288"/>
                  <a:gd name="T34" fmla="*/ 0 w 325"/>
                  <a:gd name="T35" fmla="*/ 21 h 288"/>
                  <a:gd name="T36" fmla="*/ 0 w 325"/>
                  <a:gd name="T37" fmla="*/ 9 h 288"/>
                  <a:gd name="T38" fmla="*/ 4 w 325"/>
                  <a:gd name="T39" fmla="*/ 5 h 288"/>
                  <a:gd name="T40" fmla="*/ 10 w 325"/>
                  <a:gd name="T41" fmla="*/ 0 h 288"/>
                  <a:gd name="T42" fmla="*/ 10 w 325"/>
                  <a:gd name="T43" fmla="*/ 0 h 2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5"/>
                  <a:gd name="T67" fmla="*/ 0 h 288"/>
                  <a:gd name="T68" fmla="*/ 325 w 325"/>
                  <a:gd name="T69" fmla="*/ 288 h 2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5" h="288">
                    <a:moveTo>
                      <a:pt x="84" y="0"/>
                    </a:moveTo>
                    <a:lnTo>
                      <a:pt x="56" y="49"/>
                    </a:lnTo>
                    <a:lnTo>
                      <a:pt x="55" y="100"/>
                    </a:lnTo>
                    <a:lnTo>
                      <a:pt x="74" y="147"/>
                    </a:lnTo>
                    <a:lnTo>
                      <a:pt x="91" y="168"/>
                    </a:lnTo>
                    <a:lnTo>
                      <a:pt x="111" y="186"/>
                    </a:lnTo>
                    <a:lnTo>
                      <a:pt x="133" y="198"/>
                    </a:lnTo>
                    <a:lnTo>
                      <a:pt x="160" y="207"/>
                    </a:lnTo>
                    <a:lnTo>
                      <a:pt x="214" y="209"/>
                    </a:lnTo>
                    <a:lnTo>
                      <a:pt x="271" y="180"/>
                    </a:lnTo>
                    <a:lnTo>
                      <a:pt x="325" y="119"/>
                    </a:lnTo>
                    <a:lnTo>
                      <a:pt x="325" y="130"/>
                    </a:lnTo>
                    <a:lnTo>
                      <a:pt x="313" y="176"/>
                    </a:lnTo>
                    <a:lnTo>
                      <a:pt x="298" y="225"/>
                    </a:lnTo>
                    <a:lnTo>
                      <a:pt x="291" y="247"/>
                    </a:lnTo>
                    <a:lnTo>
                      <a:pt x="161" y="288"/>
                    </a:lnTo>
                    <a:lnTo>
                      <a:pt x="46" y="239"/>
                    </a:lnTo>
                    <a:lnTo>
                      <a:pt x="0" y="173"/>
                    </a:lnTo>
                    <a:lnTo>
                      <a:pt x="4" y="67"/>
                    </a:lnTo>
                    <a:lnTo>
                      <a:pt x="38" y="3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8240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4" name="Freeform 20"/>
              <p:cNvSpPr>
                <a:spLocks/>
              </p:cNvSpPr>
              <p:nvPr/>
            </p:nvSpPr>
            <p:spPr bwMode="auto">
              <a:xfrm>
                <a:off x="384" y="3843"/>
                <a:ext cx="696" cy="225"/>
              </a:xfrm>
              <a:custGeom>
                <a:avLst/>
                <a:gdLst>
                  <a:gd name="T0" fmla="*/ 0 w 1390"/>
                  <a:gd name="T1" fmla="*/ 10 h 450"/>
                  <a:gd name="T2" fmla="*/ 2 w 1390"/>
                  <a:gd name="T3" fmla="*/ 20 h 450"/>
                  <a:gd name="T4" fmla="*/ 12 w 1390"/>
                  <a:gd name="T5" fmla="*/ 37 h 450"/>
                  <a:gd name="T6" fmla="*/ 23 w 1390"/>
                  <a:gd name="T7" fmla="*/ 56 h 450"/>
                  <a:gd name="T8" fmla="*/ 43 w 1390"/>
                  <a:gd name="T9" fmla="*/ 56 h 450"/>
                  <a:gd name="T10" fmla="*/ 48 w 1390"/>
                  <a:gd name="T11" fmla="*/ 55 h 450"/>
                  <a:gd name="T12" fmla="*/ 51 w 1390"/>
                  <a:gd name="T13" fmla="*/ 43 h 450"/>
                  <a:gd name="T14" fmla="*/ 60 w 1390"/>
                  <a:gd name="T15" fmla="*/ 37 h 450"/>
                  <a:gd name="T16" fmla="*/ 71 w 1390"/>
                  <a:gd name="T17" fmla="*/ 36 h 450"/>
                  <a:gd name="T18" fmla="*/ 79 w 1390"/>
                  <a:gd name="T19" fmla="*/ 40 h 450"/>
                  <a:gd name="T20" fmla="*/ 85 w 1390"/>
                  <a:gd name="T21" fmla="*/ 47 h 450"/>
                  <a:gd name="T22" fmla="*/ 113 w 1390"/>
                  <a:gd name="T23" fmla="*/ 41 h 450"/>
                  <a:gd name="T24" fmla="*/ 134 w 1390"/>
                  <a:gd name="T25" fmla="*/ 34 h 450"/>
                  <a:gd name="T26" fmla="*/ 143 w 1390"/>
                  <a:gd name="T27" fmla="*/ 20 h 450"/>
                  <a:gd name="T28" fmla="*/ 152 w 1390"/>
                  <a:gd name="T29" fmla="*/ 17 h 450"/>
                  <a:gd name="T30" fmla="*/ 165 w 1390"/>
                  <a:gd name="T31" fmla="*/ 20 h 450"/>
                  <a:gd name="T32" fmla="*/ 167 w 1390"/>
                  <a:gd name="T33" fmla="*/ 23 h 450"/>
                  <a:gd name="T34" fmla="*/ 172 w 1390"/>
                  <a:gd name="T35" fmla="*/ 12 h 450"/>
                  <a:gd name="T36" fmla="*/ 175 w 1390"/>
                  <a:gd name="T37" fmla="*/ 0 h 450"/>
                  <a:gd name="T38" fmla="*/ 152 w 1390"/>
                  <a:gd name="T39" fmla="*/ 10 h 450"/>
                  <a:gd name="T40" fmla="*/ 123 w 1390"/>
                  <a:gd name="T41" fmla="*/ 19 h 450"/>
                  <a:gd name="T42" fmla="*/ 72 w 1390"/>
                  <a:gd name="T43" fmla="*/ 27 h 450"/>
                  <a:gd name="T44" fmla="*/ 36 w 1390"/>
                  <a:gd name="T45" fmla="*/ 29 h 450"/>
                  <a:gd name="T46" fmla="*/ 17 w 1390"/>
                  <a:gd name="T47" fmla="*/ 27 h 450"/>
                  <a:gd name="T48" fmla="*/ 8 w 1390"/>
                  <a:gd name="T49" fmla="*/ 19 h 450"/>
                  <a:gd name="T50" fmla="*/ 6 w 1390"/>
                  <a:gd name="T51" fmla="*/ 7 h 450"/>
                  <a:gd name="T52" fmla="*/ 0 w 1390"/>
                  <a:gd name="T53" fmla="*/ 10 h 450"/>
                  <a:gd name="T54" fmla="*/ 0 w 1390"/>
                  <a:gd name="T55" fmla="*/ 10 h 4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90"/>
                  <a:gd name="T85" fmla="*/ 0 h 450"/>
                  <a:gd name="T86" fmla="*/ 1390 w 1390"/>
                  <a:gd name="T87" fmla="*/ 450 h 4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90" h="450">
                    <a:moveTo>
                      <a:pt x="0" y="76"/>
                    </a:moveTo>
                    <a:lnTo>
                      <a:pt x="14" y="153"/>
                    </a:lnTo>
                    <a:lnTo>
                      <a:pt x="96" y="294"/>
                    </a:lnTo>
                    <a:lnTo>
                      <a:pt x="184" y="442"/>
                    </a:lnTo>
                    <a:lnTo>
                      <a:pt x="344" y="450"/>
                    </a:lnTo>
                    <a:lnTo>
                      <a:pt x="380" y="440"/>
                    </a:lnTo>
                    <a:lnTo>
                      <a:pt x="405" y="341"/>
                    </a:lnTo>
                    <a:lnTo>
                      <a:pt x="473" y="293"/>
                    </a:lnTo>
                    <a:lnTo>
                      <a:pt x="564" y="286"/>
                    </a:lnTo>
                    <a:lnTo>
                      <a:pt x="630" y="318"/>
                    </a:lnTo>
                    <a:lnTo>
                      <a:pt x="677" y="374"/>
                    </a:lnTo>
                    <a:lnTo>
                      <a:pt x="903" y="326"/>
                    </a:lnTo>
                    <a:lnTo>
                      <a:pt x="1071" y="269"/>
                    </a:lnTo>
                    <a:lnTo>
                      <a:pt x="1143" y="156"/>
                    </a:lnTo>
                    <a:lnTo>
                      <a:pt x="1215" y="133"/>
                    </a:lnTo>
                    <a:lnTo>
                      <a:pt x="1314" y="159"/>
                    </a:lnTo>
                    <a:lnTo>
                      <a:pt x="1333" y="183"/>
                    </a:lnTo>
                    <a:lnTo>
                      <a:pt x="1371" y="92"/>
                    </a:lnTo>
                    <a:lnTo>
                      <a:pt x="1390" y="0"/>
                    </a:lnTo>
                    <a:lnTo>
                      <a:pt x="1214" y="74"/>
                    </a:lnTo>
                    <a:lnTo>
                      <a:pt x="982" y="145"/>
                    </a:lnTo>
                    <a:lnTo>
                      <a:pt x="572" y="212"/>
                    </a:lnTo>
                    <a:lnTo>
                      <a:pt x="283" y="238"/>
                    </a:lnTo>
                    <a:lnTo>
                      <a:pt x="129" y="211"/>
                    </a:lnTo>
                    <a:lnTo>
                      <a:pt x="59" y="146"/>
                    </a:lnTo>
                    <a:lnTo>
                      <a:pt x="44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5" name="Freeform 21"/>
              <p:cNvSpPr>
                <a:spLocks/>
              </p:cNvSpPr>
              <p:nvPr/>
            </p:nvSpPr>
            <p:spPr bwMode="auto">
              <a:xfrm>
                <a:off x="419" y="3828"/>
                <a:ext cx="467" cy="143"/>
              </a:xfrm>
              <a:custGeom>
                <a:avLst/>
                <a:gdLst>
                  <a:gd name="T0" fmla="*/ 76 w 934"/>
                  <a:gd name="T1" fmla="*/ 0 h 286"/>
                  <a:gd name="T2" fmla="*/ 61 w 934"/>
                  <a:gd name="T3" fmla="*/ 1 h 286"/>
                  <a:gd name="T4" fmla="*/ 4 w 934"/>
                  <a:gd name="T5" fmla="*/ 6 h 286"/>
                  <a:gd name="T6" fmla="*/ 0 w 934"/>
                  <a:gd name="T7" fmla="*/ 22 h 286"/>
                  <a:gd name="T8" fmla="*/ 4 w 934"/>
                  <a:gd name="T9" fmla="*/ 28 h 286"/>
                  <a:gd name="T10" fmla="*/ 28 w 934"/>
                  <a:gd name="T11" fmla="*/ 36 h 286"/>
                  <a:gd name="T12" fmla="*/ 66 w 934"/>
                  <a:gd name="T13" fmla="*/ 30 h 286"/>
                  <a:gd name="T14" fmla="*/ 117 w 934"/>
                  <a:gd name="T15" fmla="*/ 20 h 286"/>
                  <a:gd name="T16" fmla="*/ 115 w 934"/>
                  <a:gd name="T17" fmla="*/ 18 h 286"/>
                  <a:gd name="T18" fmla="*/ 81 w 934"/>
                  <a:gd name="T19" fmla="*/ 14 h 286"/>
                  <a:gd name="T20" fmla="*/ 76 w 934"/>
                  <a:gd name="T21" fmla="*/ 0 h 286"/>
                  <a:gd name="T22" fmla="*/ 76 w 934"/>
                  <a:gd name="T23" fmla="*/ 0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4"/>
                  <a:gd name="T37" fmla="*/ 0 h 286"/>
                  <a:gd name="T38" fmla="*/ 934 w 934"/>
                  <a:gd name="T39" fmla="*/ 286 h 2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4" h="286">
                    <a:moveTo>
                      <a:pt x="608" y="0"/>
                    </a:moveTo>
                    <a:lnTo>
                      <a:pt x="492" y="5"/>
                    </a:lnTo>
                    <a:lnTo>
                      <a:pt x="30" y="53"/>
                    </a:lnTo>
                    <a:lnTo>
                      <a:pt x="0" y="176"/>
                    </a:lnTo>
                    <a:lnTo>
                      <a:pt x="30" y="225"/>
                    </a:lnTo>
                    <a:lnTo>
                      <a:pt x="222" y="286"/>
                    </a:lnTo>
                    <a:lnTo>
                      <a:pt x="523" y="247"/>
                    </a:lnTo>
                    <a:lnTo>
                      <a:pt x="934" y="164"/>
                    </a:lnTo>
                    <a:lnTo>
                      <a:pt x="913" y="143"/>
                    </a:lnTo>
                    <a:lnTo>
                      <a:pt x="645" y="113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6" name="Freeform 22"/>
              <p:cNvSpPr>
                <a:spLocks/>
              </p:cNvSpPr>
              <p:nvPr/>
            </p:nvSpPr>
            <p:spPr bwMode="auto">
              <a:xfrm>
                <a:off x="668" y="3539"/>
                <a:ext cx="332" cy="375"/>
              </a:xfrm>
              <a:custGeom>
                <a:avLst/>
                <a:gdLst>
                  <a:gd name="T0" fmla="*/ 20 w 663"/>
                  <a:gd name="T1" fmla="*/ 2 h 748"/>
                  <a:gd name="T2" fmla="*/ 5 w 663"/>
                  <a:gd name="T3" fmla="*/ 2 h 748"/>
                  <a:gd name="T4" fmla="*/ 0 w 663"/>
                  <a:gd name="T5" fmla="*/ 25 h 748"/>
                  <a:gd name="T6" fmla="*/ 3 w 663"/>
                  <a:gd name="T7" fmla="*/ 25 h 748"/>
                  <a:gd name="T8" fmla="*/ 8 w 663"/>
                  <a:gd name="T9" fmla="*/ 44 h 748"/>
                  <a:gd name="T10" fmla="*/ 18 w 663"/>
                  <a:gd name="T11" fmla="*/ 84 h 748"/>
                  <a:gd name="T12" fmla="*/ 56 w 663"/>
                  <a:gd name="T13" fmla="*/ 94 h 748"/>
                  <a:gd name="T14" fmla="*/ 79 w 663"/>
                  <a:gd name="T15" fmla="*/ 87 h 748"/>
                  <a:gd name="T16" fmla="*/ 80 w 663"/>
                  <a:gd name="T17" fmla="*/ 63 h 748"/>
                  <a:gd name="T18" fmla="*/ 83 w 663"/>
                  <a:gd name="T19" fmla="*/ 14 h 748"/>
                  <a:gd name="T20" fmla="*/ 68 w 663"/>
                  <a:gd name="T21" fmla="*/ 7 h 748"/>
                  <a:gd name="T22" fmla="*/ 36 w 663"/>
                  <a:gd name="T23" fmla="*/ 0 h 748"/>
                  <a:gd name="T24" fmla="*/ 20 w 663"/>
                  <a:gd name="T25" fmla="*/ 2 h 748"/>
                  <a:gd name="T26" fmla="*/ 20 w 663"/>
                  <a:gd name="T27" fmla="*/ 2 h 7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3"/>
                  <a:gd name="T43" fmla="*/ 0 h 748"/>
                  <a:gd name="T44" fmla="*/ 663 w 663"/>
                  <a:gd name="T45" fmla="*/ 748 h 7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3" h="748">
                    <a:moveTo>
                      <a:pt x="159" y="9"/>
                    </a:moveTo>
                    <a:lnTo>
                      <a:pt x="40" y="9"/>
                    </a:lnTo>
                    <a:lnTo>
                      <a:pt x="0" y="194"/>
                    </a:lnTo>
                    <a:lnTo>
                      <a:pt x="18" y="194"/>
                    </a:lnTo>
                    <a:lnTo>
                      <a:pt x="57" y="346"/>
                    </a:lnTo>
                    <a:lnTo>
                      <a:pt x="138" y="667"/>
                    </a:lnTo>
                    <a:lnTo>
                      <a:pt x="442" y="748"/>
                    </a:lnTo>
                    <a:lnTo>
                      <a:pt x="626" y="689"/>
                    </a:lnTo>
                    <a:lnTo>
                      <a:pt x="633" y="503"/>
                    </a:lnTo>
                    <a:lnTo>
                      <a:pt x="663" y="112"/>
                    </a:lnTo>
                    <a:lnTo>
                      <a:pt x="544" y="52"/>
                    </a:lnTo>
                    <a:lnTo>
                      <a:pt x="288" y="0"/>
                    </a:lnTo>
                    <a:lnTo>
                      <a:pt x="159" y="9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7" name="Freeform 23"/>
              <p:cNvSpPr>
                <a:spLocks/>
              </p:cNvSpPr>
              <p:nvPr/>
            </p:nvSpPr>
            <p:spPr bwMode="auto">
              <a:xfrm>
                <a:off x="675" y="3546"/>
                <a:ext cx="239" cy="352"/>
              </a:xfrm>
              <a:custGeom>
                <a:avLst/>
                <a:gdLst>
                  <a:gd name="T0" fmla="*/ 0 w 478"/>
                  <a:gd name="T1" fmla="*/ 23 h 704"/>
                  <a:gd name="T2" fmla="*/ 15 w 478"/>
                  <a:gd name="T3" fmla="*/ 82 h 704"/>
                  <a:gd name="T4" fmla="*/ 22 w 478"/>
                  <a:gd name="T5" fmla="*/ 73 h 704"/>
                  <a:gd name="T6" fmla="*/ 47 w 478"/>
                  <a:gd name="T7" fmla="*/ 78 h 704"/>
                  <a:gd name="T8" fmla="*/ 45 w 478"/>
                  <a:gd name="T9" fmla="*/ 38 h 704"/>
                  <a:gd name="T10" fmla="*/ 56 w 478"/>
                  <a:gd name="T11" fmla="*/ 88 h 704"/>
                  <a:gd name="T12" fmla="*/ 60 w 478"/>
                  <a:gd name="T13" fmla="*/ 29 h 704"/>
                  <a:gd name="T14" fmla="*/ 58 w 478"/>
                  <a:gd name="T15" fmla="*/ 7 h 704"/>
                  <a:gd name="T16" fmla="*/ 5 w 478"/>
                  <a:gd name="T17" fmla="*/ 0 h 704"/>
                  <a:gd name="T18" fmla="*/ 3 w 478"/>
                  <a:gd name="T19" fmla="*/ 18 h 704"/>
                  <a:gd name="T20" fmla="*/ 0 w 478"/>
                  <a:gd name="T21" fmla="*/ 23 h 704"/>
                  <a:gd name="T22" fmla="*/ 0 w 478"/>
                  <a:gd name="T23" fmla="*/ 23 h 7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8"/>
                  <a:gd name="T37" fmla="*/ 0 h 704"/>
                  <a:gd name="T38" fmla="*/ 478 w 478"/>
                  <a:gd name="T39" fmla="*/ 704 h 7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8" h="704">
                    <a:moveTo>
                      <a:pt x="0" y="184"/>
                    </a:moveTo>
                    <a:lnTo>
                      <a:pt x="124" y="654"/>
                    </a:lnTo>
                    <a:lnTo>
                      <a:pt x="175" y="580"/>
                    </a:lnTo>
                    <a:lnTo>
                      <a:pt x="373" y="622"/>
                    </a:lnTo>
                    <a:lnTo>
                      <a:pt x="354" y="300"/>
                    </a:lnTo>
                    <a:lnTo>
                      <a:pt x="442" y="704"/>
                    </a:lnTo>
                    <a:lnTo>
                      <a:pt x="478" y="237"/>
                    </a:lnTo>
                    <a:lnTo>
                      <a:pt x="458" y="58"/>
                    </a:lnTo>
                    <a:lnTo>
                      <a:pt x="35" y="0"/>
                    </a:lnTo>
                    <a:lnTo>
                      <a:pt x="23" y="14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8" name="Freeform 24"/>
              <p:cNvSpPr>
                <a:spLocks/>
              </p:cNvSpPr>
              <p:nvPr/>
            </p:nvSpPr>
            <p:spPr bwMode="auto">
              <a:xfrm>
                <a:off x="707" y="3590"/>
                <a:ext cx="203" cy="187"/>
              </a:xfrm>
              <a:custGeom>
                <a:avLst/>
                <a:gdLst>
                  <a:gd name="T0" fmla="*/ 47 w 408"/>
                  <a:gd name="T1" fmla="*/ 3 h 374"/>
                  <a:gd name="T2" fmla="*/ 42 w 408"/>
                  <a:gd name="T3" fmla="*/ 3 h 374"/>
                  <a:gd name="T4" fmla="*/ 31 w 408"/>
                  <a:gd name="T5" fmla="*/ 1 h 374"/>
                  <a:gd name="T6" fmla="*/ 17 w 408"/>
                  <a:gd name="T7" fmla="*/ 0 h 374"/>
                  <a:gd name="T8" fmla="*/ 6 w 408"/>
                  <a:gd name="T9" fmla="*/ 1 h 374"/>
                  <a:gd name="T10" fmla="*/ 0 w 408"/>
                  <a:gd name="T11" fmla="*/ 6 h 374"/>
                  <a:gd name="T12" fmla="*/ 0 w 408"/>
                  <a:gd name="T13" fmla="*/ 17 h 374"/>
                  <a:gd name="T14" fmla="*/ 1 w 408"/>
                  <a:gd name="T15" fmla="*/ 25 h 374"/>
                  <a:gd name="T16" fmla="*/ 3 w 408"/>
                  <a:gd name="T17" fmla="*/ 31 h 374"/>
                  <a:gd name="T18" fmla="*/ 6 w 408"/>
                  <a:gd name="T19" fmla="*/ 37 h 374"/>
                  <a:gd name="T20" fmla="*/ 9 w 408"/>
                  <a:gd name="T21" fmla="*/ 42 h 374"/>
                  <a:gd name="T22" fmla="*/ 13 w 408"/>
                  <a:gd name="T23" fmla="*/ 45 h 374"/>
                  <a:gd name="T24" fmla="*/ 17 w 408"/>
                  <a:gd name="T25" fmla="*/ 46 h 374"/>
                  <a:gd name="T26" fmla="*/ 26 w 408"/>
                  <a:gd name="T27" fmla="*/ 47 h 374"/>
                  <a:gd name="T28" fmla="*/ 46 w 408"/>
                  <a:gd name="T29" fmla="*/ 47 h 374"/>
                  <a:gd name="T30" fmla="*/ 50 w 408"/>
                  <a:gd name="T31" fmla="*/ 23 h 374"/>
                  <a:gd name="T32" fmla="*/ 50 w 408"/>
                  <a:gd name="T33" fmla="*/ 13 h 374"/>
                  <a:gd name="T34" fmla="*/ 47 w 408"/>
                  <a:gd name="T35" fmla="*/ 3 h 374"/>
                  <a:gd name="T36" fmla="*/ 47 w 408"/>
                  <a:gd name="T37" fmla="*/ 3 h 3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8"/>
                  <a:gd name="T58" fmla="*/ 0 h 374"/>
                  <a:gd name="T59" fmla="*/ 408 w 408"/>
                  <a:gd name="T60" fmla="*/ 374 h 3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8" h="374">
                    <a:moveTo>
                      <a:pt x="382" y="25"/>
                    </a:moveTo>
                    <a:lnTo>
                      <a:pt x="343" y="18"/>
                    </a:lnTo>
                    <a:lnTo>
                      <a:pt x="251" y="7"/>
                    </a:lnTo>
                    <a:lnTo>
                      <a:pt x="140" y="0"/>
                    </a:lnTo>
                    <a:lnTo>
                      <a:pt x="50" y="9"/>
                    </a:lnTo>
                    <a:lnTo>
                      <a:pt x="6" y="55"/>
                    </a:lnTo>
                    <a:lnTo>
                      <a:pt x="0" y="129"/>
                    </a:lnTo>
                    <a:lnTo>
                      <a:pt x="13" y="203"/>
                    </a:lnTo>
                    <a:lnTo>
                      <a:pt x="26" y="248"/>
                    </a:lnTo>
                    <a:lnTo>
                      <a:pt x="50" y="296"/>
                    </a:lnTo>
                    <a:lnTo>
                      <a:pt x="78" y="330"/>
                    </a:lnTo>
                    <a:lnTo>
                      <a:pt x="107" y="353"/>
                    </a:lnTo>
                    <a:lnTo>
                      <a:pt x="136" y="367"/>
                    </a:lnTo>
                    <a:lnTo>
                      <a:pt x="211" y="374"/>
                    </a:lnTo>
                    <a:lnTo>
                      <a:pt x="376" y="369"/>
                    </a:lnTo>
                    <a:lnTo>
                      <a:pt x="408" y="181"/>
                    </a:lnTo>
                    <a:lnTo>
                      <a:pt x="401" y="104"/>
                    </a:lnTo>
                    <a:lnTo>
                      <a:pt x="382" y="25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9" name="Freeform 25"/>
              <p:cNvSpPr>
                <a:spLocks/>
              </p:cNvSpPr>
              <p:nvPr/>
            </p:nvSpPr>
            <p:spPr bwMode="auto">
              <a:xfrm>
                <a:off x="978" y="3759"/>
                <a:ext cx="66" cy="124"/>
              </a:xfrm>
              <a:custGeom>
                <a:avLst/>
                <a:gdLst>
                  <a:gd name="T0" fmla="*/ 1 w 132"/>
                  <a:gd name="T1" fmla="*/ 0 h 248"/>
                  <a:gd name="T2" fmla="*/ 0 w 132"/>
                  <a:gd name="T3" fmla="*/ 31 h 248"/>
                  <a:gd name="T4" fmla="*/ 17 w 132"/>
                  <a:gd name="T5" fmla="*/ 25 h 248"/>
                  <a:gd name="T6" fmla="*/ 13 w 132"/>
                  <a:gd name="T7" fmla="*/ 11 h 248"/>
                  <a:gd name="T8" fmla="*/ 1 w 132"/>
                  <a:gd name="T9" fmla="*/ 0 h 248"/>
                  <a:gd name="T10" fmla="*/ 1 w 132"/>
                  <a:gd name="T11" fmla="*/ 0 h 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48"/>
                  <a:gd name="T20" fmla="*/ 132 w 132"/>
                  <a:gd name="T21" fmla="*/ 248 h 2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48">
                    <a:moveTo>
                      <a:pt x="14" y="0"/>
                    </a:moveTo>
                    <a:lnTo>
                      <a:pt x="0" y="248"/>
                    </a:lnTo>
                    <a:lnTo>
                      <a:pt x="132" y="196"/>
                    </a:lnTo>
                    <a:lnTo>
                      <a:pt x="110" y="8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0" name="Freeform 26"/>
              <p:cNvSpPr>
                <a:spLocks/>
              </p:cNvSpPr>
              <p:nvPr/>
            </p:nvSpPr>
            <p:spPr bwMode="auto">
              <a:xfrm>
                <a:off x="404" y="3740"/>
                <a:ext cx="325" cy="199"/>
              </a:xfrm>
              <a:custGeom>
                <a:avLst/>
                <a:gdLst>
                  <a:gd name="T0" fmla="*/ 75 w 651"/>
                  <a:gd name="T1" fmla="*/ 1 h 396"/>
                  <a:gd name="T2" fmla="*/ 62 w 651"/>
                  <a:gd name="T3" fmla="*/ 0 h 396"/>
                  <a:gd name="T4" fmla="*/ 30 w 651"/>
                  <a:gd name="T5" fmla="*/ 2 h 396"/>
                  <a:gd name="T6" fmla="*/ 0 w 651"/>
                  <a:gd name="T7" fmla="*/ 32 h 396"/>
                  <a:gd name="T8" fmla="*/ 0 w 651"/>
                  <a:gd name="T9" fmla="*/ 42 h 396"/>
                  <a:gd name="T10" fmla="*/ 7 w 651"/>
                  <a:gd name="T11" fmla="*/ 50 h 396"/>
                  <a:gd name="T12" fmla="*/ 8 w 651"/>
                  <a:gd name="T13" fmla="*/ 46 h 396"/>
                  <a:gd name="T14" fmla="*/ 11 w 651"/>
                  <a:gd name="T15" fmla="*/ 38 h 396"/>
                  <a:gd name="T16" fmla="*/ 14 w 651"/>
                  <a:gd name="T17" fmla="*/ 33 h 396"/>
                  <a:gd name="T18" fmla="*/ 17 w 651"/>
                  <a:gd name="T19" fmla="*/ 30 h 396"/>
                  <a:gd name="T20" fmla="*/ 19 w 651"/>
                  <a:gd name="T21" fmla="*/ 28 h 396"/>
                  <a:gd name="T22" fmla="*/ 22 w 651"/>
                  <a:gd name="T23" fmla="*/ 27 h 396"/>
                  <a:gd name="T24" fmla="*/ 27 w 651"/>
                  <a:gd name="T25" fmla="*/ 26 h 396"/>
                  <a:gd name="T26" fmla="*/ 81 w 651"/>
                  <a:gd name="T27" fmla="*/ 25 h 396"/>
                  <a:gd name="T28" fmla="*/ 75 w 651"/>
                  <a:gd name="T29" fmla="*/ 1 h 396"/>
                  <a:gd name="T30" fmla="*/ 75 w 651"/>
                  <a:gd name="T31" fmla="*/ 1 h 3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1"/>
                  <a:gd name="T49" fmla="*/ 0 h 396"/>
                  <a:gd name="T50" fmla="*/ 651 w 651"/>
                  <a:gd name="T51" fmla="*/ 396 h 3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1" h="396">
                    <a:moveTo>
                      <a:pt x="600" y="2"/>
                    </a:moveTo>
                    <a:lnTo>
                      <a:pt x="496" y="0"/>
                    </a:lnTo>
                    <a:lnTo>
                      <a:pt x="243" y="16"/>
                    </a:lnTo>
                    <a:lnTo>
                      <a:pt x="0" y="249"/>
                    </a:lnTo>
                    <a:lnTo>
                      <a:pt x="4" y="329"/>
                    </a:lnTo>
                    <a:lnTo>
                      <a:pt x="56" y="396"/>
                    </a:lnTo>
                    <a:lnTo>
                      <a:pt x="64" y="365"/>
                    </a:lnTo>
                    <a:lnTo>
                      <a:pt x="90" y="298"/>
                    </a:lnTo>
                    <a:lnTo>
                      <a:pt x="113" y="263"/>
                    </a:lnTo>
                    <a:lnTo>
                      <a:pt x="142" y="232"/>
                    </a:lnTo>
                    <a:lnTo>
                      <a:pt x="157" y="220"/>
                    </a:lnTo>
                    <a:lnTo>
                      <a:pt x="177" y="209"/>
                    </a:lnTo>
                    <a:lnTo>
                      <a:pt x="220" y="203"/>
                    </a:lnTo>
                    <a:lnTo>
                      <a:pt x="651" y="195"/>
                    </a:lnTo>
                    <a:lnTo>
                      <a:pt x="60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1" name="Freeform 27"/>
              <p:cNvSpPr>
                <a:spLocks/>
              </p:cNvSpPr>
              <p:nvPr/>
            </p:nvSpPr>
            <p:spPr bwMode="auto">
              <a:xfrm>
                <a:off x="555" y="3326"/>
                <a:ext cx="423" cy="320"/>
              </a:xfrm>
              <a:custGeom>
                <a:avLst/>
                <a:gdLst>
                  <a:gd name="T0" fmla="*/ 50 w 847"/>
                  <a:gd name="T1" fmla="*/ 5 h 640"/>
                  <a:gd name="T2" fmla="*/ 42 w 847"/>
                  <a:gd name="T3" fmla="*/ 10 h 640"/>
                  <a:gd name="T4" fmla="*/ 29 w 847"/>
                  <a:gd name="T5" fmla="*/ 22 h 640"/>
                  <a:gd name="T6" fmla="*/ 27 w 847"/>
                  <a:gd name="T7" fmla="*/ 36 h 640"/>
                  <a:gd name="T8" fmla="*/ 7 w 847"/>
                  <a:gd name="T9" fmla="*/ 44 h 640"/>
                  <a:gd name="T10" fmla="*/ 1 w 847"/>
                  <a:gd name="T11" fmla="*/ 57 h 640"/>
                  <a:gd name="T12" fmla="*/ 5 w 847"/>
                  <a:gd name="T13" fmla="*/ 57 h 640"/>
                  <a:gd name="T14" fmla="*/ 12 w 847"/>
                  <a:gd name="T15" fmla="*/ 59 h 640"/>
                  <a:gd name="T16" fmla="*/ 16 w 847"/>
                  <a:gd name="T17" fmla="*/ 60 h 640"/>
                  <a:gd name="T18" fmla="*/ 22 w 847"/>
                  <a:gd name="T19" fmla="*/ 62 h 640"/>
                  <a:gd name="T20" fmla="*/ 19 w 847"/>
                  <a:gd name="T21" fmla="*/ 76 h 640"/>
                  <a:gd name="T22" fmla="*/ 29 w 847"/>
                  <a:gd name="T23" fmla="*/ 80 h 640"/>
                  <a:gd name="T24" fmla="*/ 34 w 847"/>
                  <a:gd name="T25" fmla="*/ 57 h 640"/>
                  <a:gd name="T26" fmla="*/ 48 w 847"/>
                  <a:gd name="T27" fmla="*/ 53 h 640"/>
                  <a:gd name="T28" fmla="*/ 83 w 847"/>
                  <a:gd name="T29" fmla="*/ 55 h 640"/>
                  <a:gd name="T30" fmla="*/ 96 w 847"/>
                  <a:gd name="T31" fmla="*/ 43 h 640"/>
                  <a:gd name="T32" fmla="*/ 102 w 847"/>
                  <a:gd name="T33" fmla="*/ 38 h 640"/>
                  <a:gd name="T34" fmla="*/ 104 w 847"/>
                  <a:gd name="T35" fmla="*/ 33 h 640"/>
                  <a:gd name="T36" fmla="*/ 101 w 847"/>
                  <a:gd name="T37" fmla="*/ 29 h 640"/>
                  <a:gd name="T38" fmla="*/ 99 w 847"/>
                  <a:gd name="T39" fmla="*/ 26 h 640"/>
                  <a:gd name="T40" fmla="*/ 93 w 847"/>
                  <a:gd name="T41" fmla="*/ 24 h 640"/>
                  <a:gd name="T42" fmla="*/ 88 w 847"/>
                  <a:gd name="T43" fmla="*/ 27 h 640"/>
                  <a:gd name="T44" fmla="*/ 90 w 847"/>
                  <a:gd name="T45" fmla="*/ 31 h 640"/>
                  <a:gd name="T46" fmla="*/ 84 w 847"/>
                  <a:gd name="T47" fmla="*/ 37 h 640"/>
                  <a:gd name="T48" fmla="*/ 80 w 847"/>
                  <a:gd name="T49" fmla="*/ 39 h 640"/>
                  <a:gd name="T50" fmla="*/ 80 w 847"/>
                  <a:gd name="T51" fmla="*/ 28 h 640"/>
                  <a:gd name="T52" fmla="*/ 88 w 847"/>
                  <a:gd name="T53" fmla="*/ 23 h 640"/>
                  <a:gd name="T54" fmla="*/ 89 w 847"/>
                  <a:gd name="T55" fmla="*/ 20 h 640"/>
                  <a:gd name="T56" fmla="*/ 89 w 847"/>
                  <a:gd name="T57" fmla="*/ 19 h 640"/>
                  <a:gd name="T58" fmla="*/ 86 w 847"/>
                  <a:gd name="T59" fmla="*/ 17 h 640"/>
                  <a:gd name="T60" fmla="*/ 81 w 847"/>
                  <a:gd name="T61" fmla="*/ 13 h 640"/>
                  <a:gd name="T62" fmla="*/ 64 w 847"/>
                  <a:gd name="T63" fmla="*/ 22 h 640"/>
                  <a:gd name="T64" fmla="*/ 65 w 847"/>
                  <a:gd name="T65" fmla="*/ 13 h 640"/>
                  <a:gd name="T66" fmla="*/ 64 w 847"/>
                  <a:gd name="T67" fmla="*/ 2 h 640"/>
                  <a:gd name="T68" fmla="*/ 56 w 847"/>
                  <a:gd name="T69" fmla="*/ 1 h 6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7"/>
                  <a:gd name="T106" fmla="*/ 0 h 640"/>
                  <a:gd name="T107" fmla="*/ 847 w 847"/>
                  <a:gd name="T108" fmla="*/ 640 h 6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7" h="640">
                    <a:moveTo>
                      <a:pt x="452" y="3"/>
                    </a:moveTo>
                    <a:lnTo>
                      <a:pt x="404" y="37"/>
                    </a:lnTo>
                    <a:lnTo>
                      <a:pt x="399" y="75"/>
                    </a:lnTo>
                    <a:lnTo>
                      <a:pt x="343" y="78"/>
                    </a:lnTo>
                    <a:lnTo>
                      <a:pt x="265" y="116"/>
                    </a:lnTo>
                    <a:lnTo>
                      <a:pt x="235" y="182"/>
                    </a:lnTo>
                    <a:lnTo>
                      <a:pt x="219" y="228"/>
                    </a:lnTo>
                    <a:lnTo>
                      <a:pt x="223" y="283"/>
                    </a:lnTo>
                    <a:lnTo>
                      <a:pt x="152" y="309"/>
                    </a:lnTo>
                    <a:lnTo>
                      <a:pt x="58" y="353"/>
                    </a:lnTo>
                    <a:lnTo>
                      <a:pt x="0" y="436"/>
                    </a:lnTo>
                    <a:lnTo>
                      <a:pt x="10" y="463"/>
                    </a:lnTo>
                    <a:lnTo>
                      <a:pt x="41" y="448"/>
                    </a:lnTo>
                    <a:lnTo>
                      <a:pt x="47" y="463"/>
                    </a:lnTo>
                    <a:lnTo>
                      <a:pt x="81" y="458"/>
                    </a:lnTo>
                    <a:lnTo>
                      <a:pt x="103" y="476"/>
                    </a:lnTo>
                    <a:lnTo>
                      <a:pt x="122" y="456"/>
                    </a:lnTo>
                    <a:lnTo>
                      <a:pt x="132" y="484"/>
                    </a:lnTo>
                    <a:lnTo>
                      <a:pt x="152" y="489"/>
                    </a:lnTo>
                    <a:lnTo>
                      <a:pt x="178" y="502"/>
                    </a:lnTo>
                    <a:lnTo>
                      <a:pt x="153" y="551"/>
                    </a:lnTo>
                    <a:lnTo>
                      <a:pt x="153" y="603"/>
                    </a:lnTo>
                    <a:lnTo>
                      <a:pt x="178" y="640"/>
                    </a:lnTo>
                    <a:lnTo>
                      <a:pt x="237" y="636"/>
                    </a:lnTo>
                    <a:lnTo>
                      <a:pt x="278" y="530"/>
                    </a:lnTo>
                    <a:lnTo>
                      <a:pt x="276" y="456"/>
                    </a:lnTo>
                    <a:lnTo>
                      <a:pt x="277" y="443"/>
                    </a:lnTo>
                    <a:lnTo>
                      <a:pt x="388" y="430"/>
                    </a:lnTo>
                    <a:lnTo>
                      <a:pt x="610" y="433"/>
                    </a:lnTo>
                    <a:lnTo>
                      <a:pt x="665" y="440"/>
                    </a:lnTo>
                    <a:lnTo>
                      <a:pt x="745" y="391"/>
                    </a:lnTo>
                    <a:lnTo>
                      <a:pt x="772" y="351"/>
                    </a:lnTo>
                    <a:lnTo>
                      <a:pt x="784" y="304"/>
                    </a:lnTo>
                    <a:lnTo>
                      <a:pt x="821" y="299"/>
                    </a:lnTo>
                    <a:lnTo>
                      <a:pt x="847" y="276"/>
                    </a:lnTo>
                    <a:lnTo>
                      <a:pt x="836" y="261"/>
                    </a:lnTo>
                    <a:lnTo>
                      <a:pt x="819" y="257"/>
                    </a:lnTo>
                    <a:lnTo>
                      <a:pt x="815" y="237"/>
                    </a:lnTo>
                    <a:lnTo>
                      <a:pt x="802" y="229"/>
                    </a:lnTo>
                    <a:lnTo>
                      <a:pt x="795" y="210"/>
                    </a:lnTo>
                    <a:lnTo>
                      <a:pt x="762" y="209"/>
                    </a:lnTo>
                    <a:lnTo>
                      <a:pt x="746" y="193"/>
                    </a:lnTo>
                    <a:lnTo>
                      <a:pt x="715" y="203"/>
                    </a:lnTo>
                    <a:lnTo>
                      <a:pt x="706" y="223"/>
                    </a:lnTo>
                    <a:lnTo>
                      <a:pt x="712" y="240"/>
                    </a:lnTo>
                    <a:lnTo>
                      <a:pt x="721" y="249"/>
                    </a:lnTo>
                    <a:lnTo>
                      <a:pt x="698" y="265"/>
                    </a:lnTo>
                    <a:lnTo>
                      <a:pt x="674" y="294"/>
                    </a:lnTo>
                    <a:lnTo>
                      <a:pt x="658" y="321"/>
                    </a:lnTo>
                    <a:lnTo>
                      <a:pt x="641" y="312"/>
                    </a:lnTo>
                    <a:lnTo>
                      <a:pt x="622" y="276"/>
                    </a:lnTo>
                    <a:lnTo>
                      <a:pt x="640" y="231"/>
                    </a:lnTo>
                    <a:lnTo>
                      <a:pt x="687" y="186"/>
                    </a:lnTo>
                    <a:lnTo>
                      <a:pt x="706" y="187"/>
                    </a:lnTo>
                    <a:lnTo>
                      <a:pt x="715" y="179"/>
                    </a:lnTo>
                    <a:lnTo>
                      <a:pt x="716" y="167"/>
                    </a:lnTo>
                    <a:lnTo>
                      <a:pt x="703" y="162"/>
                    </a:lnTo>
                    <a:lnTo>
                      <a:pt x="714" y="151"/>
                    </a:lnTo>
                    <a:lnTo>
                      <a:pt x="713" y="142"/>
                    </a:lnTo>
                    <a:lnTo>
                      <a:pt x="695" y="134"/>
                    </a:lnTo>
                    <a:lnTo>
                      <a:pt x="687" y="110"/>
                    </a:lnTo>
                    <a:lnTo>
                      <a:pt x="650" y="104"/>
                    </a:lnTo>
                    <a:lnTo>
                      <a:pt x="589" y="124"/>
                    </a:lnTo>
                    <a:lnTo>
                      <a:pt x="516" y="176"/>
                    </a:lnTo>
                    <a:lnTo>
                      <a:pt x="498" y="139"/>
                    </a:lnTo>
                    <a:lnTo>
                      <a:pt x="524" y="109"/>
                    </a:lnTo>
                    <a:lnTo>
                      <a:pt x="538" y="65"/>
                    </a:lnTo>
                    <a:lnTo>
                      <a:pt x="517" y="16"/>
                    </a:lnTo>
                    <a:lnTo>
                      <a:pt x="486" y="0"/>
                    </a:lnTo>
                    <a:lnTo>
                      <a:pt x="452" y="3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2" name="Freeform 28"/>
              <p:cNvSpPr>
                <a:spLocks/>
              </p:cNvSpPr>
              <p:nvPr/>
            </p:nvSpPr>
            <p:spPr bwMode="auto">
              <a:xfrm>
                <a:off x="901" y="3604"/>
                <a:ext cx="89" cy="282"/>
              </a:xfrm>
              <a:custGeom>
                <a:avLst/>
                <a:gdLst>
                  <a:gd name="T0" fmla="*/ 0 w 179"/>
                  <a:gd name="T1" fmla="*/ 71 h 564"/>
                  <a:gd name="T2" fmla="*/ 3 w 179"/>
                  <a:gd name="T3" fmla="*/ 46 h 564"/>
                  <a:gd name="T4" fmla="*/ 4 w 179"/>
                  <a:gd name="T5" fmla="*/ 0 h 564"/>
                  <a:gd name="T6" fmla="*/ 22 w 179"/>
                  <a:gd name="T7" fmla="*/ 0 h 564"/>
                  <a:gd name="T8" fmla="*/ 18 w 179"/>
                  <a:gd name="T9" fmla="*/ 69 h 564"/>
                  <a:gd name="T10" fmla="*/ 0 w 179"/>
                  <a:gd name="T11" fmla="*/ 71 h 564"/>
                  <a:gd name="T12" fmla="*/ 0 w 179"/>
                  <a:gd name="T13" fmla="*/ 71 h 5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564"/>
                  <a:gd name="T23" fmla="*/ 179 w 179"/>
                  <a:gd name="T24" fmla="*/ 564 h 5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564">
                    <a:moveTo>
                      <a:pt x="0" y="564"/>
                    </a:moveTo>
                    <a:lnTo>
                      <a:pt x="31" y="374"/>
                    </a:lnTo>
                    <a:lnTo>
                      <a:pt x="39" y="0"/>
                    </a:lnTo>
                    <a:lnTo>
                      <a:pt x="179" y="0"/>
                    </a:lnTo>
                    <a:lnTo>
                      <a:pt x="144" y="550"/>
                    </a:lnTo>
                    <a:lnTo>
                      <a:pt x="0" y="564"/>
                    </a:lnTo>
                    <a:close/>
                  </a:path>
                </a:pathLst>
              </a:custGeom>
              <a:solidFill>
                <a:srgbClr val="D4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3" name="Freeform 29"/>
              <p:cNvSpPr>
                <a:spLocks/>
              </p:cNvSpPr>
              <p:nvPr/>
            </p:nvSpPr>
            <p:spPr bwMode="auto">
              <a:xfrm>
                <a:off x="891" y="3466"/>
                <a:ext cx="47" cy="67"/>
              </a:xfrm>
              <a:custGeom>
                <a:avLst/>
                <a:gdLst>
                  <a:gd name="T0" fmla="*/ 12 w 93"/>
                  <a:gd name="T1" fmla="*/ 1 h 134"/>
                  <a:gd name="T2" fmla="*/ 9 w 93"/>
                  <a:gd name="T3" fmla="*/ 0 h 134"/>
                  <a:gd name="T4" fmla="*/ 4 w 93"/>
                  <a:gd name="T5" fmla="*/ 1 h 134"/>
                  <a:gd name="T6" fmla="*/ 3 w 93"/>
                  <a:gd name="T7" fmla="*/ 5 h 134"/>
                  <a:gd name="T8" fmla="*/ 4 w 93"/>
                  <a:gd name="T9" fmla="*/ 10 h 134"/>
                  <a:gd name="T10" fmla="*/ 0 w 93"/>
                  <a:gd name="T11" fmla="*/ 17 h 134"/>
                  <a:gd name="T12" fmla="*/ 3 w 93"/>
                  <a:gd name="T13" fmla="*/ 15 h 134"/>
                  <a:gd name="T14" fmla="*/ 8 w 93"/>
                  <a:gd name="T15" fmla="*/ 11 h 134"/>
                  <a:gd name="T16" fmla="*/ 12 w 93"/>
                  <a:gd name="T17" fmla="*/ 7 h 134"/>
                  <a:gd name="T18" fmla="*/ 12 w 93"/>
                  <a:gd name="T19" fmla="*/ 1 h 134"/>
                  <a:gd name="T20" fmla="*/ 12 w 93"/>
                  <a:gd name="T21" fmla="*/ 1 h 1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4"/>
                  <a:gd name="T35" fmla="*/ 93 w 93"/>
                  <a:gd name="T36" fmla="*/ 134 h 1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4">
                    <a:moveTo>
                      <a:pt x="92" y="14"/>
                    </a:moveTo>
                    <a:lnTo>
                      <a:pt x="68" y="0"/>
                    </a:lnTo>
                    <a:lnTo>
                      <a:pt x="30" y="9"/>
                    </a:lnTo>
                    <a:lnTo>
                      <a:pt x="22" y="42"/>
                    </a:lnTo>
                    <a:lnTo>
                      <a:pt x="25" y="87"/>
                    </a:lnTo>
                    <a:lnTo>
                      <a:pt x="0" y="134"/>
                    </a:lnTo>
                    <a:lnTo>
                      <a:pt x="22" y="123"/>
                    </a:lnTo>
                    <a:lnTo>
                      <a:pt x="62" y="95"/>
                    </a:lnTo>
                    <a:lnTo>
                      <a:pt x="93" y="58"/>
                    </a:lnTo>
                    <a:lnTo>
                      <a:pt x="92" y="14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4" name="Freeform 30"/>
              <p:cNvSpPr>
                <a:spLocks/>
              </p:cNvSpPr>
              <p:nvPr/>
            </p:nvSpPr>
            <p:spPr bwMode="auto">
              <a:xfrm>
                <a:off x="695" y="3404"/>
                <a:ext cx="22" cy="18"/>
              </a:xfrm>
              <a:custGeom>
                <a:avLst/>
                <a:gdLst>
                  <a:gd name="T0" fmla="*/ 2 w 45"/>
                  <a:gd name="T1" fmla="*/ 0 h 37"/>
                  <a:gd name="T2" fmla="*/ 0 w 45"/>
                  <a:gd name="T3" fmla="*/ 3 h 37"/>
                  <a:gd name="T4" fmla="*/ 1 w 45"/>
                  <a:gd name="T5" fmla="*/ 4 h 37"/>
                  <a:gd name="T6" fmla="*/ 2 w 45"/>
                  <a:gd name="T7" fmla="*/ 4 h 37"/>
                  <a:gd name="T8" fmla="*/ 5 w 45"/>
                  <a:gd name="T9" fmla="*/ 3 h 37"/>
                  <a:gd name="T10" fmla="*/ 5 w 45"/>
                  <a:gd name="T11" fmla="*/ 2 h 37"/>
                  <a:gd name="T12" fmla="*/ 4 w 45"/>
                  <a:gd name="T13" fmla="*/ 0 h 37"/>
                  <a:gd name="T14" fmla="*/ 2 w 45"/>
                  <a:gd name="T15" fmla="*/ 0 h 37"/>
                  <a:gd name="T16" fmla="*/ 2 w 4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7"/>
                  <a:gd name="T29" fmla="*/ 45 w 4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7">
                    <a:moveTo>
                      <a:pt x="17" y="0"/>
                    </a:moveTo>
                    <a:lnTo>
                      <a:pt x="0" y="24"/>
                    </a:lnTo>
                    <a:lnTo>
                      <a:pt x="8" y="33"/>
                    </a:lnTo>
                    <a:lnTo>
                      <a:pt x="23" y="37"/>
                    </a:lnTo>
                    <a:lnTo>
                      <a:pt x="45" y="27"/>
                    </a:lnTo>
                    <a:lnTo>
                      <a:pt x="45" y="18"/>
                    </a:lnTo>
                    <a:lnTo>
                      <a:pt x="38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5" name="Freeform 31"/>
              <p:cNvSpPr>
                <a:spLocks/>
              </p:cNvSpPr>
              <p:nvPr/>
            </p:nvSpPr>
            <p:spPr bwMode="auto">
              <a:xfrm>
                <a:off x="638" y="3556"/>
                <a:ext cx="46" cy="73"/>
              </a:xfrm>
              <a:custGeom>
                <a:avLst/>
                <a:gdLst>
                  <a:gd name="T0" fmla="*/ 10 w 92"/>
                  <a:gd name="T1" fmla="*/ 0 h 146"/>
                  <a:gd name="T2" fmla="*/ 9 w 92"/>
                  <a:gd name="T3" fmla="*/ 3 h 146"/>
                  <a:gd name="T4" fmla="*/ 6 w 92"/>
                  <a:gd name="T5" fmla="*/ 7 h 146"/>
                  <a:gd name="T6" fmla="*/ 5 w 92"/>
                  <a:gd name="T7" fmla="*/ 9 h 146"/>
                  <a:gd name="T8" fmla="*/ 0 w 92"/>
                  <a:gd name="T9" fmla="*/ 13 h 146"/>
                  <a:gd name="T10" fmla="*/ 1 w 92"/>
                  <a:gd name="T11" fmla="*/ 17 h 146"/>
                  <a:gd name="T12" fmla="*/ 3 w 92"/>
                  <a:gd name="T13" fmla="*/ 18 h 146"/>
                  <a:gd name="T14" fmla="*/ 9 w 92"/>
                  <a:gd name="T15" fmla="*/ 15 h 146"/>
                  <a:gd name="T16" fmla="*/ 11 w 92"/>
                  <a:gd name="T17" fmla="*/ 10 h 146"/>
                  <a:gd name="T18" fmla="*/ 12 w 92"/>
                  <a:gd name="T19" fmla="*/ 3 h 146"/>
                  <a:gd name="T20" fmla="*/ 10 w 92"/>
                  <a:gd name="T21" fmla="*/ 0 h 146"/>
                  <a:gd name="T22" fmla="*/ 10 w 92"/>
                  <a:gd name="T23" fmla="*/ 0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"/>
                  <a:gd name="T37" fmla="*/ 0 h 146"/>
                  <a:gd name="T38" fmla="*/ 92 w 92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" h="146">
                    <a:moveTo>
                      <a:pt x="80" y="0"/>
                    </a:moveTo>
                    <a:lnTo>
                      <a:pt x="67" y="31"/>
                    </a:lnTo>
                    <a:lnTo>
                      <a:pt x="54" y="58"/>
                    </a:lnTo>
                    <a:lnTo>
                      <a:pt x="34" y="74"/>
                    </a:lnTo>
                    <a:lnTo>
                      <a:pt x="0" y="107"/>
                    </a:lnTo>
                    <a:lnTo>
                      <a:pt x="3" y="130"/>
                    </a:lnTo>
                    <a:lnTo>
                      <a:pt x="18" y="146"/>
                    </a:lnTo>
                    <a:lnTo>
                      <a:pt x="65" y="127"/>
                    </a:lnTo>
                    <a:lnTo>
                      <a:pt x="88" y="81"/>
                    </a:lnTo>
                    <a:lnTo>
                      <a:pt x="92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6" name="Freeform 32"/>
              <p:cNvSpPr>
                <a:spLocks/>
              </p:cNvSpPr>
              <p:nvPr/>
            </p:nvSpPr>
            <p:spPr bwMode="auto">
              <a:xfrm>
                <a:off x="778" y="3325"/>
                <a:ext cx="60" cy="60"/>
              </a:xfrm>
              <a:custGeom>
                <a:avLst/>
                <a:gdLst>
                  <a:gd name="T0" fmla="*/ 9 w 120"/>
                  <a:gd name="T1" fmla="*/ 0 h 120"/>
                  <a:gd name="T2" fmla="*/ 0 w 120"/>
                  <a:gd name="T3" fmla="*/ 9 h 120"/>
                  <a:gd name="T4" fmla="*/ 2 w 120"/>
                  <a:gd name="T5" fmla="*/ 13 h 120"/>
                  <a:gd name="T6" fmla="*/ 5 w 120"/>
                  <a:gd name="T7" fmla="*/ 15 h 120"/>
                  <a:gd name="T8" fmla="*/ 8 w 120"/>
                  <a:gd name="T9" fmla="*/ 15 h 120"/>
                  <a:gd name="T10" fmla="*/ 13 w 120"/>
                  <a:gd name="T11" fmla="*/ 13 h 120"/>
                  <a:gd name="T12" fmla="*/ 15 w 120"/>
                  <a:gd name="T13" fmla="*/ 8 h 120"/>
                  <a:gd name="T14" fmla="*/ 14 w 120"/>
                  <a:gd name="T15" fmla="*/ 4 h 120"/>
                  <a:gd name="T16" fmla="*/ 12 w 120"/>
                  <a:gd name="T17" fmla="*/ 2 h 120"/>
                  <a:gd name="T18" fmla="*/ 9 w 120"/>
                  <a:gd name="T19" fmla="*/ 0 h 120"/>
                  <a:gd name="T20" fmla="*/ 9 w 120"/>
                  <a:gd name="T21" fmla="*/ 0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120"/>
                  <a:gd name="T35" fmla="*/ 120 w 120"/>
                  <a:gd name="T36" fmla="*/ 120 h 1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120">
                    <a:moveTo>
                      <a:pt x="72" y="0"/>
                    </a:moveTo>
                    <a:lnTo>
                      <a:pt x="0" y="65"/>
                    </a:lnTo>
                    <a:lnTo>
                      <a:pt x="16" y="97"/>
                    </a:lnTo>
                    <a:lnTo>
                      <a:pt x="37" y="113"/>
                    </a:lnTo>
                    <a:lnTo>
                      <a:pt x="61" y="120"/>
                    </a:lnTo>
                    <a:lnTo>
                      <a:pt x="100" y="103"/>
                    </a:lnTo>
                    <a:lnTo>
                      <a:pt x="120" y="63"/>
                    </a:lnTo>
                    <a:lnTo>
                      <a:pt x="108" y="25"/>
                    </a:lnTo>
                    <a:lnTo>
                      <a:pt x="94" y="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7" name="Freeform 33"/>
              <p:cNvSpPr>
                <a:spLocks/>
              </p:cNvSpPr>
              <p:nvPr/>
            </p:nvSpPr>
            <p:spPr bwMode="auto">
              <a:xfrm>
                <a:off x="718" y="3418"/>
                <a:ext cx="88" cy="86"/>
              </a:xfrm>
              <a:custGeom>
                <a:avLst/>
                <a:gdLst>
                  <a:gd name="T0" fmla="*/ 0 w 175"/>
                  <a:gd name="T1" fmla="*/ 11 h 172"/>
                  <a:gd name="T2" fmla="*/ 2 w 175"/>
                  <a:gd name="T3" fmla="*/ 15 h 172"/>
                  <a:gd name="T4" fmla="*/ 4 w 175"/>
                  <a:gd name="T5" fmla="*/ 19 h 172"/>
                  <a:gd name="T6" fmla="*/ 7 w 175"/>
                  <a:gd name="T7" fmla="*/ 21 h 172"/>
                  <a:gd name="T8" fmla="*/ 11 w 175"/>
                  <a:gd name="T9" fmla="*/ 22 h 172"/>
                  <a:gd name="T10" fmla="*/ 17 w 175"/>
                  <a:gd name="T11" fmla="*/ 20 h 172"/>
                  <a:gd name="T12" fmla="*/ 22 w 175"/>
                  <a:gd name="T13" fmla="*/ 12 h 172"/>
                  <a:gd name="T14" fmla="*/ 20 w 175"/>
                  <a:gd name="T15" fmla="*/ 5 h 172"/>
                  <a:gd name="T16" fmla="*/ 19 w 175"/>
                  <a:gd name="T17" fmla="*/ 3 h 172"/>
                  <a:gd name="T18" fmla="*/ 17 w 175"/>
                  <a:gd name="T19" fmla="*/ 1 h 172"/>
                  <a:gd name="T20" fmla="*/ 11 w 175"/>
                  <a:gd name="T21" fmla="*/ 0 h 172"/>
                  <a:gd name="T22" fmla="*/ 5 w 175"/>
                  <a:gd name="T23" fmla="*/ 2 h 172"/>
                  <a:gd name="T24" fmla="*/ 1 w 175"/>
                  <a:gd name="T25" fmla="*/ 6 h 172"/>
                  <a:gd name="T26" fmla="*/ 0 w 175"/>
                  <a:gd name="T27" fmla="*/ 11 h 172"/>
                  <a:gd name="T28" fmla="*/ 0 w 175"/>
                  <a:gd name="T29" fmla="*/ 11 h 1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172"/>
                  <a:gd name="T47" fmla="*/ 175 w 175"/>
                  <a:gd name="T48" fmla="*/ 172 h 1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172">
                    <a:moveTo>
                      <a:pt x="0" y="91"/>
                    </a:moveTo>
                    <a:lnTo>
                      <a:pt x="10" y="124"/>
                    </a:lnTo>
                    <a:lnTo>
                      <a:pt x="30" y="149"/>
                    </a:lnTo>
                    <a:lnTo>
                      <a:pt x="53" y="165"/>
                    </a:lnTo>
                    <a:lnTo>
                      <a:pt x="81" y="172"/>
                    </a:lnTo>
                    <a:lnTo>
                      <a:pt x="135" y="155"/>
                    </a:lnTo>
                    <a:lnTo>
                      <a:pt x="175" y="97"/>
                    </a:lnTo>
                    <a:lnTo>
                      <a:pt x="160" y="43"/>
                    </a:lnTo>
                    <a:lnTo>
                      <a:pt x="147" y="24"/>
                    </a:lnTo>
                    <a:lnTo>
                      <a:pt x="129" y="10"/>
                    </a:lnTo>
                    <a:lnTo>
                      <a:pt x="85" y="0"/>
                    </a:lnTo>
                    <a:lnTo>
                      <a:pt x="33" y="16"/>
                    </a:lnTo>
                    <a:lnTo>
                      <a:pt x="7" y="48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8" name="Freeform 34"/>
              <p:cNvSpPr>
                <a:spLocks/>
              </p:cNvSpPr>
              <p:nvPr/>
            </p:nvSpPr>
            <p:spPr bwMode="auto">
              <a:xfrm>
                <a:off x="614" y="3351"/>
                <a:ext cx="65" cy="82"/>
              </a:xfrm>
              <a:custGeom>
                <a:avLst/>
                <a:gdLst>
                  <a:gd name="T0" fmla="*/ 7 w 129"/>
                  <a:gd name="T1" fmla="*/ 0 h 163"/>
                  <a:gd name="T2" fmla="*/ 4 w 129"/>
                  <a:gd name="T3" fmla="*/ 2 h 163"/>
                  <a:gd name="T4" fmla="*/ 1 w 129"/>
                  <a:gd name="T5" fmla="*/ 7 h 163"/>
                  <a:gd name="T6" fmla="*/ 0 w 129"/>
                  <a:gd name="T7" fmla="*/ 9 h 163"/>
                  <a:gd name="T8" fmla="*/ 2 w 129"/>
                  <a:gd name="T9" fmla="*/ 16 h 163"/>
                  <a:gd name="T10" fmla="*/ 6 w 129"/>
                  <a:gd name="T11" fmla="*/ 20 h 163"/>
                  <a:gd name="T12" fmla="*/ 13 w 129"/>
                  <a:gd name="T13" fmla="*/ 21 h 163"/>
                  <a:gd name="T14" fmla="*/ 15 w 129"/>
                  <a:gd name="T15" fmla="*/ 16 h 163"/>
                  <a:gd name="T16" fmla="*/ 16 w 129"/>
                  <a:gd name="T17" fmla="*/ 11 h 163"/>
                  <a:gd name="T18" fmla="*/ 17 w 129"/>
                  <a:gd name="T19" fmla="*/ 9 h 163"/>
                  <a:gd name="T20" fmla="*/ 16 w 129"/>
                  <a:gd name="T21" fmla="*/ 7 h 163"/>
                  <a:gd name="T22" fmla="*/ 15 w 129"/>
                  <a:gd name="T23" fmla="*/ 2 h 163"/>
                  <a:gd name="T24" fmla="*/ 11 w 129"/>
                  <a:gd name="T25" fmla="*/ 0 h 163"/>
                  <a:gd name="T26" fmla="*/ 7 w 129"/>
                  <a:gd name="T27" fmla="*/ 0 h 163"/>
                  <a:gd name="T28" fmla="*/ 7 w 129"/>
                  <a:gd name="T29" fmla="*/ 0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"/>
                  <a:gd name="T46" fmla="*/ 0 h 163"/>
                  <a:gd name="T47" fmla="*/ 129 w 129"/>
                  <a:gd name="T48" fmla="*/ 163 h 1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" h="163">
                    <a:moveTo>
                      <a:pt x="51" y="0"/>
                    </a:moveTo>
                    <a:lnTo>
                      <a:pt x="30" y="13"/>
                    </a:lnTo>
                    <a:lnTo>
                      <a:pt x="3" y="54"/>
                    </a:lnTo>
                    <a:lnTo>
                      <a:pt x="0" y="69"/>
                    </a:lnTo>
                    <a:lnTo>
                      <a:pt x="11" y="126"/>
                    </a:lnTo>
                    <a:lnTo>
                      <a:pt x="41" y="156"/>
                    </a:lnTo>
                    <a:lnTo>
                      <a:pt x="102" y="163"/>
                    </a:lnTo>
                    <a:lnTo>
                      <a:pt x="118" y="124"/>
                    </a:lnTo>
                    <a:lnTo>
                      <a:pt x="128" y="84"/>
                    </a:lnTo>
                    <a:lnTo>
                      <a:pt x="129" y="71"/>
                    </a:lnTo>
                    <a:lnTo>
                      <a:pt x="128" y="50"/>
                    </a:lnTo>
                    <a:lnTo>
                      <a:pt x="114" y="11"/>
                    </a:lnTo>
                    <a:lnTo>
                      <a:pt x="88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CC7F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9" name="Freeform 35"/>
              <p:cNvSpPr>
                <a:spLocks/>
              </p:cNvSpPr>
              <p:nvPr/>
            </p:nvSpPr>
            <p:spPr bwMode="auto">
              <a:xfrm>
                <a:off x="593" y="3687"/>
                <a:ext cx="59" cy="102"/>
              </a:xfrm>
              <a:custGeom>
                <a:avLst/>
                <a:gdLst>
                  <a:gd name="T0" fmla="*/ 14 w 117"/>
                  <a:gd name="T1" fmla="*/ 0 h 205"/>
                  <a:gd name="T2" fmla="*/ 1 w 117"/>
                  <a:gd name="T3" fmla="*/ 7 h 205"/>
                  <a:gd name="T4" fmla="*/ 0 w 117"/>
                  <a:gd name="T5" fmla="*/ 7 h 205"/>
                  <a:gd name="T6" fmla="*/ 1 w 117"/>
                  <a:gd name="T7" fmla="*/ 25 h 205"/>
                  <a:gd name="T8" fmla="*/ 8 w 117"/>
                  <a:gd name="T9" fmla="*/ 23 h 205"/>
                  <a:gd name="T10" fmla="*/ 15 w 117"/>
                  <a:gd name="T11" fmla="*/ 21 h 205"/>
                  <a:gd name="T12" fmla="*/ 14 w 117"/>
                  <a:gd name="T13" fmla="*/ 0 h 205"/>
                  <a:gd name="T14" fmla="*/ 14 w 117"/>
                  <a:gd name="T15" fmla="*/ 0 h 2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7"/>
                  <a:gd name="T25" fmla="*/ 0 h 205"/>
                  <a:gd name="T26" fmla="*/ 117 w 117"/>
                  <a:gd name="T27" fmla="*/ 205 h 2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7" h="205">
                    <a:moveTo>
                      <a:pt x="108" y="0"/>
                    </a:moveTo>
                    <a:lnTo>
                      <a:pt x="8" y="60"/>
                    </a:lnTo>
                    <a:lnTo>
                      <a:pt x="0" y="57"/>
                    </a:lnTo>
                    <a:lnTo>
                      <a:pt x="2" y="205"/>
                    </a:lnTo>
                    <a:lnTo>
                      <a:pt x="59" y="190"/>
                    </a:lnTo>
                    <a:lnTo>
                      <a:pt x="117" y="17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89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0" name="Freeform 36"/>
              <p:cNvSpPr>
                <a:spLocks/>
              </p:cNvSpPr>
              <p:nvPr/>
            </p:nvSpPr>
            <p:spPr bwMode="auto">
              <a:xfrm>
                <a:off x="609" y="3378"/>
                <a:ext cx="65" cy="62"/>
              </a:xfrm>
              <a:custGeom>
                <a:avLst/>
                <a:gdLst>
                  <a:gd name="T0" fmla="*/ 4 w 129"/>
                  <a:gd name="T1" fmla="*/ 1 h 123"/>
                  <a:gd name="T2" fmla="*/ 1 w 129"/>
                  <a:gd name="T3" fmla="*/ 4 h 123"/>
                  <a:gd name="T4" fmla="*/ 0 w 129"/>
                  <a:gd name="T5" fmla="*/ 9 h 123"/>
                  <a:gd name="T6" fmla="*/ 3 w 129"/>
                  <a:gd name="T7" fmla="*/ 14 h 123"/>
                  <a:gd name="T8" fmla="*/ 5 w 129"/>
                  <a:gd name="T9" fmla="*/ 15 h 123"/>
                  <a:gd name="T10" fmla="*/ 8 w 129"/>
                  <a:gd name="T11" fmla="*/ 16 h 123"/>
                  <a:gd name="T12" fmla="*/ 13 w 129"/>
                  <a:gd name="T13" fmla="*/ 14 h 123"/>
                  <a:gd name="T14" fmla="*/ 17 w 129"/>
                  <a:gd name="T15" fmla="*/ 10 h 123"/>
                  <a:gd name="T16" fmla="*/ 15 w 129"/>
                  <a:gd name="T17" fmla="*/ 5 h 123"/>
                  <a:gd name="T18" fmla="*/ 13 w 129"/>
                  <a:gd name="T19" fmla="*/ 2 h 123"/>
                  <a:gd name="T20" fmla="*/ 8 w 129"/>
                  <a:gd name="T21" fmla="*/ 0 h 123"/>
                  <a:gd name="T22" fmla="*/ 4 w 129"/>
                  <a:gd name="T23" fmla="*/ 1 h 123"/>
                  <a:gd name="T24" fmla="*/ 4 w 129"/>
                  <a:gd name="T25" fmla="*/ 1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9"/>
                  <a:gd name="T40" fmla="*/ 0 h 123"/>
                  <a:gd name="T41" fmla="*/ 129 w 129"/>
                  <a:gd name="T42" fmla="*/ 123 h 1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9" h="123">
                    <a:moveTo>
                      <a:pt x="28" y="6"/>
                    </a:moveTo>
                    <a:lnTo>
                      <a:pt x="5" y="32"/>
                    </a:lnTo>
                    <a:lnTo>
                      <a:pt x="0" y="70"/>
                    </a:lnTo>
                    <a:lnTo>
                      <a:pt x="18" y="106"/>
                    </a:lnTo>
                    <a:lnTo>
                      <a:pt x="35" y="118"/>
                    </a:lnTo>
                    <a:lnTo>
                      <a:pt x="58" y="123"/>
                    </a:lnTo>
                    <a:lnTo>
                      <a:pt x="103" y="108"/>
                    </a:lnTo>
                    <a:lnTo>
                      <a:pt x="129" y="75"/>
                    </a:lnTo>
                    <a:lnTo>
                      <a:pt x="120" y="38"/>
                    </a:lnTo>
                    <a:lnTo>
                      <a:pt x="102" y="13"/>
                    </a:lnTo>
                    <a:lnTo>
                      <a:pt x="63" y="0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1" name="Freeform 37"/>
              <p:cNvSpPr>
                <a:spLocks/>
              </p:cNvSpPr>
              <p:nvPr/>
            </p:nvSpPr>
            <p:spPr bwMode="auto">
              <a:xfrm>
                <a:off x="499" y="3655"/>
                <a:ext cx="102" cy="133"/>
              </a:xfrm>
              <a:custGeom>
                <a:avLst/>
                <a:gdLst>
                  <a:gd name="T0" fmla="*/ 2 w 203"/>
                  <a:gd name="T1" fmla="*/ 0 h 265"/>
                  <a:gd name="T2" fmla="*/ 0 w 203"/>
                  <a:gd name="T3" fmla="*/ 9 h 265"/>
                  <a:gd name="T4" fmla="*/ 1 w 203"/>
                  <a:gd name="T5" fmla="*/ 25 h 265"/>
                  <a:gd name="T6" fmla="*/ 5 w 203"/>
                  <a:gd name="T7" fmla="*/ 27 h 265"/>
                  <a:gd name="T8" fmla="*/ 13 w 203"/>
                  <a:gd name="T9" fmla="*/ 31 h 265"/>
                  <a:gd name="T10" fmla="*/ 24 w 203"/>
                  <a:gd name="T11" fmla="*/ 34 h 265"/>
                  <a:gd name="T12" fmla="*/ 26 w 203"/>
                  <a:gd name="T13" fmla="*/ 32 h 265"/>
                  <a:gd name="T14" fmla="*/ 25 w 203"/>
                  <a:gd name="T15" fmla="*/ 16 h 265"/>
                  <a:gd name="T16" fmla="*/ 2 w 203"/>
                  <a:gd name="T17" fmla="*/ 0 h 265"/>
                  <a:gd name="T18" fmla="*/ 2 w 203"/>
                  <a:gd name="T19" fmla="*/ 0 h 2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265"/>
                  <a:gd name="T32" fmla="*/ 203 w 203"/>
                  <a:gd name="T33" fmla="*/ 265 h 2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265">
                    <a:moveTo>
                      <a:pt x="14" y="0"/>
                    </a:moveTo>
                    <a:lnTo>
                      <a:pt x="0" y="65"/>
                    </a:lnTo>
                    <a:lnTo>
                      <a:pt x="8" y="196"/>
                    </a:lnTo>
                    <a:lnTo>
                      <a:pt x="33" y="215"/>
                    </a:lnTo>
                    <a:lnTo>
                      <a:pt x="102" y="245"/>
                    </a:lnTo>
                    <a:lnTo>
                      <a:pt x="189" y="265"/>
                    </a:lnTo>
                    <a:lnTo>
                      <a:pt x="203" y="249"/>
                    </a:lnTo>
                    <a:lnTo>
                      <a:pt x="197" y="1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6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2" name="Freeform 38"/>
              <p:cNvSpPr>
                <a:spLocks/>
              </p:cNvSpPr>
              <p:nvPr/>
            </p:nvSpPr>
            <p:spPr bwMode="auto">
              <a:xfrm>
                <a:off x="736" y="3380"/>
                <a:ext cx="24" cy="23"/>
              </a:xfrm>
              <a:custGeom>
                <a:avLst/>
                <a:gdLst>
                  <a:gd name="T0" fmla="*/ 3 w 47"/>
                  <a:gd name="T1" fmla="*/ 0 h 44"/>
                  <a:gd name="T2" fmla="*/ 0 w 47"/>
                  <a:gd name="T3" fmla="*/ 3 h 44"/>
                  <a:gd name="T4" fmla="*/ 1 w 47"/>
                  <a:gd name="T5" fmla="*/ 4 h 44"/>
                  <a:gd name="T6" fmla="*/ 3 w 47"/>
                  <a:gd name="T7" fmla="*/ 6 h 44"/>
                  <a:gd name="T8" fmla="*/ 6 w 47"/>
                  <a:gd name="T9" fmla="*/ 5 h 44"/>
                  <a:gd name="T10" fmla="*/ 6 w 47"/>
                  <a:gd name="T11" fmla="*/ 4 h 44"/>
                  <a:gd name="T12" fmla="*/ 6 w 47"/>
                  <a:gd name="T13" fmla="*/ 2 h 44"/>
                  <a:gd name="T14" fmla="*/ 3 w 47"/>
                  <a:gd name="T15" fmla="*/ 0 h 44"/>
                  <a:gd name="T16" fmla="*/ 3 w 47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4"/>
                  <a:gd name="T29" fmla="*/ 47 w 47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4">
                    <a:moveTo>
                      <a:pt x="23" y="0"/>
                    </a:moveTo>
                    <a:lnTo>
                      <a:pt x="0" y="17"/>
                    </a:lnTo>
                    <a:lnTo>
                      <a:pt x="3" y="30"/>
                    </a:lnTo>
                    <a:lnTo>
                      <a:pt x="20" y="44"/>
                    </a:lnTo>
                    <a:lnTo>
                      <a:pt x="44" y="38"/>
                    </a:lnTo>
                    <a:lnTo>
                      <a:pt x="45" y="30"/>
                    </a:lnTo>
                    <a:lnTo>
                      <a:pt x="47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3" name="Freeform 39"/>
              <p:cNvSpPr>
                <a:spLocks/>
              </p:cNvSpPr>
              <p:nvPr/>
            </p:nvSpPr>
            <p:spPr bwMode="auto">
              <a:xfrm>
                <a:off x="511" y="3614"/>
                <a:ext cx="142" cy="103"/>
              </a:xfrm>
              <a:custGeom>
                <a:avLst/>
                <a:gdLst>
                  <a:gd name="T0" fmla="*/ 0 w 283"/>
                  <a:gd name="T1" fmla="*/ 11 h 206"/>
                  <a:gd name="T2" fmla="*/ 16 w 283"/>
                  <a:gd name="T3" fmla="*/ 23 h 206"/>
                  <a:gd name="T4" fmla="*/ 23 w 283"/>
                  <a:gd name="T5" fmla="*/ 26 h 206"/>
                  <a:gd name="T6" fmla="*/ 36 w 283"/>
                  <a:gd name="T7" fmla="*/ 18 h 206"/>
                  <a:gd name="T8" fmla="*/ 24 w 283"/>
                  <a:gd name="T9" fmla="*/ 0 h 206"/>
                  <a:gd name="T10" fmla="*/ 0 w 283"/>
                  <a:gd name="T11" fmla="*/ 11 h 206"/>
                  <a:gd name="T12" fmla="*/ 0 w 283"/>
                  <a:gd name="T13" fmla="*/ 11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3"/>
                  <a:gd name="T22" fmla="*/ 0 h 206"/>
                  <a:gd name="T23" fmla="*/ 283 w 283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3" h="206">
                    <a:moveTo>
                      <a:pt x="0" y="88"/>
                    </a:moveTo>
                    <a:lnTo>
                      <a:pt x="127" y="180"/>
                    </a:lnTo>
                    <a:lnTo>
                      <a:pt x="178" y="206"/>
                    </a:lnTo>
                    <a:lnTo>
                      <a:pt x="283" y="142"/>
                    </a:lnTo>
                    <a:lnTo>
                      <a:pt x="187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4" name="Freeform 40"/>
              <p:cNvSpPr>
                <a:spLocks/>
              </p:cNvSpPr>
              <p:nvPr/>
            </p:nvSpPr>
            <p:spPr bwMode="auto">
              <a:xfrm>
                <a:off x="326" y="3908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0 w 49"/>
                  <a:gd name="T3" fmla="*/ 1 h 38"/>
                  <a:gd name="T4" fmla="*/ 0 w 49"/>
                  <a:gd name="T5" fmla="*/ 3 h 38"/>
                  <a:gd name="T6" fmla="*/ 1 w 49"/>
                  <a:gd name="T7" fmla="*/ 3 h 38"/>
                  <a:gd name="T8" fmla="*/ 2 w 49"/>
                  <a:gd name="T9" fmla="*/ 3 h 38"/>
                  <a:gd name="T10" fmla="*/ 2 w 49"/>
                  <a:gd name="T11" fmla="*/ 5 h 38"/>
                  <a:gd name="T12" fmla="*/ 3 w 49"/>
                  <a:gd name="T13" fmla="*/ 3 h 38"/>
                  <a:gd name="T14" fmla="*/ 4 w 49"/>
                  <a:gd name="T15" fmla="*/ 5 h 38"/>
                  <a:gd name="T16" fmla="*/ 6 w 49"/>
                  <a:gd name="T17" fmla="*/ 2 h 38"/>
                  <a:gd name="T18" fmla="*/ 0 w 49"/>
                  <a:gd name="T19" fmla="*/ 0 h 38"/>
                  <a:gd name="T20" fmla="*/ 0 w 49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8"/>
                  <a:gd name="T35" fmla="*/ 49 w 49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8">
                    <a:moveTo>
                      <a:pt x="4" y="0"/>
                    </a:moveTo>
                    <a:lnTo>
                      <a:pt x="0" y="12"/>
                    </a:lnTo>
                    <a:lnTo>
                      <a:pt x="1" y="30"/>
                    </a:lnTo>
                    <a:lnTo>
                      <a:pt x="11" y="24"/>
                    </a:lnTo>
                    <a:lnTo>
                      <a:pt x="17" y="26"/>
                    </a:lnTo>
                    <a:lnTo>
                      <a:pt x="21" y="37"/>
                    </a:lnTo>
                    <a:lnTo>
                      <a:pt x="30" y="24"/>
                    </a:lnTo>
                    <a:lnTo>
                      <a:pt x="38" y="38"/>
                    </a:lnTo>
                    <a:lnTo>
                      <a:pt x="49" y="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5" name="Freeform 41"/>
              <p:cNvSpPr>
                <a:spLocks/>
              </p:cNvSpPr>
              <p:nvPr/>
            </p:nvSpPr>
            <p:spPr bwMode="auto">
              <a:xfrm>
                <a:off x="329" y="3669"/>
                <a:ext cx="351" cy="289"/>
              </a:xfrm>
              <a:custGeom>
                <a:avLst/>
                <a:gdLst>
                  <a:gd name="T0" fmla="*/ 43 w 704"/>
                  <a:gd name="T1" fmla="*/ 5 h 578"/>
                  <a:gd name="T2" fmla="*/ 61 w 704"/>
                  <a:gd name="T3" fmla="*/ 0 h 578"/>
                  <a:gd name="T4" fmla="*/ 62 w 704"/>
                  <a:gd name="T5" fmla="*/ 1 h 578"/>
                  <a:gd name="T6" fmla="*/ 53 w 704"/>
                  <a:gd name="T7" fmla="*/ 11 h 578"/>
                  <a:gd name="T8" fmla="*/ 49 w 704"/>
                  <a:gd name="T9" fmla="*/ 22 h 578"/>
                  <a:gd name="T10" fmla="*/ 47 w 704"/>
                  <a:gd name="T11" fmla="*/ 27 h 578"/>
                  <a:gd name="T12" fmla="*/ 46 w 704"/>
                  <a:gd name="T13" fmla="*/ 33 h 578"/>
                  <a:gd name="T14" fmla="*/ 47 w 704"/>
                  <a:gd name="T15" fmla="*/ 36 h 578"/>
                  <a:gd name="T16" fmla="*/ 49 w 704"/>
                  <a:gd name="T17" fmla="*/ 39 h 578"/>
                  <a:gd name="T18" fmla="*/ 55 w 704"/>
                  <a:gd name="T19" fmla="*/ 36 h 578"/>
                  <a:gd name="T20" fmla="*/ 62 w 704"/>
                  <a:gd name="T21" fmla="*/ 36 h 578"/>
                  <a:gd name="T22" fmla="*/ 70 w 704"/>
                  <a:gd name="T23" fmla="*/ 37 h 578"/>
                  <a:gd name="T24" fmla="*/ 74 w 704"/>
                  <a:gd name="T25" fmla="*/ 41 h 578"/>
                  <a:gd name="T26" fmla="*/ 79 w 704"/>
                  <a:gd name="T27" fmla="*/ 38 h 578"/>
                  <a:gd name="T28" fmla="*/ 87 w 704"/>
                  <a:gd name="T29" fmla="*/ 24 h 578"/>
                  <a:gd name="T30" fmla="*/ 87 w 704"/>
                  <a:gd name="T31" fmla="*/ 35 h 578"/>
                  <a:gd name="T32" fmla="*/ 82 w 704"/>
                  <a:gd name="T33" fmla="*/ 48 h 578"/>
                  <a:gd name="T34" fmla="*/ 75 w 704"/>
                  <a:gd name="T35" fmla="*/ 47 h 578"/>
                  <a:gd name="T36" fmla="*/ 64 w 704"/>
                  <a:gd name="T37" fmla="*/ 46 h 578"/>
                  <a:gd name="T38" fmla="*/ 59 w 704"/>
                  <a:gd name="T39" fmla="*/ 49 h 578"/>
                  <a:gd name="T40" fmla="*/ 58 w 704"/>
                  <a:gd name="T41" fmla="*/ 51 h 578"/>
                  <a:gd name="T42" fmla="*/ 57 w 704"/>
                  <a:gd name="T43" fmla="*/ 56 h 578"/>
                  <a:gd name="T44" fmla="*/ 61 w 704"/>
                  <a:gd name="T45" fmla="*/ 59 h 578"/>
                  <a:gd name="T46" fmla="*/ 71 w 704"/>
                  <a:gd name="T47" fmla="*/ 58 h 578"/>
                  <a:gd name="T48" fmla="*/ 77 w 704"/>
                  <a:gd name="T49" fmla="*/ 55 h 578"/>
                  <a:gd name="T50" fmla="*/ 65 w 704"/>
                  <a:gd name="T51" fmla="*/ 72 h 578"/>
                  <a:gd name="T52" fmla="*/ 59 w 704"/>
                  <a:gd name="T53" fmla="*/ 72 h 578"/>
                  <a:gd name="T54" fmla="*/ 45 w 704"/>
                  <a:gd name="T55" fmla="*/ 61 h 578"/>
                  <a:gd name="T56" fmla="*/ 25 w 704"/>
                  <a:gd name="T57" fmla="*/ 52 h 578"/>
                  <a:gd name="T58" fmla="*/ 20 w 704"/>
                  <a:gd name="T59" fmla="*/ 49 h 578"/>
                  <a:gd name="T60" fmla="*/ 10 w 704"/>
                  <a:gd name="T61" fmla="*/ 56 h 578"/>
                  <a:gd name="T62" fmla="*/ 7 w 704"/>
                  <a:gd name="T63" fmla="*/ 59 h 578"/>
                  <a:gd name="T64" fmla="*/ 4 w 704"/>
                  <a:gd name="T65" fmla="*/ 61 h 578"/>
                  <a:gd name="T66" fmla="*/ 0 w 704"/>
                  <a:gd name="T67" fmla="*/ 58 h 578"/>
                  <a:gd name="T68" fmla="*/ 3 w 704"/>
                  <a:gd name="T69" fmla="*/ 46 h 578"/>
                  <a:gd name="T70" fmla="*/ 8 w 704"/>
                  <a:gd name="T71" fmla="*/ 36 h 578"/>
                  <a:gd name="T72" fmla="*/ 14 w 704"/>
                  <a:gd name="T73" fmla="*/ 27 h 578"/>
                  <a:gd name="T74" fmla="*/ 22 w 704"/>
                  <a:gd name="T75" fmla="*/ 31 h 578"/>
                  <a:gd name="T76" fmla="*/ 30 w 704"/>
                  <a:gd name="T77" fmla="*/ 29 h 578"/>
                  <a:gd name="T78" fmla="*/ 37 w 704"/>
                  <a:gd name="T79" fmla="*/ 9 h 578"/>
                  <a:gd name="T80" fmla="*/ 43 w 704"/>
                  <a:gd name="T81" fmla="*/ 5 h 578"/>
                  <a:gd name="T82" fmla="*/ 43 w 704"/>
                  <a:gd name="T83" fmla="*/ 5 h 5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04"/>
                  <a:gd name="T127" fmla="*/ 0 h 578"/>
                  <a:gd name="T128" fmla="*/ 704 w 704"/>
                  <a:gd name="T129" fmla="*/ 578 h 5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04" h="578">
                    <a:moveTo>
                      <a:pt x="347" y="35"/>
                    </a:moveTo>
                    <a:lnTo>
                      <a:pt x="490" y="0"/>
                    </a:lnTo>
                    <a:lnTo>
                      <a:pt x="499" y="3"/>
                    </a:lnTo>
                    <a:lnTo>
                      <a:pt x="429" y="89"/>
                    </a:lnTo>
                    <a:lnTo>
                      <a:pt x="395" y="179"/>
                    </a:lnTo>
                    <a:lnTo>
                      <a:pt x="378" y="217"/>
                    </a:lnTo>
                    <a:lnTo>
                      <a:pt x="376" y="260"/>
                    </a:lnTo>
                    <a:lnTo>
                      <a:pt x="383" y="289"/>
                    </a:lnTo>
                    <a:lnTo>
                      <a:pt x="396" y="319"/>
                    </a:lnTo>
                    <a:lnTo>
                      <a:pt x="445" y="292"/>
                    </a:lnTo>
                    <a:lnTo>
                      <a:pt x="501" y="286"/>
                    </a:lnTo>
                    <a:lnTo>
                      <a:pt x="561" y="301"/>
                    </a:lnTo>
                    <a:lnTo>
                      <a:pt x="597" y="330"/>
                    </a:lnTo>
                    <a:lnTo>
                      <a:pt x="639" y="311"/>
                    </a:lnTo>
                    <a:lnTo>
                      <a:pt x="699" y="196"/>
                    </a:lnTo>
                    <a:lnTo>
                      <a:pt x="704" y="273"/>
                    </a:lnTo>
                    <a:lnTo>
                      <a:pt x="659" y="389"/>
                    </a:lnTo>
                    <a:lnTo>
                      <a:pt x="604" y="376"/>
                    </a:lnTo>
                    <a:lnTo>
                      <a:pt x="517" y="374"/>
                    </a:lnTo>
                    <a:lnTo>
                      <a:pt x="476" y="397"/>
                    </a:lnTo>
                    <a:lnTo>
                      <a:pt x="467" y="410"/>
                    </a:lnTo>
                    <a:lnTo>
                      <a:pt x="457" y="451"/>
                    </a:lnTo>
                    <a:lnTo>
                      <a:pt x="492" y="477"/>
                    </a:lnTo>
                    <a:lnTo>
                      <a:pt x="569" y="469"/>
                    </a:lnTo>
                    <a:lnTo>
                      <a:pt x="622" y="447"/>
                    </a:lnTo>
                    <a:lnTo>
                      <a:pt x="523" y="570"/>
                    </a:lnTo>
                    <a:lnTo>
                      <a:pt x="473" y="578"/>
                    </a:lnTo>
                    <a:lnTo>
                      <a:pt x="363" y="493"/>
                    </a:lnTo>
                    <a:lnTo>
                      <a:pt x="207" y="420"/>
                    </a:lnTo>
                    <a:lnTo>
                      <a:pt x="163" y="399"/>
                    </a:lnTo>
                    <a:lnTo>
                      <a:pt x="83" y="455"/>
                    </a:lnTo>
                    <a:lnTo>
                      <a:pt x="63" y="474"/>
                    </a:lnTo>
                    <a:lnTo>
                      <a:pt x="35" y="490"/>
                    </a:lnTo>
                    <a:lnTo>
                      <a:pt x="0" y="471"/>
                    </a:lnTo>
                    <a:lnTo>
                      <a:pt x="25" y="368"/>
                    </a:lnTo>
                    <a:lnTo>
                      <a:pt x="68" y="295"/>
                    </a:lnTo>
                    <a:lnTo>
                      <a:pt x="116" y="219"/>
                    </a:lnTo>
                    <a:lnTo>
                      <a:pt x="183" y="254"/>
                    </a:lnTo>
                    <a:lnTo>
                      <a:pt x="241" y="237"/>
                    </a:lnTo>
                    <a:lnTo>
                      <a:pt x="303" y="78"/>
                    </a:lnTo>
                    <a:lnTo>
                      <a:pt x="347" y="3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6" name="Freeform 42"/>
              <p:cNvSpPr>
                <a:spLocks/>
              </p:cNvSpPr>
              <p:nvPr/>
            </p:nvSpPr>
            <p:spPr bwMode="auto">
              <a:xfrm>
                <a:off x="378" y="3663"/>
                <a:ext cx="124" cy="131"/>
              </a:xfrm>
              <a:custGeom>
                <a:avLst/>
                <a:gdLst>
                  <a:gd name="T0" fmla="*/ 26 w 248"/>
                  <a:gd name="T1" fmla="*/ 0 h 263"/>
                  <a:gd name="T2" fmla="*/ 22 w 248"/>
                  <a:gd name="T3" fmla="*/ 0 h 263"/>
                  <a:gd name="T4" fmla="*/ 9 w 248"/>
                  <a:gd name="T5" fmla="*/ 6 h 263"/>
                  <a:gd name="T6" fmla="*/ 4 w 248"/>
                  <a:gd name="T7" fmla="*/ 12 h 263"/>
                  <a:gd name="T8" fmla="*/ 0 w 248"/>
                  <a:gd name="T9" fmla="*/ 21 h 263"/>
                  <a:gd name="T10" fmla="*/ 3 w 248"/>
                  <a:gd name="T11" fmla="*/ 29 h 263"/>
                  <a:gd name="T12" fmla="*/ 12 w 248"/>
                  <a:gd name="T13" fmla="*/ 32 h 263"/>
                  <a:gd name="T14" fmla="*/ 18 w 248"/>
                  <a:gd name="T15" fmla="*/ 30 h 263"/>
                  <a:gd name="T16" fmla="*/ 22 w 248"/>
                  <a:gd name="T17" fmla="*/ 26 h 263"/>
                  <a:gd name="T18" fmla="*/ 24 w 248"/>
                  <a:gd name="T19" fmla="*/ 20 h 263"/>
                  <a:gd name="T20" fmla="*/ 26 w 248"/>
                  <a:gd name="T21" fmla="*/ 11 h 263"/>
                  <a:gd name="T22" fmla="*/ 31 w 248"/>
                  <a:gd name="T23" fmla="*/ 7 h 263"/>
                  <a:gd name="T24" fmla="*/ 31 w 248"/>
                  <a:gd name="T25" fmla="*/ 3 h 263"/>
                  <a:gd name="T26" fmla="*/ 26 w 248"/>
                  <a:gd name="T27" fmla="*/ 0 h 263"/>
                  <a:gd name="T28" fmla="*/ 26 w 248"/>
                  <a:gd name="T29" fmla="*/ 0 h 2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8"/>
                  <a:gd name="T46" fmla="*/ 0 h 263"/>
                  <a:gd name="T47" fmla="*/ 248 w 248"/>
                  <a:gd name="T48" fmla="*/ 263 h 2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8" h="263">
                    <a:moveTo>
                      <a:pt x="208" y="4"/>
                    </a:moveTo>
                    <a:lnTo>
                      <a:pt x="170" y="0"/>
                    </a:lnTo>
                    <a:lnTo>
                      <a:pt x="70" y="52"/>
                    </a:lnTo>
                    <a:lnTo>
                      <a:pt x="26" y="100"/>
                    </a:lnTo>
                    <a:lnTo>
                      <a:pt x="0" y="173"/>
                    </a:lnTo>
                    <a:lnTo>
                      <a:pt x="19" y="237"/>
                    </a:lnTo>
                    <a:lnTo>
                      <a:pt x="90" y="263"/>
                    </a:lnTo>
                    <a:lnTo>
                      <a:pt x="140" y="245"/>
                    </a:lnTo>
                    <a:lnTo>
                      <a:pt x="171" y="208"/>
                    </a:lnTo>
                    <a:lnTo>
                      <a:pt x="189" y="162"/>
                    </a:lnTo>
                    <a:lnTo>
                      <a:pt x="206" y="90"/>
                    </a:lnTo>
                    <a:lnTo>
                      <a:pt x="243" y="59"/>
                    </a:lnTo>
                    <a:lnTo>
                      <a:pt x="248" y="27"/>
                    </a:lnTo>
                    <a:lnTo>
                      <a:pt x="208" y="4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7" name="Freeform 43"/>
              <p:cNvSpPr>
                <a:spLocks/>
              </p:cNvSpPr>
              <p:nvPr/>
            </p:nvSpPr>
            <p:spPr bwMode="auto">
              <a:xfrm>
                <a:off x="379" y="3489"/>
                <a:ext cx="88" cy="208"/>
              </a:xfrm>
              <a:custGeom>
                <a:avLst/>
                <a:gdLst>
                  <a:gd name="T0" fmla="*/ 19 w 178"/>
                  <a:gd name="T1" fmla="*/ 0 h 416"/>
                  <a:gd name="T2" fmla="*/ 16 w 178"/>
                  <a:gd name="T3" fmla="*/ 2 h 416"/>
                  <a:gd name="T4" fmla="*/ 13 w 178"/>
                  <a:gd name="T5" fmla="*/ 3 h 416"/>
                  <a:gd name="T6" fmla="*/ 11 w 178"/>
                  <a:gd name="T7" fmla="*/ 6 h 416"/>
                  <a:gd name="T8" fmla="*/ 8 w 178"/>
                  <a:gd name="T9" fmla="*/ 7 h 416"/>
                  <a:gd name="T10" fmla="*/ 6 w 178"/>
                  <a:gd name="T11" fmla="*/ 9 h 416"/>
                  <a:gd name="T12" fmla="*/ 4 w 178"/>
                  <a:gd name="T13" fmla="*/ 11 h 416"/>
                  <a:gd name="T14" fmla="*/ 0 w 178"/>
                  <a:gd name="T15" fmla="*/ 19 h 416"/>
                  <a:gd name="T16" fmla="*/ 0 w 178"/>
                  <a:gd name="T17" fmla="*/ 31 h 416"/>
                  <a:gd name="T18" fmla="*/ 1 w 178"/>
                  <a:gd name="T19" fmla="*/ 41 h 416"/>
                  <a:gd name="T20" fmla="*/ 4 w 178"/>
                  <a:gd name="T21" fmla="*/ 52 h 416"/>
                  <a:gd name="T22" fmla="*/ 8 w 178"/>
                  <a:gd name="T23" fmla="*/ 52 h 416"/>
                  <a:gd name="T24" fmla="*/ 15 w 178"/>
                  <a:gd name="T25" fmla="*/ 50 h 416"/>
                  <a:gd name="T26" fmla="*/ 22 w 178"/>
                  <a:gd name="T27" fmla="*/ 45 h 416"/>
                  <a:gd name="T28" fmla="*/ 15 w 178"/>
                  <a:gd name="T29" fmla="*/ 33 h 416"/>
                  <a:gd name="T30" fmla="*/ 12 w 178"/>
                  <a:gd name="T31" fmla="*/ 14 h 416"/>
                  <a:gd name="T32" fmla="*/ 19 w 178"/>
                  <a:gd name="T33" fmla="*/ 0 h 416"/>
                  <a:gd name="T34" fmla="*/ 19 w 178"/>
                  <a:gd name="T35" fmla="*/ 0 h 4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8"/>
                  <a:gd name="T55" fmla="*/ 0 h 416"/>
                  <a:gd name="T56" fmla="*/ 178 w 178"/>
                  <a:gd name="T57" fmla="*/ 416 h 4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8" h="416">
                    <a:moveTo>
                      <a:pt x="153" y="0"/>
                    </a:moveTo>
                    <a:lnTo>
                      <a:pt x="132" y="15"/>
                    </a:lnTo>
                    <a:lnTo>
                      <a:pt x="112" y="29"/>
                    </a:lnTo>
                    <a:lnTo>
                      <a:pt x="89" y="45"/>
                    </a:lnTo>
                    <a:lnTo>
                      <a:pt x="66" y="59"/>
                    </a:lnTo>
                    <a:lnTo>
                      <a:pt x="48" y="72"/>
                    </a:lnTo>
                    <a:lnTo>
                      <a:pt x="36" y="81"/>
                    </a:lnTo>
                    <a:lnTo>
                      <a:pt x="5" y="145"/>
                    </a:lnTo>
                    <a:lnTo>
                      <a:pt x="0" y="249"/>
                    </a:lnTo>
                    <a:lnTo>
                      <a:pt x="12" y="324"/>
                    </a:lnTo>
                    <a:lnTo>
                      <a:pt x="36" y="416"/>
                    </a:lnTo>
                    <a:lnTo>
                      <a:pt x="69" y="409"/>
                    </a:lnTo>
                    <a:lnTo>
                      <a:pt x="127" y="393"/>
                    </a:lnTo>
                    <a:lnTo>
                      <a:pt x="178" y="353"/>
                    </a:lnTo>
                    <a:lnTo>
                      <a:pt x="123" y="264"/>
                    </a:lnTo>
                    <a:lnTo>
                      <a:pt x="103" y="11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8" name="Freeform 44"/>
              <p:cNvSpPr>
                <a:spLocks/>
              </p:cNvSpPr>
              <p:nvPr/>
            </p:nvSpPr>
            <p:spPr bwMode="auto">
              <a:xfrm>
                <a:off x="496" y="3430"/>
                <a:ext cx="37" cy="32"/>
              </a:xfrm>
              <a:custGeom>
                <a:avLst/>
                <a:gdLst>
                  <a:gd name="T0" fmla="*/ 5 w 74"/>
                  <a:gd name="T1" fmla="*/ 0 h 65"/>
                  <a:gd name="T2" fmla="*/ 1 w 74"/>
                  <a:gd name="T3" fmla="*/ 1 h 65"/>
                  <a:gd name="T4" fmla="*/ 0 w 74"/>
                  <a:gd name="T5" fmla="*/ 5 h 65"/>
                  <a:gd name="T6" fmla="*/ 2 w 74"/>
                  <a:gd name="T7" fmla="*/ 8 h 65"/>
                  <a:gd name="T8" fmla="*/ 6 w 74"/>
                  <a:gd name="T9" fmla="*/ 8 h 65"/>
                  <a:gd name="T10" fmla="*/ 9 w 74"/>
                  <a:gd name="T11" fmla="*/ 4 h 65"/>
                  <a:gd name="T12" fmla="*/ 7 w 74"/>
                  <a:gd name="T13" fmla="*/ 0 h 65"/>
                  <a:gd name="T14" fmla="*/ 5 w 74"/>
                  <a:gd name="T15" fmla="*/ 0 h 65"/>
                  <a:gd name="T16" fmla="*/ 5 w 7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65"/>
                  <a:gd name="T29" fmla="*/ 74 w 7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65">
                    <a:moveTo>
                      <a:pt x="39" y="0"/>
                    </a:moveTo>
                    <a:lnTo>
                      <a:pt x="11" y="8"/>
                    </a:lnTo>
                    <a:lnTo>
                      <a:pt x="0" y="45"/>
                    </a:lnTo>
                    <a:lnTo>
                      <a:pt x="19" y="65"/>
                    </a:lnTo>
                    <a:lnTo>
                      <a:pt x="52" y="64"/>
                    </a:lnTo>
                    <a:lnTo>
                      <a:pt x="74" y="33"/>
                    </a:lnTo>
                    <a:lnTo>
                      <a:pt x="63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9" name="Freeform 45"/>
              <p:cNvSpPr>
                <a:spLocks/>
              </p:cNvSpPr>
              <p:nvPr/>
            </p:nvSpPr>
            <p:spPr bwMode="auto">
              <a:xfrm>
                <a:off x="314" y="3666"/>
                <a:ext cx="50" cy="129"/>
              </a:xfrm>
              <a:custGeom>
                <a:avLst/>
                <a:gdLst>
                  <a:gd name="T0" fmla="*/ 12 w 99"/>
                  <a:gd name="T1" fmla="*/ 0 h 257"/>
                  <a:gd name="T2" fmla="*/ 0 w 99"/>
                  <a:gd name="T3" fmla="*/ 20 h 257"/>
                  <a:gd name="T4" fmla="*/ 7 w 99"/>
                  <a:gd name="T5" fmla="*/ 33 h 257"/>
                  <a:gd name="T6" fmla="*/ 13 w 99"/>
                  <a:gd name="T7" fmla="*/ 22 h 257"/>
                  <a:gd name="T8" fmla="*/ 12 w 99"/>
                  <a:gd name="T9" fmla="*/ 0 h 257"/>
                  <a:gd name="T10" fmla="*/ 12 w 99"/>
                  <a:gd name="T11" fmla="*/ 0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257"/>
                  <a:gd name="T20" fmla="*/ 99 w 99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257">
                    <a:moveTo>
                      <a:pt x="91" y="0"/>
                    </a:moveTo>
                    <a:lnTo>
                      <a:pt x="0" y="159"/>
                    </a:lnTo>
                    <a:lnTo>
                      <a:pt x="49" y="257"/>
                    </a:lnTo>
                    <a:lnTo>
                      <a:pt x="99" y="17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0" name="Freeform 46"/>
              <p:cNvSpPr>
                <a:spLocks/>
              </p:cNvSpPr>
              <p:nvPr/>
            </p:nvSpPr>
            <p:spPr bwMode="auto">
              <a:xfrm>
                <a:off x="271" y="3747"/>
                <a:ext cx="68" cy="67"/>
              </a:xfrm>
              <a:custGeom>
                <a:avLst/>
                <a:gdLst>
                  <a:gd name="T0" fmla="*/ 0 w 137"/>
                  <a:gd name="T1" fmla="*/ 0 h 136"/>
                  <a:gd name="T2" fmla="*/ 1 w 137"/>
                  <a:gd name="T3" fmla="*/ 16 h 136"/>
                  <a:gd name="T4" fmla="*/ 17 w 137"/>
                  <a:gd name="T5" fmla="*/ 12 h 136"/>
                  <a:gd name="T6" fmla="*/ 10 w 137"/>
                  <a:gd name="T7" fmla="*/ 0 h 136"/>
                  <a:gd name="T8" fmla="*/ 0 w 137"/>
                  <a:gd name="T9" fmla="*/ 0 h 136"/>
                  <a:gd name="T10" fmla="*/ 0 w 137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136"/>
                  <a:gd name="T20" fmla="*/ 137 w 137"/>
                  <a:gd name="T21" fmla="*/ 136 h 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136">
                    <a:moveTo>
                      <a:pt x="0" y="0"/>
                    </a:moveTo>
                    <a:lnTo>
                      <a:pt x="10" y="136"/>
                    </a:lnTo>
                    <a:lnTo>
                      <a:pt x="137" y="104"/>
                    </a:lnTo>
                    <a:lnTo>
                      <a:pt x="8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1" name="Freeform 47"/>
              <p:cNvSpPr>
                <a:spLocks/>
              </p:cNvSpPr>
              <p:nvPr/>
            </p:nvSpPr>
            <p:spPr bwMode="auto">
              <a:xfrm>
                <a:off x="255" y="3661"/>
                <a:ext cx="103" cy="88"/>
              </a:xfrm>
              <a:custGeom>
                <a:avLst/>
                <a:gdLst>
                  <a:gd name="T0" fmla="*/ 26 w 206"/>
                  <a:gd name="T1" fmla="*/ 0 h 177"/>
                  <a:gd name="T2" fmla="*/ 9 w 206"/>
                  <a:gd name="T3" fmla="*/ 2 h 177"/>
                  <a:gd name="T4" fmla="*/ 0 w 206"/>
                  <a:gd name="T5" fmla="*/ 5 h 177"/>
                  <a:gd name="T6" fmla="*/ 5 w 206"/>
                  <a:gd name="T7" fmla="*/ 21 h 177"/>
                  <a:gd name="T8" fmla="*/ 14 w 206"/>
                  <a:gd name="T9" fmla="*/ 22 h 177"/>
                  <a:gd name="T10" fmla="*/ 26 w 206"/>
                  <a:gd name="T11" fmla="*/ 0 h 177"/>
                  <a:gd name="T12" fmla="*/ 26 w 206"/>
                  <a:gd name="T13" fmla="*/ 0 h 1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177"/>
                  <a:gd name="T23" fmla="*/ 206 w 206"/>
                  <a:gd name="T24" fmla="*/ 177 h 1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177">
                    <a:moveTo>
                      <a:pt x="206" y="0"/>
                    </a:moveTo>
                    <a:lnTo>
                      <a:pt x="68" y="20"/>
                    </a:lnTo>
                    <a:lnTo>
                      <a:pt x="0" y="45"/>
                    </a:lnTo>
                    <a:lnTo>
                      <a:pt x="33" y="170"/>
                    </a:lnTo>
                    <a:lnTo>
                      <a:pt x="114" y="177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FF0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2" name="Freeform 48"/>
              <p:cNvSpPr>
                <a:spLocks/>
              </p:cNvSpPr>
              <p:nvPr/>
            </p:nvSpPr>
            <p:spPr bwMode="auto">
              <a:xfrm>
                <a:off x="253" y="3584"/>
                <a:ext cx="45" cy="102"/>
              </a:xfrm>
              <a:custGeom>
                <a:avLst/>
                <a:gdLst>
                  <a:gd name="T0" fmla="*/ 11 w 89"/>
                  <a:gd name="T1" fmla="*/ 0 h 206"/>
                  <a:gd name="T2" fmla="*/ 3 w 89"/>
                  <a:gd name="T3" fmla="*/ 7 h 206"/>
                  <a:gd name="T4" fmla="*/ 0 w 89"/>
                  <a:gd name="T5" fmla="*/ 24 h 206"/>
                  <a:gd name="T6" fmla="*/ 1 w 89"/>
                  <a:gd name="T7" fmla="*/ 25 h 206"/>
                  <a:gd name="T8" fmla="*/ 12 w 89"/>
                  <a:gd name="T9" fmla="*/ 20 h 206"/>
                  <a:gd name="T10" fmla="*/ 11 w 89"/>
                  <a:gd name="T11" fmla="*/ 0 h 206"/>
                  <a:gd name="T12" fmla="*/ 11 w 89"/>
                  <a:gd name="T13" fmla="*/ 0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06"/>
                  <a:gd name="T23" fmla="*/ 89 w 89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06">
                    <a:moveTo>
                      <a:pt x="83" y="0"/>
                    </a:moveTo>
                    <a:lnTo>
                      <a:pt x="24" y="59"/>
                    </a:lnTo>
                    <a:lnTo>
                      <a:pt x="0" y="195"/>
                    </a:lnTo>
                    <a:lnTo>
                      <a:pt x="4" y="206"/>
                    </a:lnTo>
                    <a:lnTo>
                      <a:pt x="89" y="16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3" name="Freeform 49"/>
              <p:cNvSpPr>
                <a:spLocks/>
              </p:cNvSpPr>
              <p:nvPr/>
            </p:nvSpPr>
            <p:spPr bwMode="auto">
              <a:xfrm>
                <a:off x="199" y="3592"/>
                <a:ext cx="65" cy="89"/>
              </a:xfrm>
              <a:custGeom>
                <a:avLst/>
                <a:gdLst>
                  <a:gd name="T0" fmla="*/ 6 w 129"/>
                  <a:gd name="T1" fmla="*/ 0 h 176"/>
                  <a:gd name="T2" fmla="*/ 0 w 129"/>
                  <a:gd name="T3" fmla="*/ 14 h 176"/>
                  <a:gd name="T4" fmla="*/ 1 w 129"/>
                  <a:gd name="T5" fmla="*/ 15 h 176"/>
                  <a:gd name="T6" fmla="*/ 14 w 129"/>
                  <a:gd name="T7" fmla="*/ 23 h 176"/>
                  <a:gd name="T8" fmla="*/ 17 w 129"/>
                  <a:gd name="T9" fmla="*/ 6 h 176"/>
                  <a:gd name="T10" fmla="*/ 17 w 129"/>
                  <a:gd name="T11" fmla="*/ 6 h 176"/>
                  <a:gd name="T12" fmla="*/ 6 w 129"/>
                  <a:gd name="T13" fmla="*/ 0 h 176"/>
                  <a:gd name="T14" fmla="*/ 6 w 129"/>
                  <a:gd name="T15" fmla="*/ 0 h 1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176"/>
                  <a:gd name="T26" fmla="*/ 129 w 129"/>
                  <a:gd name="T27" fmla="*/ 176 h 1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176">
                    <a:moveTo>
                      <a:pt x="47" y="0"/>
                    </a:moveTo>
                    <a:lnTo>
                      <a:pt x="0" y="108"/>
                    </a:lnTo>
                    <a:lnTo>
                      <a:pt x="1" y="115"/>
                    </a:lnTo>
                    <a:lnTo>
                      <a:pt x="110" y="176"/>
                    </a:lnTo>
                    <a:lnTo>
                      <a:pt x="129" y="47"/>
                    </a:lnTo>
                    <a:lnTo>
                      <a:pt x="129" y="4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4" name="Freeform 50"/>
              <p:cNvSpPr>
                <a:spLocks/>
              </p:cNvSpPr>
              <p:nvPr/>
            </p:nvSpPr>
            <p:spPr bwMode="auto">
              <a:xfrm>
                <a:off x="222" y="3564"/>
                <a:ext cx="77" cy="49"/>
              </a:xfrm>
              <a:custGeom>
                <a:avLst/>
                <a:gdLst>
                  <a:gd name="T0" fmla="*/ 2 w 154"/>
                  <a:gd name="T1" fmla="*/ 0 h 99"/>
                  <a:gd name="T2" fmla="*/ 19 w 154"/>
                  <a:gd name="T3" fmla="*/ 4 h 99"/>
                  <a:gd name="T4" fmla="*/ 10 w 154"/>
                  <a:gd name="T5" fmla="*/ 12 h 99"/>
                  <a:gd name="T6" fmla="*/ 0 w 154"/>
                  <a:gd name="T7" fmla="*/ 7 h 99"/>
                  <a:gd name="T8" fmla="*/ 2 w 154"/>
                  <a:gd name="T9" fmla="*/ 0 h 99"/>
                  <a:gd name="T10" fmla="*/ 2 w 154"/>
                  <a:gd name="T11" fmla="*/ 0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99"/>
                  <a:gd name="T20" fmla="*/ 154 w 154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99">
                    <a:moveTo>
                      <a:pt x="16" y="0"/>
                    </a:moveTo>
                    <a:lnTo>
                      <a:pt x="154" y="33"/>
                    </a:lnTo>
                    <a:lnTo>
                      <a:pt x="84" y="99"/>
                    </a:lnTo>
                    <a:lnTo>
                      <a:pt x="0" y="5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5" name="Freeform 51"/>
              <p:cNvSpPr>
                <a:spLocks/>
              </p:cNvSpPr>
              <p:nvPr/>
            </p:nvSpPr>
            <p:spPr bwMode="auto">
              <a:xfrm>
                <a:off x="1652" y="3775"/>
                <a:ext cx="61" cy="39"/>
              </a:xfrm>
              <a:custGeom>
                <a:avLst/>
                <a:gdLst>
                  <a:gd name="T0" fmla="*/ 15 w 121"/>
                  <a:gd name="T1" fmla="*/ 0 h 78"/>
                  <a:gd name="T2" fmla="*/ 1 w 121"/>
                  <a:gd name="T3" fmla="*/ 5 h 78"/>
                  <a:gd name="T4" fmla="*/ 0 w 121"/>
                  <a:gd name="T5" fmla="*/ 6 h 78"/>
                  <a:gd name="T6" fmla="*/ 5 w 121"/>
                  <a:gd name="T7" fmla="*/ 10 h 78"/>
                  <a:gd name="T8" fmla="*/ 7 w 121"/>
                  <a:gd name="T9" fmla="*/ 5 h 78"/>
                  <a:gd name="T10" fmla="*/ 10 w 121"/>
                  <a:gd name="T11" fmla="*/ 8 h 78"/>
                  <a:gd name="T12" fmla="*/ 12 w 121"/>
                  <a:gd name="T13" fmla="*/ 3 h 78"/>
                  <a:gd name="T14" fmla="*/ 16 w 121"/>
                  <a:gd name="T15" fmla="*/ 5 h 78"/>
                  <a:gd name="T16" fmla="*/ 15 w 121"/>
                  <a:gd name="T17" fmla="*/ 2 h 78"/>
                  <a:gd name="T18" fmla="*/ 15 w 121"/>
                  <a:gd name="T19" fmla="*/ 0 h 78"/>
                  <a:gd name="T20" fmla="*/ 15 w 121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"/>
                  <a:gd name="T34" fmla="*/ 0 h 78"/>
                  <a:gd name="T35" fmla="*/ 121 w 121"/>
                  <a:gd name="T36" fmla="*/ 78 h 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" h="78">
                    <a:moveTo>
                      <a:pt x="115" y="0"/>
                    </a:moveTo>
                    <a:lnTo>
                      <a:pt x="1" y="40"/>
                    </a:lnTo>
                    <a:lnTo>
                      <a:pt x="0" y="48"/>
                    </a:lnTo>
                    <a:lnTo>
                      <a:pt x="38" y="78"/>
                    </a:lnTo>
                    <a:lnTo>
                      <a:pt x="52" y="39"/>
                    </a:lnTo>
                    <a:lnTo>
                      <a:pt x="76" y="64"/>
                    </a:lnTo>
                    <a:lnTo>
                      <a:pt x="91" y="29"/>
                    </a:lnTo>
                    <a:lnTo>
                      <a:pt x="121" y="47"/>
                    </a:lnTo>
                    <a:lnTo>
                      <a:pt x="118" y="17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6" name="Freeform 52"/>
              <p:cNvSpPr>
                <a:spLocks/>
              </p:cNvSpPr>
              <p:nvPr/>
            </p:nvSpPr>
            <p:spPr bwMode="auto">
              <a:xfrm>
                <a:off x="1384" y="3735"/>
                <a:ext cx="41" cy="32"/>
              </a:xfrm>
              <a:custGeom>
                <a:avLst/>
                <a:gdLst>
                  <a:gd name="T0" fmla="*/ 3 w 82"/>
                  <a:gd name="T1" fmla="*/ 0 h 63"/>
                  <a:gd name="T2" fmla="*/ 1 w 82"/>
                  <a:gd name="T3" fmla="*/ 2 h 63"/>
                  <a:gd name="T4" fmla="*/ 0 w 82"/>
                  <a:gd name="T5" fmla="*/ 5 h 63"/>
                  <a:gd name="T6" fmla="*/ 1 w 82"/>
                  <a:gd name="T7" fmla="*/ 5 h 63"/>
                  <a:gd name="T8" fmla="*/ 3 w 82"/>
                  <a:gd name="T9" fmla="*/ 4 h 63"/>
                  <a:gd name="T10" fmla="*/ 3 w 82"/>
                  <a:gd name="T11" fmla="*/ 7 h 63"/>
                  <a:gd name="T12" fmla="*/ 6 w 82"/>
                  <a:gd name="T13" fmla="*/ 6 h 63"/>
                  <a:gd name="T14" fmla="*/ 7 w 82"/>
                  <a:gd name="T15" fmla="*/ 8 h 63"/>
                  <a:gd name="T16" fmla="*/ 10 w 82"/>
                  <a:gd name="T17" fmla="*/ 7 h 63"/>
                  <a:gd name="T18" fmla="*/ 3 w 82"/>
                  <a:gd name="T19" fmla="*/ 0 h 63"/>
                  <a:gd name="T20" fmla="*/ 3 w 82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63"/>
                  <a:gd name="T35" fmla="*/ 82 w 82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63">
                    <a:moveTo>
                      <a:pt x="18" y="0"/>
                    </a:moveTo>
                    <a:lnTo>
                      <a:pt x="8" y="14"/>
                    </a:lnTo>
                    <a:lnTo>
                      <a:pt x="0" y="37"/>
                    </a:lnTo>
                    <a:lnTo>
                      <a:pt x="15" y="35"/>
                    </a:lnTo>
                    <a:lnTo>
                      <a:pt x="26" y="27"/>
                    </a:lnTo>
                    <a:lnTo>
                      <a:pt x="26" y="56"/>
                    </a:lnTo>
                    <a:lnTo>
                      <a:pt x="54" y="42"/>
                    </a:lnTo>
                    <a:lnTo>
                      <a:pt x="57" y="63"/>
                    </a:lnTo>
                    <a:lnTo>
                      <a:pt x="82" y="5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7" name="Freeform 53"/>
              <p:cNvSpPr>
                <a:spLocks/>
              </p:cNvSpPr>
              <p:nvPr/>
            </p:nvSpPr>
            <p:spPr bwMode="auto">
              <a:xfrm>
                <a:off x="1399" y="3669"/>
                <a:ext cx="300" cy="304"/>
              </a:xfrm>
              <a:custGeom>
                <a:avLst/>
                <a:gdLst>
                  <a:gd name="T0" fmla="*/ 33 w 600"/>
                  <a:gd name="T1" fmla="*/ 0 h 610"/>
                  <a:gd name="T2" fmla="*/ 18 w 600"/>
                  <a:gd name="T3" fmla="*/ 4 h 610"/>
                  <a:gd name="T4" fmla="*/ 5 w 600"/>
                  <a:gd name="T5" fmla="*/ 11 h 610"/>
                  <a:gd name="T6" fmla="*/ 0 w 600"/>
                  <a:gd name="T7" fmla="*/ 17 h 610"/>
                  <a:gd name="T8" fmla="*/ 5 w 600"/>
                  <a:gd name="T9" fmla="*/ 23 h 610"/>
                  <a:gd name="T10" fmla="*/ 14 w 600"/>
                  <a:gd name="T11" fmla="*/ 19 h 610"/>
                  <a:gd name="T12" fmla="*/ 22 w 600"/>
                  <a:gd name="T13" fmla="*/ 18 h 610"/>
                  <a:gd name="T14" fmla="*/ 25 w 600"/>
                  <a:gd name="T15" fmla="*/ 20 h 610"/>
                  <a:gd name="T16" fmla="*/ 28 w 600"/>
                  <a:gd name="T17" fmla="*/ 24 h 610"/>
                  <a:gd name="T18" fmla="*/ 31 w 600"/>
                  <a:gd name="T19" fmla="*/ 38 h 610"/>
                  <a:gd name="T20" fmla="*/ 31 w 600"/>
                  <a:gd name="T21" fmla="*/ 44 h 610"/>
                  <a:gd name="T22" fmla="*/ 31 w 600"/>
                  <a:gd name="T23" fmla="*/ 49 h 610"/>
                  <a:gd name="T24" fmla="*/ 29 w 600"/>
                  <a:gd name="T25" fmla="*/ 61 h 610"/>
                  <a:gd name="T26" fmla="*/ 27 w 600"/>
                  <a:gd name="T27" fmla="*/ 70 h 610"/>
                  <a:gd name="T28" fmla="*/ 25 w 600"/>
                  <a:gd name="T29" fmla="*/ 73 h 610"/>
                  <a:gd name="T30" fmla="*/ 30 w 600"/>
                  <a:gd name="T31" fmla="*/ 74 h 610"/>
                  <a:gd name="T32" fmla="*/ 38 w 600"/>
                  <a:gd name="T33" fmla="*/ 76 h 610"/>
                  <a:gd name="T34" fmla="*/ 48 w 600"/>
                  <a:gd name="T35" fmla="*/ 75 h 610"/>
                  <a:gd name="T36" fmla="*/ 58 w 600"/>
                  <a:gd name="T37" fmla="*/ 75 h 610"/>
                  <a:gd name="T38" fmla="*/ 60 w 600"/>
                  <a:gd name="T39" fmla="*/ 75 h 610"/>
                  <a:gd name="T40" fmla="*/ 59 w 600"/>
                  <a:gd name="T41" fmla="*/ 73 h 610"/>
                  <a:gd name="T42" fmla="*/ 55 w 600"/>
                  <a:gd name="T43" fmla="*/ 72 h 610"/>
                  <a:gd name="T44" fmla="*/ 56 w 600"/>
                  <a:gd name="T45" fmla="*/ 66 h 610"/>
                  <a:gd name="T46" fmla="*/ 58 w 600"/>
                  <a:gd name="T47" fmla="*/ 62 h 610"/>
                  <a:gd name="T48" fmla="*/ 61 w 600"/>
                  <a:gd name="T49" fmla="*/ 57 h 610"/>
                  <a:gd name="T50" fmla="*/ 63 w 600"/>
                  <a:gd name="T51" fmla="*/ 54 h 610"/>
                  <a:gd name="T52" fmla="*/ 66 w 600"/>
                  <a:gd name="T53" fmla="*/ 50 h 610"/>
                  <a:gd name="T54" fmla="*/ 70 w 600"/>
                  <a:gd name="T55" fmla="*/ 43 h 610"/>
                  <a:gd name="T56" fmla="*/ 70 w 600"/>
                  <a:gd name="T57" fmla="*/ 40 h 610"/>
                  <a:gd name="T58" fmla="*/ 71 w 600"/>
                  <a:gd name="T59" fmla="*/ 32 h 610"/>
                  <a:gd name="T60" fmla="*/ 68 w 600"/>
                  <a:gd name="T61" fmla="*/ 36 h 610"/>
                  <a:gd name="T62" fmla="*/ 63 w 600"/>
                  <a:gd name="T63" fmla="*/ 32 h 610"/>
                  <a:gd name="T64" fmla="*/ 75 w 600"/>
                  <a:gd name="T65" fmla="*/ 25 h 610"/>
                  <a:gd name="T66" fmla="*/ 69 w 600"/>
                  <a:gd name="T67" fmla="*/ 13 h 610"/>
                  <a:gd name="T68" fmla="*/ 59 w 600"/>
                  <a:gd name="T69" fmla="*/ 4 h 610"/>
                  <a:gd name="T70" fmla="*/ 52 w 600"/>
                  <a:gd name="T71" fmla="*/ 0 h 610"/>
                  <a:gd name="T72" fmla="*/ 55 w 600"/>
                  <a:gd name="T73" fmla="*/ 21 h 610"/>
                  <a:gd name="T74" fmla="*/ 53 w 600"/>
                  <a:gd name="T75" fmla="*/ 25 h 610"/>
                  <a:gd name="T76" fmla="*/ 47 w 600"/>
                  <a:gd name="T77" fmla="*/ 25 h 610"/>
                  <a:gd name="T78" fmla="*/ 41 w 600"/>
                  <a:gd name="T79" fmla="*/ 25 h 610"/>
                  <a:gd name="T80" fmla="*/ 38 w 600"/>
                  <a:gd name="T81" fmla="*/ 12 h 610"/>
                  <a:gd name="T82" fmla="*/ 33 w 600"/>
                  <a:gd name="T83" fmla="*/ 0 h 610"/>
                  <a:gd name="T84" fmla="*/ 33 w 600"/>
                  <a:gd name="T85" fmla="*/ 0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0"/>
                  <a:gd name="T130" fmla="*/ 0 h 610"/>
                  <a:gd name="T131" fmla="*/ 600 w 600"/>
                  <a:gd name="T132" fmla="*/ 610 h 6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0" h="610">
                    <a:moveTo>
                      <a:pt x="258" y="5"/>
                    </a:moveTo>
                    <a:lnTo>
                      <a:pt x="139" y="32"/>
                    </a:lnTo>
                    <a:lnTo>
                      <a:pt x="39" y="91"/>
                    </a:lnTo>
                    <a:lnTo>
                      <a:pt x="0" y="140"/>
                    </a:lnTo>
                    <a:lnTo>
                      <a:pt x="45" y="187"/>
                    </a:lnTo>
                    <a:lnTo>
                      <a:pt x="114" y="155"/>
                    </a:lnTo>
                    <a:lnTo>
                      <a:pt x="177" y="148"/>
                    </a:lnTo>
                    <a:lnTo>
                      <a:pt x="207" y="164"/>
                    </a:lnTo>
                    <a:lnTo>
                      <a:pt x="226" y="197"/>
                    </a:lnTo>
                    <a:lnTo>
                      <a:pt x="251" y="311"/>
                    </a:lnTo>
                    <a:lnTo>
                      <a:pt x="254" y="353"/>
                    </a:lnTo>
                    <a:lnTo>
                      <a:pt x="251" y="400"/>
                    </a:lnTo>
                    <a:lnTo>
                      <a:pt x="236" y="490"/>
                    </a:lnTo>
                    <a:lnTo>
                      <a:pt x="216" y="561"/>
                    </a:lnTo>
                    <a:lnTo>
                      <a:pt x="207" y="588"/>
                    </a:lnTo>
                    <a:lnTo>
                      <a:pt x="245" y="599"/>
                    </a:lnTo>
                    <a:lnTo>
                      <a:pt x="307" y="610"/>
                    </a:lnTo>
                    <a:lnTo>
                      <a:pt x="387" y="604"/>
                    </a:lnTo>
                    <a:lnTo>
                      <a:pt x="470" y="602"/>
                    </a:lnTo>
                    <a:lnTo>
                      <a:pt x="483" y="601"/>
                    </a:lnTo>
                    <a:lnTo>
                      <a:pt x="472" y="591"/>
                    </a:lnTo>
                    <a:lnTo>
                      <a:pt x="446" y="579"/>
                    </a:lnTo>
                    <a:lnTo>
                      <a:pt x="452" y="536"/>
                    </a:lnTo>
                    <a:lnTo>
                      <a:pt x="467" y="499"/>
                    </a:lnTo>
                    <a:lnTo>
                      <a:pt x="492" y="458"/>
                    </a:lnTo>
                    <a:lnTo>
                      <a:pt x="509" y="434"/>
                    </a:lnTo>
                    <a:lnTo>
                      <a:pt x="527" y="407"/>
                    </a:lnTo>
                    <a:lnTo>
                      <a:pt x="553" y="350"/>
                    </a:lnTo>
                    <a:lnTo>
                      <a:pt x="557" y="325"/>
                    </a:lnTo>
                    <a:lnTo>
                      <a:pt x="561" y="263"/>
                    </a:lnTo>
                    <a:lnTo>
                      <a:pt x="541" y="292"/>
                    </a:lnTo>
                    <a:lnTo>
                      <a:pt x="510" y="258"/>
                    </a:lnTo>
                    <a:lnTo>
                      <a:pt x="600" y="206"/>
                    </a:lnTo>
                    <a:lnTo>
                      <a:pt x="552" y="108"/>
                    </a:lnTo>
                    <a:lnTo>
                      <a:pt x="476" y="36"/>
                    </a:lnTo>
                    <a:lnTo>
                      <a:pt x="417" y="0"/>
                    </a:lnTo>
                    <a:lnTo>
                      <a:pt x="444" y="170"/>
                    </a:lnTo>
                    <a:lnTo>
                      <a:pt x="427" y="202"/>
                    </a:lnTo>
                    <a:lnTo>
                      <a:pt x="381" y="202"/>
                    </a:lnTo>
                    <a:lnTo>
                      <a:pt x="335" y="204"/>
                    </a:lnTo>
                    <a:lnTo>
                      <a:pt x="306" y="99"/>
                    </a:lnTo>
                    <a:lnTo>
                      <a:pt x="258" y="5"/>
                    </a:lnTo>
                    <a:close/>
                  </a:path>
                </a:pathLst>
              </a:custGeom>
              <a:solidFill>
                <a:srgbClr val="89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8" name="Freeform 54"/>
              <p:cNvSpPr>
                <a:spLocks/>
              </p:cNvSpPr>
              <p:nvPr/>
            </p:nvSpPr>
            <p:spPr bwMode="auto">
              <a:xfrm>
                <a:off x="1463" y="3524"/>
                <a:ext cx="156" cy="247"/>
              </a:xfrm>
              <a:custGeom>
                <a:avLst/>
                <a:gdLst>
                  <a:gd name="T0" fmla="*/ 23 w 313"/>
                  <a:gd name="T1" fmla="*/ 0 h 492"/>
                  <a:gd name="T2" fmla="*/ 13 w 313"/>
                  <a:gd name="T3" fmla="*/ 17 h 492"/>
                  <a:gd name="T4" fmla="*/ 0 w 313"/>
                  <a:gd name="T5" fmla="*/ 29 h 492"/>
                  <a:gd name="T6" fmla="*/ 3 w 313"/>
                  <a:gd name="T7" fmla="*/ 32 h 492"/>
                  <a:gd name="T8" fmla="*/ 8 w 313"/>
                  <a:gd name="T9" fmla="*/ 35 h 492"/>
                  <a:gd name="T10" fmla="*/ 16 w 313"/>
                  <a:gd name="T11" fmla="*/ 37 h 492"/>
                  <a:gd name="T12" fmla="*/ 19 w 313"/>
                  <a:gd name="T13" fmla="*/ 43 h 492"/>
                  <a:gd name="T14" fmla="*/ 23 w 313"/>
                  <a:gd name="T15" fmla="*/ 62 h 492"/>
                  <a:gd name="T16" fmla="*/ 30 w 313"/>
                  <a:gd name="T17" fmla="*/ 62 h 492"/>
                  <a:gd name="T18" fmla="*/ 39 w 313"/>
                  <a:gd name="T19" fmla="*/ 62 h 492"/>
                  <a:gd name="T20" fmla="*/ 36 w 313"/>
                  <a:gd name="T21" fmla="*/ 36 h 492"/>
                  <a:gd name="T22" fmla="*/ 34 w 313"/>
                  <a:gd name="T23" fmla="*/ 19 h 492"/>
                  <a:gd name="T24" fmla="*/ 38 w 313"/>
                  <a:gd name="T25" fmla="*/ 17 h 492"/>
                  <a:gd name="T26" fmla="*/ 38 w 313"/>
                  <a:gd name="T27" fmla="*/ 12 h 492"/>
                  <a:gd name="T28" fmla="*/ 31 w 313"/>
                  <a:gd name="T29" fmla="*/ 12 h 492"/>
                  <a:gd name="T30" fmla="*/ 23 w 313"/>
                  <a:gd name="T31" fmla="*/ 0 h 492"/>
                  <a:gd name="T32" fmla="*/ 23 w 313"/>
                  <a:gd name="T33" fmla="*/ 0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3"/>
                  <a:gd name="T52" fmla="*/ 0 h 492"/>
                  <a:gd name="T53" fmla="*/ 313 w 313"/>
                  <a:gd name="T54" fmla="*/ 492 h 4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3" h="492">
                    <a:moveTo>
                      <a:pt x="186" y="0"/>
                    </a:moveTo>
                    <a:lnTo>
                      <a:pt x="111" y="129"/>
                    </a:lnTo>
                    <a:lnTo>
                      <a:pt x="0" y="231"/>
                    </a:lnTo>
                    <a:lnTo>
                      <a:pt x="28" y="252"/>
                    </a:lnTo>
                    <a:lnTo>
                      <a:pt x="65" y="275"/>
                    </a:lnTo>
                    <a:lnTo>
                      <a:pt x="129" y="292"/>
                    </a:lnTo>
                    <a:lnTo>
                      <a:pt x="154" y="339"/>
                    </a:lnTo>
                    <a:lnTo>
                      <a:pt x="191" y="490"/>
                    </a:lnTo>
                    <a:lnTo>
                      <a:pt x="244" y="489"/>
                    </a:lnTo>
                    <a:lnTo>
                      <a:pt x="313" y="492"/>
                    </a:lnTo>
                    <a:lnTo>
                      <a:pt x="295" y="286"/>
                    </a:lnTo>
                    <a:lnTo>
                      <a:pt x="272" y="151"/>
                    </a:lnTo>
                    <a:lnTo>
                      <a:pt x="305" y="129"/>
                    </a:lnTo>
                    <a:lnTo>
                      <a:pt x="308" y="95"/>
                    </a:lnTo>
                    <a:lnTo>
                      <a:pt x="251" y="91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9" name="Freeform 55"/>
              <p:cNvSpPr>
                <a:spLocks/>
              </p:cNvSpPr>
              <p:nvPr/>
            </p:nvSpPr>
            <p:spPr bwMode="auto">
              <a:xfrm>
                <a:off x="1466" y="3523"/>
                <a:ext cx="132" cy="248"/>
              </a:xfrm>
              <a:custGeom>
                <a:avLst/>
                <a:gdLst>
                  <a:gd name="T0" fmla="*/ 21 w 264"/>
                  <a:gd name="T1" fmla="*/ 0 h 495"/>
                  <a:gd name="T2" fmla="*/ 27 w 264"/>
                  <a:gd name="T3" fmla="*/ 7 h 495"/>
                  <a:gd name="T4" fmla="*/ 26 w 264"/>
                  <a:gd name="T5" fmla="*/ 9 h 495"/>
                  <a:gd name="T6" fmla="*/ 23 w 264"/>
                  <a:gd name="T7" fmla="*/ 16 h 495"/>
                  <a:gd name="T8" fmla="*/ 21 w 264"/>
                  <a:gd name="T9" fmla="*/ 20 h 495"/>
                  <a:gd name="T10" fmla="*/ 19 w 264"/>
                  <a:gd name="T11" fmla="*/ 23 h 495"/>
                  <a:gd name="T12" fmla="*/ 17 w 264"/>
                  <a:gd name="T13" fmla="*/ 26 h 495"/>
                  <a:gd name="T14" fmla="*/ 14 w 264"/>
                  <a:gd name="T15" fmla="*/ 28 h 495"/>
                  <a:gd name="T16" fmla="*/ 12 w 264"/>
                  <a:gd name="T17" fmla="*/ 30 h 495"/>
                  <a:gd name="T18" fmla="*/ 15 w 264"/>
                  <a:gd name="T19" fmla="*/ 33 h 495"/>
                  <a:gd name="T20" fmla="*/ 19 w 264"/>
                  <a:gd name="T21" fmla="*/ 35 h 495"/>
                  <a:gd name="T22" fmla="*/ 21 w 264"/>
                  <a:gd name="T23" fmla="*/ 36 h 495"/>
                  <a:gd name="T24" fmla="*/ 33 w 264"/>
                  <a:gd name="T25" fmla="*/ 62 h 495"/>
                  <a:gd name="T26" fmla="*/ 24 w 264"/>
                  <a:gd name="T27" fmla="*/ 62 h 495"/>
                  <a:gd name="T28" fmla="*/ 22 w 264"/>
                  <a:gd name="T29" fmla="*/ 52 h 495"/>
                  <a:gd name="T30" fmla="*/ 16 w 264"/>
                  <a:gd name="T31" fmla="*/ 38 h 495"/>
                  <a:gd name="T32" fmla="*/ 10 w 264"/>
                  <a:gd name="T33" fmla="*/ 35 h 495"/>
                  <a:gd name="T34" fmla="*/ 0 w 264"/>
                  <a:gd name="T35" fmla="*/ 30 h 495"/>
                  <a:gd name="T36" fmla="*/ 21 w 264"/>
                  <a:gd name="T37" fmla="*/ 0 h 495"/>
                  <a:gd name="T38" fmla="*/ 21 w 264"/>
                  <a:gd name="T39" fmla="*/ 0 h 4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4"/>
                  <a:gd name="T61" fmla="*/ 0 h 495"/>
                  <a:gd name="T62" fmla="*/ 264 w 264"/>
                  <a:gd name="T63" fmla="*/ 495 h 49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4" h="495">
                    <a:moveTo>
                      <a:pt x="170" y="0"/>
                    </a:moveTo>
                    <a:lnTo>
                      <a:pt x="218" y="49"/>
                    </a:lnTo>
                    <a:lnTo>
                      <a:pt x="208" y="71"/>
                    </a:lnTo>
                    <a:lnTo>
                      <a:pt x="186" y="125"/>
                    </a:lnTo>
                    <a:lnTo>
                      <a:pt x="170" y="153"/>
                    </a:lnTo>
                    <a:lnTo>
                      <a:pt x="153" y="182"/>
                    </a:lnTo>
                    <a:lnTo>
                      <a:pt x="133" y="203"/>
                    </a:lnTo>
                    <a:lnTo>
                      <a:pt x="113" y="217"/>
                    </a:lnTo>
                    <a:lnTo>
                      <a:pt x="99" y="238"/>
                    </a:lnTo>
                    <a:lnTo>
                      <a:pt x="123" y="259"/>
                    </a:lnTo>
                    <a:lnTo>
                      <a:pt x="156" y="276"/>
                    </a:lnTo>
                    <a:lnTo>
                      <a:pt x="173" y="283"/>
                    </a:lnTo>
                    <a:lnTo>
                      <a:pt x="264" y="495"/>
                    </a:lnTo>
                    <a:lnTo>
                      <a:pt x="194" y="494"/>
                    </a:lnTo>
                    <a:lnTo>
                      <a:pt x="179" y="409"/>
                    </a:lnTo>
                    <a:lnTo>
                      <a:pt x="128" y="298"/>
                    </a:lnTo>
                    <a:lnTo>
                      <a:pt x="81" y="279"/>
                    </a:lnTo>
                    <a:lnTo>
                      <a:pt x="0" y="23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0" name="Freeform 56"/>
              <p:cNvSpPr>
                <a:spLocks/>
              </p:cNvSpPr>
              <p:nvPr/>
            </p:nvSpPr>
            <p:spPr bwMode="auto">
              <a:xfrm>
                <a:off x="488" y="3428"/>
                <a:ext cx="40" cy="38"/>
              </a:xfrm>
              <a:custGeom>
                <a:avLst/>
                <a:gdLst>
                  <a:gd name="T0" fmla="*/ 10 w 81"/>
                  <a:gd name="T1" fmla="*/ 1 h 78"/>
                  <a:gd name="T2" fmla="*/ 8 w 81"/>
                  <a:gd name="T3" fmla="*/ 0 h 78"/>
                  <a:gd name="T4" fmla="*/ 4 w 81"/>
                  <a:gd name="T5" fmla="*/ 0 h 78"/>
                  <a:gd name="T6" fmla="*/ 0 w 81"/>
                  <a:gd name="T7" fmla="*/ 3 h 78"/>
                  <a:gd name="T8" fmla="*/ 0 w 81"/>
                  <a:gd name="T9" fmla="*/ 7 h 78"/>
                  <a:gd name="T10" fmla="*/ 2 w 81"/>
                  <a:gd name="T11" fmla="*/ 9 h 78"/>
                  <a:gd name="T12" fmla="*/ 5 w 81"/>
                  <a:gd name="T13" fmla="*/ 9 h 78"/>
                  <a:gd name="T14" fmla="*/ 8 w 81"/>
                  <a:gd name="T15" fmla="*/ 8 h 78"/>
                  <a:gd name="T16" fmla="*/ 4 w 81"/>
                  <a:gd name="T17" fmla="*/ 7 h 78"/>
                  <a:gd name="T18" fmla="*/ 2 w 81"/>
                  <a:gd name="T19" fmla="*/ 4 h 78"/>
                  <a:gd name="T20" fmla="*/ 4 w 81"/>
                  <a:gd name="T21" fmla="*/ 1 h 78"/>
                  <a:gd name="T22" fmla="*/ 10 w 81"/>
                  <a:gd name="T23" fmla="*/ 1 h 78"/>
                  <a:gd name="T24" fmla="*/ 10 w 81"/>
                  <a:gd name="T25" fmla="*/ 1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1"/>
                  <a:gd name="T40" fmla="*/ 0 h 78"/>
                  <a:gd name="T41" fmla="*/ 81 w 81"/>
                  <a:gd name="T42" fmla="*/ 78 h 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1" h="78">
                    <a:moveTo>
                      <a:pt x="81" y="12"/>
                    </a:moveTo>
                    <a:lnTo>
                      <a:pt x="70" y="3"/>
                    </a:lnTo>
                    <a:lnTo>
                      <a:pt x="32" y="0"/>
                    </a:lnTo>
                    <a:lnTo>
                      <a:pt x="0" y="25"/>
                    </a:lnTo>
                    <a:lnTo>
                      <a:pt x="2" y="57"/>
                    </a:lnTo>
                    <a:lnTo>
                      <a:pt x="23" y="73"/>
                    </a:lnTo>
                    <a:lnTo>
                      <a:pt x="41" y="78"/>
                    </a:lnTo>
                    <a:lnTo>
                      <a:pt x="67" y="69"/>
                    </a:lnTo>
                    <a:lnTo>
                      <a:pt x="33" y="60"/>
                    </a:lnTo>
                    <a:lnTo>
                      <a:pt x="22" y="36"/>
                    </a:lnTo>
                    <a:lnTo>
                      <a:pt x="36" y="13"/>
                    </a:lnTo>
                    <a:lnTo>
                      <a:pt x="8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1" name="Freeform 57"/>
              <p:cNvSpPr>
                <a:spLocks/>
              </p:cNvSpPr>
              <p:nvPr/>
            </p:nvSpPr>
            <p:spPr bwMode="auto">
              <a:xfrm>
                <a:off x="1414" y="3494"/>
                <a:ext cx="143" cy="157"/>
              </a:xfrm>
              <a:custGeom>
                <a:avLst/>
                <a:gdLst>
                  <a:gd name="T0" fmla="*/ 18 w 286"/>
                  <a:gd name="T1" fmla="*/ 1 h 315"/>
                  <a:gd name="T2" fmla="*/ 12 w 286"/>
                  <a:gd name="T3" fmla="*/ 7 h 315"/>
                  <a:gd name="T4" fmla="*/ 12 w 286"/>
                  <a:gd name="T5" fmla="*/ 16 h 315"/>
                  <a:gd name="T6" fmla="*/ 3 w 286"/>
                  <a:gd name="T7" fmla="*/ 26 h 315"/>
                  <a:gd name="T8" fmla="*/ 0 w 286"/>
                  <a:gd name="T9" fmla="*/ 33 h 315"/>
                  <a:gd name="T10" fmla="*/ 1 w 286"/>
                  <a:gd name="T11" fmla="*/ 37 h 315"/>
                  <a:gd name="T12" fmla="*/ 7 w 286"/>
                  <a:gd name="T13" fmla="*/ 39 h 315"/>
                  <a:gd name="T14" fmla="*/ 17 w 286"/>
                  <a:gd name="T15" fmla="*/ 34 h 315"/>
                  <a:gd name="T16" fmla="*/ 24 w 286"/>
                  <a:gd name="T17" fmla="*/ 25 h 315"/>
                  <a:gd name="T18" fmla="*/ 36 w 286"/>
                  <a:gd name="T19" fmla="*/ 7 h 315"/>
                  <a:gd name="T20" fmla="*/ 34 w 286"/>
                  <a:gd name="T21" fmla="*/ 4 h 315"/>
                  <a:gd name="T22" fmla="*/ 29 w 286"/>
                  <a:gd name="T23" fmla="*/ 1 h 315"/>
                  <a:gd name="T24" fmla="*/ 22 w 286"/>
                  <a:gd name="T25" fmla="*/ 0 h 315"/>
                  <a:gd name="T26" fmla="*/ 18 w 286"/>
                  <a:gd name="T27" fmla="*/ 1 h 315"/>
                  <a:gd name="T28" fmla="*/ 18 w 286"/>
                  <a:gd name="T29" fmla="*/ 1 h 3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6"/>
                  <a:gd name="T46" fmla="*/ 0 h 315"/>
                  <a:gd name="T47" fmla="*/ 286 w 286"/>
                  <a:gd name="T48" fmla="*/ 315 h 3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6" h="315">
                    <a:moveTo>
                      <a:pt x="143" y="15"/>
                    </a:moveTo>
                    <a:lnTo>
                      <a:pt x="103" y="62"/>
                    </a:lnTo>
                    <a:lnTo>
                      <a:pt x="96" y="128"/>
                    </a:lnTo>
                    <a:lnTo>
                      <a:pt x="25" y="208"/>
                    </a:lnTo>
                    <a:lnTo>
                      <a:pt x="0" y="267"/>
                    </a:lnTo>
                    <a:lnTo>
                      <a:pt x="11" y="303"/>
                    </a:lnTo>
                    <a:lnTo>
                      <a:pt x="56" y="315"/>
                    </a:lnTo>
                    <a:lnTo>
                      <a:pt x="135" y="272"/>
                    </a:lnTo>
                    <a:lnTo>
                      <a:pt x="199" y="204"/>
                    </a:lnTo>
                    <a:lnTo>
                      <a:pt x="286" y="62"/>
                    </a:lnTo>
                    <a:lnTo>
                      <a:pt x="265" y="33"/>
                    </a:lnTo>
                    <a:lnTo>
                      <a:pt x="235" y="11"/>
                    </a:lnTo>
                    <a:lnTo>
                      <a:pt x="180" y="0"/>
                    </a:lnTo>
                    <a:lnTo>
                      <a:pt x="143" y="15"/>
                    </a:lnTo>
                    <a:close/>
                  </a:path>
                </a:pathLst>
              </a:custGeom>
              <a:solidFill>
                <a:srgbClr val="F02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2" name="Freeform 58"/>
              <p:cNvSpPr>
                <a:spLocks/>
              </p:cNvSpPr>
              <p:nvPr/>
            </p:nvSpPr>
            <p:spPr bwMode="auto">
              <a:xfrm>
                <a:off x="500" y="3378"/>
                <a:ext cx="23" cy="42"/>
              </a:xfrm>
              <a:custGeom>
                <a:avLst/>
                <a:gdLst>
                  <a:gd name="T0" fmla="*/ 0 w 44"/>
                  <a:gd name="T1" fmla="*/ 3 h 84"/>
                  <a:gd name="T2" fmla="*/ 2 w 44"/>
                  <a:gd name="T3" fmla="*/ 0 h 84"/>
                  <a:gd name="T4" fmla="*/ 6 w 44"/>
                  <a:gd name="T5" fmla="*/ 7 h 84"/>
                  <a:gd name="T6" fmla="*/ 6 w 44"/>
                  <a:gd name="T7" fmla="*/ 11 h 84"/>
                  <a:gd name="T8" fmla="*/ 5 w 44"/>
                  <a:gd name="T9" fmla="*/ 9 h 84"/>
                  <a:gd name="T10" fmla="*/ 4 w 44"/>
                  <a:gd name="T11" fmla="*/ 5 h 84"/>
                  <a:gd name="T12" fmla="*/ 3 w 44"/>
                  <a:gd name="T13" fmla="*/ 3 h 84"/>
                  <a:gd name="T14" fmla="*/ 0 w 44"/>
                  <a:gd name="T15" fmla="*/ 3 h 84"/>
                  <a:gd name="T16" fmla="*/ 0 w 44"/>
                  <a:gd name="T17" fmla="*/ 3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84"/>
                  <a:gd name="T29" fmla="*/ 44 w 44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84">
                    <a:moveTo>
                      <a:pt x="0" y="21"/>
                    </a:moveTo>
                    <a:lnTo>
                      <a:pt x="11" y="0"/>
                    </a:lnTo>
                    <a:lnTo>
                      <a:pt x="44" y="58"/>
                    </a:lnTo>
                    <a:lnTo>
                      <a:pt x="40" y="84"/>
                    </a:lnTo>
                    <a:lnTo>
                      <a:pt x="36" y="71"/>
                    </a:lnTo>
                    <a:lnTo>
                      <a:pt x="30" y="35"/>
                    </a:lnTo>
                    <a:lnTo>
                      <a:pt x="19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3" name="Freeform 59"/>
              <p:cNvSpPr>
                <a:spLocks/>
              </p:cNvSpPr>
              <p:nvPr/>
            </p:nvSpPr>
            <p:spPr bwMode="auto">
              <a:xfrm>
                <a:off x="537" y="3393"/>
                <a:ext cx="36" cy="28"/>
              </a:xfrm>
              <a:custGeom>
                <a:avLst/>
                <a:gdLst>
                  <a:gd name="T0" fmla="*/ 9 w 72"/>
                  <a:gd name="T1" fmla="*/ 4 h 56"/>
                  <a:gd name="T2" fmla="*/ 9 w 72"/>
                  <a:gd name="T3" fmla="*/ 2 h 56"/>
                  <a:gd name="T4" fmla="*/ 6 w 72"/>
                  <a:gd name="T5" fmla="*/ 0 h 56"/>
                  <a:gd name="T6" fmla="*/ 1 w 72"/>
                  <a:gd name="T7" fmla="*/ 1 h 56"/>
                  <a:gd name="T8" fmla="*/ 1 w 72"/>
                  <a:gd name="T9" fmla="*/ 4 h 56"/>
                  <a:gd name="T10" fmla="*/ 0 w 72"/>
                  <a:gd name="T11" fmla="*/ 7 h 56"/>
                  <a:gd name="T12" fmla="*/ 2 w 72"/>
                  <a:gd name="T13" fmla="*/ 4 h 56"/>
                  <a:gd name="T14" fmla="*/ 5 w 72"/>
                  <a:gd name="T15" fmla="*/ 3 h 56"/>
                  <a:gd name="T16" fmla="*/ 9 w 72"/>
                  <a:gd name="T17" fmla="*/ 4 h 56"/>
                  <a:gd name="T18" fmla="*/ 9 w 72"/>
                  <a:gd name="T19" fmla="*/ 4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56"/>
                  <a:gd name="T32" fmla="*/ 72 w 72"/>
                  <a:gd name="T33" fmla="*/ 56 h 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56">
                    <a:moveTo>
                      <a:pt x="67" y="32"/>
                    </a:moveTo>
                    <a:lnTo>
                      <a:pt x="72" y="11"/>
                    </a:lnTo>
                    <a:lnTo>
                      <a:pt x="52" y="0"/>
                    </a:lnTo>
                    <a:lnTo>
                      <a:pt x="15" y="3"/>
                    </a:lnTo>
                    <a:lnTo>
                      <a:pt x="1" y="32"/>
                    </a:lnTo>
                    <a:lnTo>
                      <a:pt x="0" y="56"/>
                    </a:lnTo>
                    <a:lnTo>
                      <a:pt x="19" y="25"/>
                    </a:lnTo>
                    <a:lnTo>
                      <a:pt x="36" y="19"/>
                    </a:lnTo>
                    <a:lnTo>
                      <a:pt x="6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4" name="Freeform 60"/>
              <p:cNvSpPr>
                <a:spLocks/>
              </p:cNvSpPr>
              <p:nvPr/>
            </p:nvSpPr>
            <p:spPr bwMode="auto">
              <a:xfrm>
                <a:off x="461" y="3391"/>
                <a:ext cx="34" cy="32"/>
              </a:xfrm>
              <a:custGeom>
                <a:avLst/>
                <a:gdLst>
                  <a:gd name="T0" fmla="*/ 2 w 70"/>
                  <a:gd name="T1" fmla="*/ 0 h 65"/>
                  <a:gd name="T2" fmla="*/ 0 w 70"/>
                  <a:gd name="T3" fmla="*/ 3 h 65"/>
                  <a:gd name="T4" fmla="*/ 2 w 70"/>
                  <a:gd name="T5" fmla="*/ 3 h 65"/>
                  <a:gd name="T6" fmla="*/ 6 w 70"/>
                  <a:gd name="T7" fmla="*/ 4 h 65"/>
                  <a:gd name="T8" fmla="*/ 8 w 70"/>
                  <a:gd name="T9" fmla="*/ 8 h 65"/>
                  <a:gd name="T10" fmla="*/ 7 w 70"/>
                  <a:gd name="T11" fmla="*/ 3 h 65"/>
                  <a:gd name="T12" fmla="*/ 5 w 70"/>
                  <a:gd name="T13" fmla="*/ 1 h 65"/>
                  <a:gd name="T14" fmla="*/ 2 w 70"/>
                  <a:gd name="T15" fmla="*/ 0 h 65"/>
                  <a:gd name="T16" fmla="*/ 2 w 70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65"/>
                  <a:gd name="T29" fmla="*/ 70 w 70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65">
                    <a:moveTo>
                      <a:pt x="16" y="0"/>
                    </a:moveTo>
                    <a:lnTo>
                      <a:pt x="0" y="31"/>
                    </a:lnTo>
                    <a:lnTo>
                      <a:pt x="17" y="25"/>
                    </a:lnTo>
                    <a:lnTo>
                      <a:pt x="50" y="33"/>
                    </a:lnTo>
                    <a:lnTo>
                      <a:pt x="70" y="65"/>
                    </a:lnTo>
                    <a:lnTo>
                      <a:pt x="64" y="28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5" name="Freeform 61"/>
              <p:cNvSpPr>
                <a:spLocks/>
              </p:cNvSpPr>
              <p:nvPr/>
            </p:nvSpPr>
            <p:spPr bwMode="auto">
              <a:xfrm>
                <a:off x="1595" y="3965"/>
                <a:ext cx="70" cy="24"/>
              </a:xfrm>
              <a:custGeom>
                <a:avLst/>
                <a:gdLst>
                  <a:gd name="T0" fmla="*/ 7 w 139"/>
                  <a:gd name="T1" fmla="*/ 1 h 46"/>
                  <a:gd name="T2" fmla="*/ 0 w 139"/>
                  <a:gd name="T3" fmla="*/ 1 h 46"/>
                  <a:gd name="T4" fmla="*/ 1 w 139"/>
                  <a:gd name="T5" fmla="*/ 4 h 46"/>
                  <a:gd name="T6" fmla="*/ 9 w 139"/>
                  <a:gd name="T7" fmla="*/ 6 h 46"/>
                  <a:gd name="T8" fmla="*/ 12 w 139"/>
                  <a:gd name="T9" fmla="*/ 7 h 46"/>
                  <a:gd name="T10" fmla="*/ 18 w 139"/>
                  <a:gd name="T11" fmla="*/ 4 h 46"/>
                  <a:gd name="T12" fmla="*/ 16 w 139"/>
                  <a:gd name="T13" fmla="*/ 2 h 46"/>
                  <a:gd name="T14" fmla="*/ 13 w 139"/>
                  <a:gd name="T15" fmla="*/ 1 h 46"/>
                  <a:gd name="T16" fmla="*/ 9 w 139"/>
                  <a:gd name="T17" fmla="*/ 0 h 46"/>
                  <a:gd name="T18" fmla="*/ 7 w 139"/>
                  <a:gd name="T19" fmla="*/ 1 h 46"/>
                  <a:gd name="T20" fmla="*/ 7 w 139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46"/>
                  <a:gd name="T35" fmla="*/ 139 w 139"/>
                  <a:gd name="T36" fmla="*/ 46 h 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46">
                    <a:moveTo>
                      <a:pt x="52" y="3"/>
                    </a:moveTo>
                    <a:lnTo>
                      <a:pt x="0" y="8"/>
                    </a:lnTo>
                    <a:lnTo>
                      <a:pt x="8" y="28"/>
                    </a:lnTo>
                    <a:lnTo>
                      <a:pt x="68" y="42"/>
                    </a:lnTo>
                    <a:lnTo>
                      <a:pt x="96" y="46"/>
                    </a:lnTo>
                    <a:lnTo>
                      <a:pt x="139" y="31"/>
                    </a:lnTo>
                    <a:lnTo>
                      <a:pt x="128" y="15"/>
                    </a:lnTo>
                    <a:lnTo>
                      <a:pt x="100" y="3"/>
                    </a:lnTo>
                    <a:lnTo>
                      <a:pt x="66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6" name="Freeform 62"/>
              <p:cNvSpPr>
                <a:spLocks/>
              </p:cNvSpPr>
              <p:nvPr/>
            </p:nvSpPr>
            <p:spPr bwMode="auto">
              <a:xfrm>
                <a:off x="1411" y="3720"/>
                <a:ext cx="237" cy="252"/>
              </a:xfrm>
              <a:custGeom>
                <a:avLst/>
                <a:gdLst>
                  <a:gd name="T0" fmla="*/ 0 w 473"/>
                  <a:gd name="T1" fmla="*/ 5 h 503"/>
                  <a:gd name="T2" fmla="*/ 5 w 473"/>
                  <a:gd name="T3" fmla="*/ 3 h 503"/>
                  <a:gd name="T4" fmla="*/ 9 w 473"/>
                  <a:gd name="T5" fmla="*/ 2 h 503"/>
                  <a:gd name="T6" fmla="*/ 16 w 473"/>
                  <a:gd name="T7" fmla="*/ 0 h 503"/>
                  <a:gd name="T8" fmla="*/ 23 w 473"/>
                  <a:gd name="T9" fmla="*/ 2 h 503"/>
                  <a:gd name="T10" fmla="*/ 29 w 473"/>
                  <a:gd name="T11" fmla="*/ 7 h 503"/>
                  <a:gd name="T12" fmla="*/ 31 w 473"/>
                  <a:gd name="T13" fmla="*/ 11 h 503"/>
                  <a:gd name="T14" fmla="*/ 34 w 473"/>
                  <a:gd name="T15" fmla="*/ 17 h 503"/>
                  <a:gd name="T16" fmla="*/ 36 w 473"/>
                  <a:gd name="T17" fmla="*/ 25 h 503"/>
                  <a:gd name="T18" fmla="*/ 36 w 473"/>
                  <a:gd name="T19" fmla="*/ 30 h 503"/>
                  <a:gd name="T20" fmla="*/ 38 w 473"/>
                  <a:gd name="T21" fmla="*/ 34 h 503"/>
                  <a:gd name="T22" fmla="*/ 42 w 473"/>
                  <a:gd name="T23" fmla="*/ 36 h 503"/>
                  <a:gd name="T24" fmla="*/ 49 w 473"/>
                  <a:gd name="T25" fmla="*/ 35 h 503"/>
                  <a:gd name="T26" fmla="*/ 55 w 473"/>
                  <a:gd name="T27" fmla="*/ 32 h 503"/>
                  <a:gd name="T28" fmla="*/ 60 w 473"/>
                  <a:gd name="T29" fmla="*/ 28 h 503"/>
                  <a:gd name="T30" fmla="*/ 55 w 473"/>
                  <a:gd name="T31" fmla="*/ 36 h 503"/>
                  <a:gd name="T32" fmla="*/ 52 w 473"/>
                  <a:gd name="T33" fmla="*/ 43 h 503"/>
                  <a:gd name="T34" fmla="*/ 49 w 473"/>
                  <a:gd name="T35" fmla="*/ 45 h 503"/>
                  <a:gd name="T36" fmla="*/ 47 w 473"/>
                  <a:gd name="T37" fmla="*/ 48 h 503"/>
                  <a:gd name="T38" fmla="*/ 43 w 473"/>
                  <a:gd name="T39" fmla="*/ 51 h 503"/>
                  <a:gd name="T40" fmla="*/ 39 w 473"/>
                  <a:gd name="T41" fmla="*/ 54 h 503"/>
                  <a:gd name="T42" fmla="*/ 40 w 473"/>
                  <a:gd name="T43" fmla="*/ 52 h 503"/>
                  <a:gd name="T44" fmla="*/ 44 w 473"/>
                  <a:gd name="T45" fmla="*/ 46 h 503"/>
                  <a:gd name="T46" fmla="*/ 47 w 473"/>
                  <a:gd name="T47" fmla="*/ 41 h 503"/>
                  <a:gd name="T48" fmla="*/ 48 w 473"/>
                  <a:gd name="T49" fmla="*/ 38 h 503"/>
                  <a:gd name="T50" fmla="*/ 39 w 473"/>
                  <a:gd name="T51" fmla="*/ 40 h 503"/>
                  <a:gd name="T52" fmla="*/ 35 w 473"/>
                  <a:gd name="T53" fmla="*/ 44 h 503"/>
                  <a:gd name="T54" fmla="*/ 30 w 473"/>
                  <a:gd name="T55" fmla="*/ 63 h 503"/>
                  <a:gd name="T56" fmla="*/ 28 w 473"/>
                  <a:gd name="T57" fmla="*/ 63 h 503"/>
                  <a:gd name="T58" fmla="*/ 24 w 473"/>
                  <a:gd name="T59" fmla="*/ 61 h 503"/>
                  <a:gd name="T60" fmla="*/ 26 w 473"/>
                  <a:gd name="T61" fmla="*/ 50 h 503"/>
                  <a:gd name="T62" fmla="*/ 29 w 473"/>
                  <a:gd name="T63" fmla="*/ 36 h 503"/>
                  <a:gd name="T64" fmla="*/ 28 w 473"/>
                  <a:gd name="T65" fmla="*/ 19 h 503"/>
                  <a:gd name="T66" fmla="*/ 25 w 473"/>
                  <a:gd name="T67" fmla="*/ 11 h 503"/>
                  <a:gd name="T68" fmla="*/ 23 w 473"/>
                  <a:gd name="T69" fmla="*/ 7 h 503"/>
                  <a:gd name="T70" fmla="*/ 17 w 473"/>
                  <a:gd name="T71" fmla="*/ 6 h 503"/>
                  <a:gd name="T72" fmla="*/ 9 w 473"/>
                  <a:gd name="T73" fmla="*/ 9 h 503"/>
                  <a:gd name="T74" fmla="*/ 4 w 473"/>
                  <a:gd name="T75" fmla="*/ 11 h 503"/>
                  <a:gd name="T76" fmla="*/ 0 w 473"/>
                  <a:gd name="T77" fmla="*/ 5 h 503"/>
                  <a:gd name="T78" fmla="*/ 0 w 473"/>
                  <a:gd name="T79" fmla="*/ 5 h 5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73"/>
                  <a:gd name="T121" fmla="*/ 0 h 503"/>
                  <a:gd name="T122" fmla="*/ 473 w 473"/>
                  <a:gd name="T123" fmla="*/ 503 h 50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73" h="503">
                    <a:moveTo>
                      <a:pt x="0" y="36"/>
                    </a:moveTo>
                    <a:lnTo>
                      <a:pt x="33" y="21"/>
                    </a:lnTo>
                    <a:lnTo>
                      <a:pt x="65" y="10"/>
                    </a:lnTo>
                    <a:lnTo>
                      <a:pt x="124" y="0"/>
                    </a:lnTo>
                    <a:lnTo>
                      <a:pt x="179" y="13"/>
                    </a:lnTo>
                    <a:lnTo>
                      <a:pt x="227" y="56"/>
                    </a:lnTo>
                    <a:lnTo>
                      <a:pt x="246" y="86"/>
                    </a:lnTo>
                    <a:lnTo>
                      <a:pt x="266" y="130"/>
                    </a:lnTo>
                    <a:lnTo>
                      <a:pt x="282" y="200"/>
                    </a:lnTo>
                    <a:lnTo>
                      <a:pt x="282" y="234"/>
                    </a:lnTo>
                    <a:lnTo>
                      <a:pt x="299" y="271"/>
                    </a:lnTo>
                    <a:lnTo>
                      <a:pt x="336" y="282"/>
                    </a:lnTo>
                    <a:lnTo>
                      <a:pt x="388" y="275"/>
                    </a:lnTo>
                    <a:lnTo>
                      <a:pt x="439" y="255"/>
                    </a:lnTo>
                    <a:lnTo>
                      <a:pt x="473" y="224"/>
                    </a:lnTo>
                    <a:lnTo>
                      <a:pt x="438" y="288"/>
                    </a:lnTo>
                    <a:lnTo>
                      <a:pt x="410" y="338"/>
                    </a:lnTo>
                    <a:lnTo>
                      <a:pt x="391" y="360"/>
                    </a:lnTo>
                    <a:lnTo>
                      <a:pt x="370" y="381"/>
                    </a:lnTo>
                    <a:lnTo>
                      <a:pt x="342" y="402"/>
                    </a:lnTo>
                    <a:lnTo>
                      <a:pt x="307" y="425"/>
                    </a:lnTo>
                    <a:lnTo>
                      <a:pt x="315" y="409"/>
                    </a:lnTo>
                    <a:lnTo>
                      <a:pt x="346" y="367"/>
                    </a:lnTo>
                    <a:lnTo>
                      <a:pt x="376" y="322"/>
                    </a:lnTo>
                    <a:lnTo>
                      <a:pt x="382" y="303"/>
                    </a:lnTo>
                    <a:lnTo>
                      <a:pt x="311" y="315"/>
                    </a:lnTo>
                    <a:lnTo>
                      <a:pt x="279" y="348"/>
                    </a:lnTo>
                    <a:lnTo>
                      <a:pt x="239" y="503"/>
                    </a:lnTo>
                    <a:lnTo>
                      <a:pt x="224" y="500"/>
                    </a:lnTo>
                    <a:lnTo>
                      <a:pt x="192" y="486"/>
                    </a:lnTo>
                    <a:lnTo>
                      <a:pt x="208" y="393"/>
                    </a:lnTo>
                    <a:lnTo>
                      <a:pt x="225" y="283"/>
                    </a:lnTo>
                    <a:lnTo>
                      <a:pt x="220" y="147"/>
                    </a:lnTo>
                    <a:lnTo>
                      <a:pt x="194" y="82"/>
                    </a:lnTo>
                    <a:lnTo>
                      <a:pt x="179" y="56"/>
                    </a:lnTo>
                    <a:lnTo>
                      <a:pt x="134" y="44"/>
                    </a:lnTo>
                    <a:lnTo>
                      <a:pt x="71" y="65"/>
                    </a:lnTo>
                    <a:lnTo>
                      <a:pt x="27" y="8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7" name="Freeform 63"/>
              <p:cNvSpPr>
                <a:spLocks/>
              </p:cNvSpPr>
              <p:nvPr/>
            </p:nvSpPr>
            <p:spPr bwMode="auto">
              <a:xfrm>
                <a:off x="1518" y="3569"/>
                <a:ext cx="50" cy="22"/>
              </a:xfrm>
              <a:custGeom>
                <a:avLst/>
                <a:gdLst>
                  <a:gd name="T0" fmla="*/ 0 w 99"/>
                  <a:gd name="T1" fmla="*/ 5 h 42"/>
                  <a:gd name="T2" fmla="*/ 7 w 99"/>
                  <a:gd name="T3" fmla="*/ 6 h 42"/>
                  <a:gd name="T4" fmla="*/ 11 w 99"/>
                  <a:gd name="T5" fmla="*/ 5 h 42"/>
                  <a:gd name="T6" fmla="*/ 13 w 99"/>
                  <a:gd name="T7" fmla="*/ 2 h 42"/>
                  <a:gd name="T8" fmla="*/ 9 w 99"/>
                  <a:gd name="T9" fmla="*/ 0 h 42"/>
                  <a:gd name="T10" fmla="*/ 4 w 99"/>
                  <a:gd name="T11" fmla="*/ 2 h 42"/>
                  <a:gd name="T12" fmla="*/ 0 w 99"/>
                  <a:gd name="T13" fmla="*/ 5 h 42"/>
                  <a:gd name="T14" fmla="*/ 0 w 99"/>
                  <a:gd name="T15" fmla="*/ 5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42"/>
                  <a:gd name="T26" fmla="*/ 99 w 99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42">
                    <a:moveTo>
                      <a:pt x="0" y="32"/>
                    </a:moveTo>
                    <a:lnTo>
                      <a:pt x="52" y="42"/>
                    </a:lnTo>
                    <a:lnTo>
                      <a:pt x="83" y="34"/>
                    </a:lnTo>
                    <a:lnTo>
                      <a:pt x="99" y="9"/>
                    </a:lnTo>
                    <a:lnTo>
                      <a:pt x="66" y="0"/>
                    </a:lnTo>
                    <a:lnTo>
                      <a:pt x="31" y="1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8" name="Freeform 64"/>
              <p:cNvSpPr>
                <a:spLocks/>
              </p:cNvSpPr>
              <p:nvPr/>
            </p:nvSpPr>
            <p:spPr bwMode="auto">
              <a:xfrm>
                <a:off x="436" y="3432"/>
                <a:ext cx="45" cy="17"/>
              </a:xfrm>
              <a:custGeom>
                <a:avLst/>
                <a:gdLst>
                  <a:gd name="T0" fmla="*/ 11 w 90"/>
                  <a:gd name="T1" fmla="*/ 3 h 36"/>
                  <a:gd name="T2" fmla="*/ 11 w 90"/>
                  <a:gd name="T3" fmla="*/ 1 h 36"/>
                  <a:gd name="T4" fmla="*/ 9 w 90"/>
                  <a:gd name="T5" fmla="*/ 0 h 36"/>
                  <a:gd name="T6" fmla="*/ 6 w 90"/>
                  <a:gd name="T7" fmla="*/ 0 h 36"/>
                  <a:gd name="T8" fmla="*/ 1 w 90"/>
                  <a:gd name="T9" fmla="*/ 1 h 36"/>
                  <a:gd name="T10" fmla="*/ 0 w 90"/>
                  <a:gd name="T11" fmla="*/ 2 h 36"/>
                  <a:gd name="T12" fmla="*/ 3 w 90"/>
                  <a:gd name="T13" fmla="*/ 4 h 36"/>
                  <a:gd name="T14" fmla="*/ 5 w 90"/>
                  <a:gd name="T15" fmla="*/ 2 h 36"/>
                  <a:gd name="T16" fmla="*/ 7 w 90"/>
                  <a:gd name="T17" fmla="*/ 1 h 36"/>
                  <a:gd name="T18" fmla="*/ 11 w 90"/>
                  <a:gd name="T19" fmla="*/ 3 h 36"/>
                  <a:gd name="T20" fmla="*/ 11 w 90"/>
                  <a:gd name="T21" fmla="*/ 3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36"/>
                  <a:gd name="T35" fmla="*/ 90 w 90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36">
                    <a:moveTo>
                      <a:pt x="90" y="26"/>
                    </a:moveTo>
                    <a:lnTo>
                      <a:pt x="82" y="13"/>
                    </a:lnTo>
                    <a:lnTo>
                      <a:pt x="69" y="4"/>
                    </a:lnTo>
                    <a:lnTo>
                      <a:pt x="46" y="0"/>
                    </a:lnTo>
                    <a:lnTo>
                      <a:pt x="9" y="11"/>
                    </a:lnTo>
                    <a:lnTo>
                      <a:pt x="0" y="20"/>
                    </a:lnTo>
                    <a:lnTo>
                      <a:pt x="20" y="36"/>
                    </a:lnTo>
                    <a:lnTo>
                      <a:pt x="36" y="21"/>
                    </a:lnTo>
                    <a:lnTo>
                      <a:pt x="62" y="15"/>
                    </a:lnTo>
                    <a:lnTo>
                      <a:pt x="9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9" name="Freeform 65"/>
              <p:cNvSpPr>
                <a:spLocks/>
              </p:cNvSpPr>
              <p:nvPr/>
            </p:nvSpPr>
            <p:spPr bwMode="auto">
              <a:xfrm>
                <a:off x="545" y="3426"/>
                <a:ext cx="41" cy="20"/>
              </a:xfrm>
              <a:custGeom>
                <a:avLst/>
                <a:gdLst>
                  <a:gd name="T0" fmla="*/ 0 w 82"/>
                  <a:gd name="T1" fmla="*/ 3 h 40"/>
                  <a:gd name="T2" fmla="*/ 1 w 82"/>
                  <a:gd name="T3" fmla="*/ 1 h 40"/>
                  <a:gd name="T4" fmla="*/ 7 w 82"/>
                  <a:gd name="T5" fmla="*/ 0 h 40"/>
                  <a:gd name="T6" fmla="*/ 10 w 82"/>
                  <a:gd name="T7" fmla="*/ 1 h 40"/>
                  <a:gd name="T8" fmla="*/ 10 w 82"/>
                  <a:gd name="T9" fmla="*/ 3 h 40"/>
                  <a:gd name="T10" fmla="*/ 9 w 82"/>
                  <a:gd name="T11" fmla="*/ 5 h 40"/>
                  <a:gd name="T12" fmla="*/ 6 w 82"/>
                  <a:gd name="T13" fmla="*/ 3 h 40"/>
                  <a:gd name="T14" fmla="*/ 5 w 82"/>
                  <a:gd name="T15" fmla="*/ 1 h 40"/>
                  <a:gd name="T16" fmla="*/ 0 w 82"/>
                  <a:gd name="T17" fmla="*/ 3 h 40"/>
                  <a:gd name="T18" fmla="*/ 0 w 82"/>
                  <a:gd name="T19" fmla="*/ 3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40"/>
                  <a:gd name="T32" fmla="*/ 82 w 82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40">
                    <a:moveTo>
                      <a:pt x="0" y="18"/>
                    </a:moveTo>
                    <a:lnTo>
                      <a:pt x="15" y="7"/>
                    </a:lnTo>
                    <a:lnTo>
                      <a:pt x="56" y="0"/>
                    </a:lnTo>
                    <a:lnTo>
                      <a:pt x="80" y="11"/>
                    </a:lnTo>
                    <a:lnTo>
                      <a:pt x="82" y="20"/>
                    </a:lnTo>
                    <a:lnTo>
                      <a:pt x="72" y="40"/>
                    </a:lnTo>
                    <a:lnTo>
                      <a:pt x="52" y="18"/>
                    </a:lnTo>
                    <a:lnTo>
                      <a:pt x="34" y="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0" name="Freeform 66"/>
              <p:cNvSpPr>
                <a:spLocks/>
              </p:cNvSpPr>
              <p:nvPr/>
            </p:nvSpPr>
            <p:spPr bwMode="auto">
              <a:xfrm>
                <a:off x="546" y="3455"/>
                <a:ext cx="27" cy="30"/>
              </a:xfrm>
              <a:custGeom>
                <a:avLst/>
                <a:gdLst>
                  <a:gd name="T0" fmla="*/ 0 w 54"/>
                  <a:gd name="T1" fmla="*/ 0 h 60"/>
                  <a:gd name="T2" fmla="*/ 5 w 54"/>
                  <a:gd name="T3" fmla="*/ 2 h 60"/>
                  <a:gd name="T4" fmla="*/ 7 w 54"/>
                  <a:gd name="T5" fmla="*/ 8 h 60"/>
                  <a:gd name="T6" fmla="*/ 5 w 54"/>
                  <a:gd name="T7" fmla="*/ 8 h 60"/>
                  <a:gd name="T8" fmla="*/ 3 w 54"/>
                  <a:gd name="T9" fmla="*/ 3 h 60"/>
                  <a:gd name="T10" fmla="*/ 0 w 54"/>
                  <a:gd name="T11" fmla="*/ 0 h 60"/>
                  <a:gd name="T12" fmla="*/ 0 w 5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0"/>
                  <a:gd name="T23" fmla="*/ 54 w 5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0">
                    <a:moveTo>
                      <a:pt x="0" y="0"/>
                    </a:moveTo>
                    <a:lnTo>
                      <a:pt x="40" y="14"/>
                    </a:lnTo>
                    <a:lnTo>
                      <a:pt x="54" y="60"/>
                    </a:lnTo>
                    <a:lnTo>
                      <a:pt x="33" y="57"/>
                    </a:lnTo>
                    <a:lnTo>
                      <a:pt x="2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1" name="Freeform 67"/>
              <p:cNvSpPr>
                <a:spLocks/>
              </p:cNvSpPr>
              <p:nvPr/>
            </p:nvSpPr>
            <p:spPr bwMode="auto">
              <a:xfrm>
                <a:off x="1413" y="3497"/>
                <a:ext cx="131" cy="153"/>
              </a:xfrm>
              <a:custGeom>
                <a:avLst/>
                <a:gdLst>
                  <a:gd name="T0" fmla="*/ 24 w 261"/>
                  <a:gd name="T1" fmla="*/ 0 h 306"/>
                  <a:gd name="T2" fmla="*/ 25 w 261"/>
                  <a:gd name="T3" fmla="*/ 9 h 306"/>
                  <a:gd name="T4" fmla="*/ 30 w 261"/>
                  <a:gd name="T5" fmla="*/ 9 h 306"/>
                  <a:gd name="T6" fmla="*/ 33 w 261"/>
                  <a:gd name="T7" fmla="*/ 7 h 306"/>
                  <a:gd name="T8" fmla="*/ 23 w 261"/>
                  <a:gd name="T9" fmla="*/ 11 h 306"/>
                  <a:gd name="T10" fmla="*/ 21 w 261"/>
                  <a:gd name="T11" fmla="*/ 14 h 306"/>
                  <a:gd name="T12" fmla="*/ 18 w 261"/>
                  <a:gd name="T13" fmla="*/ 18 h 306"/>
                  <a:gd name="T14" fmla="*/ 15 w 261"/>
                  <a:gd name="T15" fmla="*/ 20 h 306"/>
                  <a:gd name="T16" fmla="*/ 13 w 261"/>
                  <a:gd name="T17" fmla="*/ 23 h 306"/>
                  <a:gd name="T18" fmla="*/ 10 w 261"/>
                  <a:gd name="T19" fmla="*/ 26 h 306"/>
                  <a:gd name="T20" fmla="*/ 9 w 261"/>
                  <a:gd name="T21" fmla="*/ 30 h 306"/>
                  <a:gd name="T22" fmla="*/ 15 w 261"/>
                  <a:gd name="T23" fmla="*/ 31 h 306"/>
                  <a:gd name="T24" fmla="*/ 19 w 261"/>
                  <a:gd name="T25" fmla="*/ 30 h 306"/>
                  <a:gd name="T26" fmla="*/ 11 w 261"/>
                  <a:gd name="T27" fmla="*/ 38 h 306"/>
                  <a:gd name="T28" fmla="*/ 4 w 261"/>
                  <a:gd name="T29" fmla="*/ 38 h 306"/>
                  <a:gd name="T30" fmla="*/ 0 w 261"/>
                  <a:gd name="T31" fmla="*/ 35 h 306"/>
                  <a:gd name="T32" fmla="*/ 3 w 261"/>
                  <a:gd name="T33" fmla="*/ 26 h 306"/>
                  <a:gd name="T34" fmla="*/ 10 w 261"/>
                  <a:gd name="T35" fmla="*/ 19 h 306"/>
                  <a:gd name="T36" fmla="*/ 14 w 261"/>
                  <a:gd name="T37" fmla="*/ 14 h 306"/>
                  <a:gd name="T38" fmla="*/ 17 w 261"/>
                  <a:gd name="T39" fmla="*/ 3 h 306"/>
                  <a:gd name="T40" fmla="*/ 20 w 261"/>
                  <a:gd name="T41" fmla="*/ 1 h 306"/>
                  <a:gd name="T42" fmla="*/ 24 w 261"/>
                  <a:gd name="T43" fmla="*/ 0 h 306"/>
                  <a:gd name="T44" fmla="*/ 24 w 261"/>
                  <a:gd name="T45" fmla="*/ 0 h 3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1"/>
                  <a:gd name="T70" fmla="*/ 0 h 306"/>
                  <a:gd name="T71" fmla="*/ 261 w 261"/>
                  <a:gd name="T72" fmla="*/ 306 h 30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1" h="306">
                    <a:moveTo>
                      <a:pt x="190" y="0"/>
                    </a:moveTo>
                    <a:lnTo>
                      <a:pt x="195" y="67"/>
                    </a:lnTo>
                    <a:lnTo>
                      <a:pt x="237" y="71"/>
                    </a:lnTo>
                    <a:lnTo>
                      <a:pt x="261" y="58"/>
                    </a:lnTo>
                    <a:lnTo>
                      <a:pt x="179" y="95"/>
                    </a:lnTo>
                    <a:lnTo>
                      <a:pt x="161" y="116"/>
                    </a:lnTo>
                    <a:lnTo>
                      <a:pt x="141" y="138"/>
                    </a:lnTo>
                    <a:lnTo>
                      <a:pt x="120" y="163"/>
                    </a:lnTo>
                    <a:lnTo>
                      <a:pt x="98" y="191"/>
                    </a:lnTo>
                    <a:lnTo>
                      <a:pt x="80" y="214"/>
                    </a:lnTo>
                    <a:lnTo>
                      <a:pt x="66" y="245"/>
                    </a:lnTo>
                    <a:lnTo>
                      <a:pt x="113" y="249"/>
                    </a:lnTo>
                    <a:lnTo>
                      <a:pt x="152" y="240"/>
                    </a:lnTo>
                    <a:lnTo>
                      <a:pt x="82" y="306"/>
                    </a:lnTo>
                    <a:lnTo>
                      <a:pt x="26" y="306"/>
                    </a:lnTo>
                    <a:lnTo>
                      <a:pt x="0" y="276"/>
                    </a:lnTo>
                    <a:lnTo>
                      <a:pt x="17" y="214"/>
                    </a:lnTo>
                    <a:lnTo>
                      <a:pt x="74" y="148"/>
                    </a:lnTo>
                    <a:lnTo>
                      <a:pt x="108" y="114"/>
                    </a:lnTo>
                    <a:lnTo>
                      <a:pt x="131" y="28"/>
                    </a:lnTo>
                    <a:lnTo>
                      <a:pt x="160" y="6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2" name="Freeform 68"/>
              <p:cNvSpPr>
                <a:spLocks/>
              </p:cNvSpPr>
              <p:nvPr/>
            </p:nvSpPr>
            <p:spPr bwMode="auto">
              <a:xfrm>
                <a:off x="523" y="3473"/>
                <a:ext cx="20" cy="38"/>
              </a:xfrm>
              <a:custGeom>
                <a:avLst/>
                <a:gdLst>
                  <a:gd name="T0" fmla="*/ 1 w 41"/>
                  <a:gd name="T1" fmla="*/ 0 h 76"/>
                  <a:gd name="T2" fmla="*/ 4 w 41"/>
                  <a:gd name="T3" fmla="*/ 3 h 76"/>
                  <a:gd name="T4" fmla="*/ 5 w 41"/>
                  <a:gd name="T5" fmla="*/ 6 h 76"/>
                  <a:gd name="T6" fmla="*/ 3 w 41"/>
                  <a:gd name="T7" fmla="*/ 10 h 76"/>
                  <a:gd name="T8" fmla="*/ 0 w 41"/>
                  <a:gd name="T9" fmla="*/ 10 h 76"/>
                  <a:gd name="T10" fmla="*/ 2 w 41"/>
                  <a:gd name="T11" fmla="*/ 5 h 76"/>
                  <a:gd name="T12" fmla="*/ 1 w 41"/>
                  <a:gd name="T13" fmla="*/ 0 h 76"/>
                  <a:gd name="T14" fmla="*/ 1 w 41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76"/>
                  <a:gd name="T26" fmla="*/ 41 w 41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76">
                    <a:moveTo>
                      <a:pt x="13" y="0"/>
                    </a:moveTo>
                    <a:lnTo>
                      <a:pt x="38" y="28"/>
                    </a:lnTo>
                    <a:lnTo>
                      <a:pt x="41" y="49"/>
                    </a:lnTo>
                    <a:lnTo>
                      <a:pt x="29" y="76"/>
                    </a:lnTo>
                    <a:lnTo>
                      <a:pt x="0" y="74"/>
                    </a:lnTo>
                    <a:lnTo>
                      <a:pt x="22" y="3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3" name="Freeform 69"/>
              <p:cNvSpPr>
                <a:spLocks/>
              </p:cNvSpPr>
              <p:nvPr/>
            </p:nvSpPr>
            <p:spPr bwMode="auto">
              <a:xfrm>
                <a:off x="481" y="3479"/>
                <a:ext cx="22" cy="36"/>
              </a:xfrm>
              <a:custGeom>
                <a:avLst/>
                <a:gdLst>
                  <a:gd name="T0" fmla="*/ 5 w 46"/>
                  <a:gd name="T1" fmla="*/ 0 h 73"/>
                  <a:gd name="T2" fmla="*/ 2 w 46"/>
                  <a:gd name="T3" fmla="*/ 2 h 73"/>
                  <a:gd name="T4" fmla="*/ 0 w 46"/>
                  <a:gd name="T5" fmla="*/ 8 h 73"/>
                  <a:gd name="T6" fmla="*/ 3 w 46"/>
                  <a:gd name="T7" fmla="*/ 9 h 73"/>
                  <a:gd name="T8" fmla="*/ 3 w 46"/>
                  <a:gd name="T9" fmla="*/ 6 h 73"/>
                  <a:gd name="T10" fmla="*/ 3 w 46"/>
                  <a:gd name="T11" fmla="*/ 3 h 73"/>
                  <a:gd name="T12" fmla="*/ 5 w 46"/>
                  <a:gd name="T13" fmla="*/ 0 h 73"/>
                  <a:gd name="T14" fmla="*/ 5 w 46"/>
                  <a:gd name="T15" fmla="*/ 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"/>
                  <a:gd name="T25" fmla="*/ 0 h 73"/>
                  <a:gd name="T26" fmla="*/ 46 w 4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" h="73">
                    <a:moveTo>
                      <a:pt x="46" y="0"/>
                    </a:moveTo>
                    <a:lnTo>
                      <a:pt x="17" y="18"/>
                    </a:lnTo>
                    <a:lnTo>
                      <a:pt x="0" y="67"/>
                    </a:lnTo>
                    <a:lnTo>
                      <a:pt x="29" y="73"/>
                    </a:lnTo>
                    <a:lnTo>
                      <a:pt x="25" y="49"/>
                    </a:lnTo>
                    <a:lnTo>
                      <a:pt x="29" y="3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4" name="Freeform 70"/>
              <p:cNvSpPr>
                <a:spLocks/>
              </p:cNvSpPr>
              <p:nvPr/>
            </p:nvSpPr>
            <p:spPr bwMode="auto">
              <a:xfrm>
                <a:off x="364" y="3465"/>
                <a:ext cx="126" cy="331"/>
              </a:xfrm>
              <a:custGeom>
                <a:avLst/>
                <a:gdLst>
                  <a:gd name="T0" fmla="*/ 7 w 251"/>
                  <a:gd name="T1" fmla="*/ 17 h 661"/>
                  <a:gd name="T2" fmla="*/ 16 w 251"/>
                  <a:gd name="T3" fmla="*/ 9 h 661"/>
                  <a:gd name="T4" fmla="*/ 26 w 251"/>
                  <a:gd name="T5" fmla="*/ 3 h 661"/>
                  <a:gd name="T6" fmla="*/ 28 w 251"/>
                  <a:gd name="T7" fmla="*/ 4 h 661"/>
                  <a:gd name="T8" fmla="*/ 17 w 251"/>
                  <a:gd name="T9" fmla="*/ 24 h 661"/>
                  <a:gd name="T10" fmla="*/ 9 w 251"/>
                  <a:gd name="T11" fmla="*/ 23 h 661"/>
                  <a:gd name="T12" fmla="*/ 22 w 251"/>
                  <a:gd name="T13" fmla="*/ 28 h 661"/>
                  <a:gd name="T14" fmla="*/ 14 w 251"/>
                  <a:gd name="T15" fmla="*/ 30 h 661"/>
                  <a:gd name="T16" fmla="*/ 19 w 251"/>
                  <a:gd name="T17" fmla="*/ 33 h 661"/>
                  <a:gd name="T18" fmla="*/ 16 w 251"/>
                  <a:gd name="T19" fmla="*/ 36 h 661"/>
                  <a:gd name="T20" fmla="*/ 22 w 251"/>
                  <a:gd name="T21" fmla="*/ 41 h 661"/>
                  <a:gd name="T22" fmla="*/ 19 w 251"/>
                  <a:gd name="T23" fmla="*/ 45 h 661"/>
                  <a:gd name="T24" fmla="*/ 11 w 251"/>
                  <a:gd name="T25" fmla="*/ 48 h 661"/>
                  <a:gd name="T26" fmla="*/ 18 w 251"/>
                  <a:gd name="T27" fmla="*/ 50 h 661"/>
                  <a:gd name="T28" fmla="*/ 10 w 251"/>
                  <a:gd name="T29" fmla="*/ 58 h 661"/>
                  <a:gd name="T30" fmla="*/ 6 w 251"/>
                  <a:gd name="T31" fmla="*/ 68 h 661"/>
                  <a:gd name="T32" fmla="*/ 6 w 251"/>
                  <a:gd name="T33" fmla="*/ 76 h 661"/>
                  <a:gd name="T34" fmla="*/ 11 w 251"/>
                  <a:gd name="T35" fmla="*/ 81 h 661"/>
                  <a:gd name="T36" fmla="*/ 23 w 251"/>
                  <a:gd name="T37" fmla="*/ 78 h 661"/>
                  <a:gd name="T38" fmla="*/ 22 w 251"/>
                  <a:gd name="T39" fmla="*/ 73 h 661"/>
                  <a:gd name="T40" fmla="*/ 14 w 251"/>
                  <a:gd name="T41" fmla="*/ 75 h 661"/>
                  <a:gd name="T42" fmla="*/ 15 w 251"/>
                  <a:gd name="T43" fmla="*/ 70 h 661"/>
                  <a:gd name="T44" fmla="*/ 16 w 251"/>
                  <a:gd name="T45" fmla="*/ 72 h 661"/>
                  <a:gd name="T46" fmla="*/ 28 w 251"/>
                  <a:gd name="T47" fmla="*/ 69 h 661"/>
                  <a:gd name="T48" fmla="*/ 24 w 251"/>
                  <a:gd name="T49" fmla="*/ 79 h 661"/>
                  <a:gd name="T50" fmla="*/ 17 w 251"/>
                  <a:gd name="T51" fmla="*/ 83 h 661"/>
                  <a:gd name="T52" fmla="*/ 6 w 251"/>
                  <a:gd name="T53" fmla="*/ 81 h 661"/>
                  <a:gd name="T54" fmla="*/ 4 w 251"/>
                  <a:gd name="T55" fmla="*/ 68 h 661"/>
                  <a:gd name="T56" fmla="*/ 9 w 251"/>
                  <a:gd name="T57" fmla="*/ 59 h 661"/>
                  <a:gd name="T58" fmla="*/ 10 w 251"/>
                  <a:gd name="T59" fmla="*/ 55 h 661"/>
                  <a:gd name="T60" fmla="*/ 16 w 251"/>
                  <a:gd name="T61" fmla="*/ 50 h 661"/>
                  <a:gd name="T62" fmla="*/ 6 w 251"/>
                  <a:gd name="T63" fmla="*/ 53 h 661"/>
                  <a:gd name="T64" fmla="*/ 4 w 251"/>
                  <a:gd name="T65" fmla="*/ 53 h 661"/>
                  <a:gd name="T66" fmla="*/ 2 w 251"/>
                  <a:gd name="T67" fmla="*/ 53 h 661"/>
                  <a:gd name="T68" fmla="*/ 9 w 251"/>
                  <a:gd name="T69" fmla="*/ 47 h 661"/>
                  <a:gd name="T70" fmla="*/ 4 w 251"/>
                  <a:gd name="T71" fmla="*/ 46 h 661"/>
                  <a:gd name="T72" fmla="*/ 6 w 251"/>
                  <a:gd name="T73" fmla="*/ 42 h 661"/>
                  <a:gd name="T74" fmla="*/ 18 w 251"/>
                  <a:gd name="T75" fmla="*/ 39 h 661"/>
                  <a:gd name="T76" fmla="*/ 4 w 251"/>
                  <a:gd name="T77" fmla="*/ 33 h 661"/>
                  <a:gd name="T78" fmla="*/ 15 w 251"/>
                  <a:gd name="T79" fmla="*/ 32 h 661"/>
                  <a:gd name="T80" fmla="*/ 16 w 251"/>
                  <a:gd name="T81" fmla="*/ 28 h 661"/>
                  <a:gd name="T82" fmla="*/ 6 w 251"/>
                  <a:gd name="T83" fmla="*/ 23 h 661"/>
                  <a:gd name="T84" fmla="*/ 14 w 251"/>
                  <a:gd name="T85" fmla="*/ 20 h 661"/>
                  <a:gd name="T86" fmla="*/ 18 w 251"/>
                  <a:gd name="T87" fmla="*/ 13 h 661"/>
                  <a:gd name="T88" fmla="*/ 17 w 251"/>
                  <a:gd name="T89" fmla="*/ 11 h 661"/>
                  <a:gd name="T90" fmla="*/ 6 w 251"/>
                  <a:gd name="T91" fmla="*/ 19 h 661"/>
                  <a:gd name="T92" fmla="*/ 6 w 251"/>
                  <a:gd name="T93" fmla="*/ 18 h 66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1"/>
                  <a:gd name="T142" fmla="*/ 0 h 661"/>
                  <a:gd name="T143" fmla="*/ 251 w 251"/>
                  <a:gd name="T144" fmla="*/ 661 h 66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1" h="661">
                    <a:moveTo>
                      <a:pt x="43" y="144"/>
                    </a:moveTo>
                    <a:lnTo>
                      <a:pt x="55" y="129"/>
                    </a:lnTo>
                    <a:lnTo>
                      <a:pt x="93" y="90"/>
                    </a:lnTo>
                    <a:lnTo>
                      <a:pt x="121" y="67"/>
                    </a:lnTo>
                    <a:lnTo>
                      <a:pt x="158" y="43"/>
                    </a:lnTo>
                    <a:lnTo>
                      <a:pt x="201" y="20"/>
                    </a:lnTo>
                    <a:lnTo>
                      <a:pt x="251" y="0"/>
                    </a:lnTo>
                    <a:lnTo>
                      <a:pt x="219" y="30"/>
                    </a:lnTo>
                    <a:lnTo>
                      <a:pt x="186" y="71"/>
                    </a:lnTo>
                    <a:lnTo>
                      <a:pt x="134" y="191"/>
                    </a:lnTo>
                    <a:lnTo>
                      <a:pt x="111" y="171"/>
                    </a:lnTo>
                    <a:lnTo>
                      <a:pt x="69" y="179"/>
                    </a:lnTo>
                    <a:lnTo>
                      <a:pt x="121" y="198"/>
                    </a:lnTo>
                    <a:lnTo>
                      <a:pt x="176" y="223"/>
                    </a:lnTo>
                    <a:lnTo>
                      <a:pt x="182" y="237"/>
                    </a:lnTo>
                    <a:lnTo>
                      <a:pt x="108" y="237"/>
                    </a:lnTo>
                    <a:lnTo>
                      <a:pt x="145" y="252"/>
                    </a:lnTo>
                    <a:lnTo>
                      <a:pt x="148" y="263"/>
                    </a:lnTo>
                    <a:lnTo>
                      <a:pt x="71" y="268"/>
                    </a:lnTo>
                    <a:lnTo>
                      <a:pt x="125" y="282"/>
                    </a:lnTo>
                    <a:lnTo>
                      <a:pt x="178" y="302"/>
                    </a:lnTo>
                    <a:lnTo>
                      <a:pt x="175" y="322"/>
                    </a:lnTo>
                    <a:lnTo>
                      <a:pt x="54" y="341"/>
                    </a:lnTo>
                    <a:lnTo>
                      <a:pt x="152" y="357"/>
                    </a:lnTo>
                    <a:lnTo>
                      <a:pt x="162" y="367"/>
                    </a:lnTo>
                    <a:lnTo>
                      <a:pt x="85" y="384"/>
                    </a:lnTo>
                    <a:lnTo>
                      <a:pt x="139" y="391"/>
                    </a:lnTo>
                    <a:lnTo>
                      <a:pt x="141" y="397"/>
                    </a:lnTo>
                    <a:lnTo>
                      <a:pt x="92" y="436"/>
                    </a:lnTo>
                    <a:lnTo>
                      <a:pt x="77" y="460"/>
                    </a:lnTo>
                    <a:lnTo>
                      <a:pt x="99" y="453"/>
                    </a:lnTo>
                    <a:lnTo>
                      <a:pt x="43" y="543"/>
                    </a:lnTo>
                    <a:lnTo>
                      <a:pt x="37" y="583"/>
                    </a:lnTo>
                    <a:lnTo>
                      <a:pt x="43" y="605"/>
                    </a:lnTo>
                    <a:lnTo>
                      <a:pt x="62" y="629"/>
                    </a:lnTo>
                    <a:lnTo>
                      <a:pt x="85" y="644"/>
                    </a:lnTo>
                    <a:lnTo>
                      <a:pt x="136" y="646"/>
                    </a:lnTo>
                    <a:lnTo>
                      <a:pt x="182" y="619"/>
                    </a:lnTo>
                    <a:lnTo>
                      <a:pt x="209" y="570"/>
                    </a:lnTo>
                    <a:lnTo>
                      <a:pt x="172" y="583"/>
                    </a:lnTo>
                    <a:lnTo>
                      <a:pt x="115" y="579"/>
                    </a:lnTo>
                    <a:lnTo>
                      <a:pt x="108" y="597"/>
                    </a:lnTo>
                    <a:lnTo>
                      <a:pt x="92" y="589"/>
                    </a:lnTo>
                    <a:lnTo>
                      <a:pt x="118" y="558"/>
                    </a:lnTo>
                    <a:lnTo>
                      <a:pt x="123" y="556"/>
                    </a:lnTo>
                    <a:lnTo>
                      <a:pt x="121" y="570"/>
                    </a:lnTo>
                    <a:lnTo>
                      <a:pt x="161" y="575"/>
                    </a:lnTo>
                    <a:lnTo>
                      <a:pt x="221" y="548"/>
                    </a:lnTo>
                    <a:lnTo>
                      <a:pt x="206" y="594"/>
                    </a:lnTo>
                    <a:lnTo>
                      <a:pt x="188" y="626"/>
                    </a:lnTo>
                    <a:lnTo>
                      <a:pt x="168" y="649"/>
                    </a:lnTo>
                    <a:lnTo>
                      <a:pt x="135" y="661"/>
                    </a:lnTo>
                    <a:lnTo>
                      <a:pt x="87" y="661"/>
                    </a:lnTo>
                    <a:lnTo>
                      <a:pt x="42" y="642"/>
                    </a:lnTo>
                    <a:lnTo>
                      <a:pt x="17" y="593"/>
                    </a:lnTo>
                    <a:lnTo>
                      <a:pt x="25" y="542"/>
                    </a:lnTo>
                    <a:lnTo>
                      <a:pt x="42" y="510"/>
                    </a:lnTo>
                    <a:lnTo>
                      <a:pt x="71" y="470"/>
                    </a:lnTo>
                    <a:lnTo>
                      <a:pt x="51" y="470"/>
                    </a:lnTo>
                    <a:lnTo>
                      <a:pt x="74" y="439"/>
                    </a:lnTo>
                    <a:lnTo>
                      <a:pt x="96" y="415"/>
                    </a:lnTo>
                    <a:lnTo>
                      <a:pt x="123" y="400"/>
                    </a:lnTo>
                    <a:lnTo>
                      <a:pt x="36" y="437"/>
                    </a:lnTo>
                    <a:lnTo>
                      <a:pt x="41" y="424"/>
                    </a:lnTo>
                    <a:lnTo>
                      <a:pt x="50" y="408"/>
                    </a:lnTo>
                    <a:lnTo>
                      <a:pt x="26" y="422"/>
                    </a:lnTo>
                    <a:lnTo>
                      <a:pt x="0" y="441"/>
                    </a:lnTo>
                    <a:lnTo>
                      <a:pt x="13" y="420"/>
                    </a:lnTo>
                    <a:lnTo>
                      <a:pt x="37" y="395"/>
                    </a:lnTo>
                    <a:lnTo>
                      <a:pt x="66" y="373"/>
                    </a:lnTo>
                    <a:lnTo>
                      <a:pt x="92" y="357"/>
                    </a:lnTo>
                    <a:lnTo>
                      <a:pt x="32" y="362"/>
                    </a:lnTo>
                    <a:lnTo>
                      <a:pt x="17" y="347"/>
                    </a:lnTo>
                    <a:lnTo>
                      <a:pt x="47" y="330"/>
                    </a:lnTo>
                    <a:lnTo>
                      <a:pt x="86" y="317"/>
                    </a:lnTo>
                    <a:lnTo>
                      <a:pt x="144" y="307"/>
                    </a:lnTo>
                    <a:lnTo>
                      <a:pt x="18" y="270"/>
                    </a:lnTo>
                    <a:lnTo>
                      <a:pt x="32" y="258"/>
                    </a:lnTo>
                    <a:lnTo>
                      <a:pt x="58" y="255"/>
                    </a:lnTo>
                    <a:lnTo>
                      <a:pt x="119" y="255"/>
                    </a:lnTo>
                    <a:lnTo>
                      <a:pt x="46" y="228"/>
                    </a:lnTo>
                    <a:lnTo>
                      <a:pt x="125" y="217"/>
                    </a:lnTo>
                    <a:lnTo>
                      <a:pt x="85" y="201"/>
                    </a:lnTo>
                    <a:lnTo>
                      <a:pt x="43" y="184"/>
                    </a:lnTo>
                    <a:lnTo>
                      <a:pt x="67" y="168"/>
                    </a:lnTo>
                    <a:lnTo>
                      <a:pt x="110" y="159"/>
                    </a:lnTo>
                    <a:lnTo>
                      <a:pt x="126" y="130"/>
                    </a:lnTo>
                    <a:lnTo>
                      <a:pt x="143" y="101"/>
                    </a:lnTo>
                    <a:lnTo>
                      <a:pt x="167" y="70"/>
                    </a:lnTo>
                    <a:lnTo>
                      <a:pt x="133" y="85"/>
                    </a:lnTo>
                    <a:lnTo>
                      <a:pt x="69" y="155"/>
                    </a:lnTo>
                    <a:lnTo>
                      <a:pt x="46" y="150"/>
                    </a:lnTo>
                    <a:lnTo>
                      <a:pt x="43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5" name="Freeform 71"/>
              <p:cNvSpPr>
                <a:spLocks/>
              </p:cNvSpPr>
              <p:nvPr/>
            </p:nvSpPr>
            <p:spPr bwMode="auto">
              <a:xfrm>
                <a:off x="412" y="3701"/>
                <a:ext cx="25" cy="28"/>
              </a:xfrm>
              <a:custGeom>
                <a:avLst/>
                <a:gdLst>
                  <a:gd name="T0" fmla="*/ 3 w 52"/>
                  <a:gd name="T1" fmla="*/ 0 h 56"/>
                  <a:gd name="T2" fmla="*/ 0 w 52"/>
                  <a:gd name="T3" fmla="*/ 6 h 56"/>
                  <a:gd name="T4" fmla="*/ 3 w 52"/>
                  <a:gd name="T5" fmla="*/ 7 h 56"/>
                  <a:gd name="T6" fmla="*/ 5 w 52"/>
                  <a:gd name="T7" fmla="*/ 6 h 56"/>
                  <a:gd name="T8" fmla="*/ 6 w 52"/>
                  <a:gd name="T9" fmla="*/ 3 h 56"/>
                  <a:gd name="T10" fmla="*/ 3 w 52"/>
                  <a:gd name="T11" fmla="*/ 1 h 56"/>
                  <a:gd name="T12" fmla="*/ 2 w 52"/>
                  <a:gd name="T13" fmla="*/ 4 h 56"/>
                  <a:gd name="T14" fmla="*/ 3 w 52"/>
                  <a:gd name="T15" fmla="*/ 5 h 56"/>
                  <a:gd name="T16" fmla="*/ 3 w 52"/>
                  <a:gd name="T17" fmla="*/ 6 h 56"/>
                  <a:gd name="T18" fmla="*/ 1 w 52"/>
                  <a:gd name="T19" fmla="*/ 5 h 56"/>
                  <a:gd name="T20" fmla="*/ 1 w 52"/>
                  <a:gd name="T21" fmla="*/ 3 h 56"/>
                  <a:gd name="T22" fmla="*/ 3 w 52"/>
                  <a:gd name="T23" fmla="*/ 0 h 56"/>
                  <a:gd name="T24" fmla="*/ 3 w 52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56"/>
                  <a:gd name="T41" fmla="*/ 52 w 52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56">
                    <a:moveTo>
                      <a:pt x="24" y="0"/>
                    </a:moveTo>
                    <a:lnTo>
                      <a:pt x="0" y="48"/>
                    </a:lnTo>
                    <a:lnTo>
                      <a:pt x="29" y="56"/>
                    </a:lnTo>
                    <a:lnTo>
                      <a:pt x="48" y="43"/>
                    </a:lnTo>
                    <a:lnTo>
                      <a:pt x="52" y="24"/>
                    </a:lnTo>
                    <a:lnTo>
                      <a:pt x="32" y="4"/>
                    </a:lnTo>
                    <a:lnTo>
                      <a:pt x="20" y="30"/>
                    </a:lnTo>
                    <a:lnTo>
                      <a:pt x="29" y="38"/>
                    </a:lnTo>
                    <a:lnTo>
                      <a:pt x="29" y="42"/>
                    </a:lnTo>
                    <a:lnTo>
                      <a:pt x="11" y="37"/>
                    </a:lnTo>
                    <a:lnTo>
                      <a:pt x="8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6" name="Freeform 72"/>
              <p:cNvSpPr>
                <a:spLocks/>
              </p:cNvSpPr>
              <p:nvPr/>
            </p:nvSpPr>
            <p:spPr bwMode="auto">
              <a:xfrm>
                <a:off x="326" y="3796"/>
                <a:ext cx="111" cy="123"/>
              </a:xfrm>
              <a:custGeom>
                <a:avLst/>
                <a:gdLst>
                  <a:gd name="T0" fmla="*/ 13 w 221"/>
                  <a:gd name="T1" fmla="*/ 0 h 246"/>
                  <a:gd name="T2" fmla="*/ 9 w 221"/>
                  <a:gd name="T3" fmla="*/ 5 h 246"/>
                  <a:gd name="T4" fmla="*/ 6 w 221"/>
                  <a:gd name="T5" fmla="*/ 9 h 246"/>
                  <a:gd name="T6" fmla="*/ 3 w 221"/>
                  <a:gd name="T7" fmla="*/ 14 h 246"/>
                  <a:gd name="T8" fmla="*/ 0 w 221"/>
                  <a:gd name="T9" fmla="*/ 30 h 246"/>
                  <a:gd name="T10" fmla="*/ 6 w 221"/>
                  <a:gd name="T11" fmla="*/ 31 h 246"/>
                  <a:gd name="T12" fmla="*/ 11 w 221"/>
                  <a:gd name="T13" fmla="*/ 27 h 246"/>
                  <a:gd name="T14" fmla="*/ 15 w 221"/>
                  <a:gd name="T15" fmla="*/ 24 h 246"/>
                  <a:gd name="T16" fmla="*/ 18 w 221"/>
                  <a:gd name="T17" fmla="*/ 22 h 246"/>
                  <a:gd name="T18" fmla="*/ 21 w 221"/>
                  <a:gd name="T19" fmla="*/ 20 h 246"/>
                  <a:gd name="T20" fmla="*/ 24 w 221"/>
                  <a:gd name="T21" fmla="*/ 18 h 246"/>
                  <a:gd name="T22" fmla="*/ 28 w 221"/>
                  <a:gd name="T23" fmla="*/ 15 h 246"/>
                  <a:gd name="T24" fmla="*/ 24 w 221"/>
                  <a:gd name="T25" fmla="*/ 17 h 246"/>
                  <a:gd name="T26" fmla="*/ 16 w 221"/>
                  <a:gd name="T27" fmla="*/ 21 h 246"/>
                  <a:gd name="T28" fmla="*/ 9 w 221"/>
                  <a:gd name="T29" fmla="*/ 26 h 246"/>
                  <a:gd name="T30" fmla="*/ 7 w 221"/>
                  <a:gd name="T31" fmla="*/ 29 h 246"/>
                  <a:gd name="T32" fmla="*/ 2 w 221"/>
                  <a:gd name="T33" fmla="*/ 27 h 246"/>
                  <a:gd name="T34" fmla="*/ 4 w 221"/>
                  <a:gd name="T35" fmla="*/ 21 h 246"/>
                  <a:gd name="T36" fmla="*/ 6 w 221"/>
                  <a:gd name="T37" fmla="*/ 15 h 246"/>
                  <a:gd name="T38" fmla="*/ 9 w 221"/>
                  <a:gd name="T39" fmla="*/ 8 h 246"/>
                  <a:gd name="T40" fmla="*/ 13 w 221"/>
                  <a:gd name="T41" fmla="*/ 0 h 246"/>
                  <a:gd name="T42" fmla="*/ 13 w 221"/>
                  <a:gd name="T43" fmla="*/ 0 h 2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1"/>
                  <a:gd name="T67" fmla="*/ 0 h 246"/>
                  <a:gd name="T68" fmla="*/ 221 w 221"/>
                  <a:gd name="T69" fmla="*/ 246 h 2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1" h="246">
                    <a:moveTo>
                      <a:pt x="102" y="0"/>
                    </a:moveTo>
                    <a:lnTo>
                      <a:pt x="72" y="34"/>
                    </a:lnTo>
                    <a:lnTo>
                      <a:pt x="46" y="70"/>
                    </a:lnTo>
                    <a:lnTo>
                      <a:pt x="22" y="112"/>
                    </a:lnTo>
                    <a:lnTo>
                      <a:pt x="0" y="233"/>
                    </a:lnTo>
                    <a:lnTo>
                      <a:pt x="45" y="246"/>
                    </a:lnTo>
                    <a:lnTo>
                      <a:pt x="84" y="216"/>
                    </a:lnTo>
                    <a:lnTo>
                      <a:pt x="119" y="185"/>
                    </a:lnTo>
                    <a:lnTo>
                      <a:pt x="139" y="170"/>
                    </a:lnTo>
                    <a:lnTo>
                      <a:pt x="162" y="154"/>
                    </a:lnTo>
                    <a:lnTo>
                      <a:pt x="190" y="139"/>
                    </a:lnTo>
                    <a:lnTo>
                      <a:pt x="221" y="123"/>
                    </a:lnTo>
                    <a:lnTo>
                      <a:pt x="188" y="132"/>
                    </a:lnTo>
                    <a:lnTo>
                      <a:pt x="122" y="161"/>
                    </a:lnTo>
                    <a:lnTo>
                      <a:pt x="70" y="202"/>
                    </a:lnTo>
                    <a:lnTo>
                      <a:pt x="49" y="225"/>
                    </a:lnTo>
                    <a:lnTo>
                      <a:pt x="16" y="213"/>
                    </a:lnTo>
                    <a:lnTo>
                      <a:pt x="30" y="164"/>
                    </a:lnTo>
                    <a:lnTo>
                      <a:pt x="47" y="114"/>
                    </a:lnTo>
                    <a:lnTo>
                      <a:pt x="70" y="6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7" name="Freeform 73"/>
              <p:cNvSpPr>
                <a:spLocks/>
              </p:cNvSpPr>
              <p:nvPr/>
            </p:nvSpPr>
            <p:spPr bwMode="auto">
              <a:xfrm>
                <a:off x="326" y="3911"/>
                <a:ext cx="24" cy="20"/>
              </a:xfrm>
              <a:custGeom>
                <a:avLst/>
                <a:gdLst>
                  <a:gd name="T0" fmla="*/ 0 w 48"/>
                  <a:gd name="T1" fmla="*/ 1 h 39"/>
                  <a:gd name="T2" fmla="*/ 1 w 48"/>
                  <a:gd name="T3" fmla="*/ 4 h 39"/>
                  <a:gd name="T4" fmla="*/ 2 w 48"/>
                  <a:gd name="T5" fmla="*/ 3 h 39"/>
                  <a:gd name="T6" fmla="*/ 3 w 48"/>
                  <a:gd name="T7" fmla="*/ 5 h 39"/>
                  <a:gd name="T8" fmla="*/ 3 w 48"/>
                  <a:gd name="T9" fmla="*/ 4 h 39"/>
                  <a:gd name="T10" fmla="*/ 5 w 48"/>
                  <a:gd name="T11" fmla="*/ 5 h 39"/>
                  <a:gd name="T12" fmla="*/ 6 w 48"/>
                  <a:gd name="T13" fmla="*/ 2 h 39"/>
                  <a:gd name="T14" fmla="*/ 5 w 48"/>
                  <a:gd name="T15" fmla="*/ 3 h 39"/>
                  <a:gd name="T16" fmla="*/ 3 w 48"/>
                  <a:gd name="T17" fmla="*/ 1 h 39"/>
                  <a:gd name="T18" fmla="*/ 3 w 48"/>
                  <a:gd name="T19" fmla="*/ 4 h 39"/>
                  <a:gd name="T20" fmla="*/ 2 w 48"/>
                  <a:gd name="T21" fmla="*/ 0 h 39"/>
                  <a:gd name="T22" fmla="*/ 1 w 48"/>
                  <a:gd name="T23" fmla="*/ 3 h 39"/>
                  <a:gd name="T24" fmla="*/ 0 w 48"/>
                  <a:gd name="T25" fmla="*/ 1 h 39"/>
                  <a:gd name="T26" fmla="*/ 0 w 48"/>
                  <a:gd name="T27" fmla="*/ 1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"/>
                  <a:gd name="T43" fmla="*/ 0 h 39"/>
                  <a:gd name="T44" fmla="*/ 48 w 48"/>
                  <a:gd name="T45" fmla="*/ 39 h 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" h="39">
                    <a:moveTo>
                      <a:pt x="0" y="3"/>
                    </a:moveTo>
                    <a:lnTo>
                      <a:pt x="4" y="31"/>
                    </a:lnTo>
                    <a:lnTo>
                      <a:pt x="13" y="18"/>
                    </a:lnTo>
                    <a:lnTo>
                      <a:pt x="21" y="38"/>
                    </a:lnTo>
                    <a:lnTo>
                      <a:pt x="30" y="25"/>
                    </a:lnTo>
                    <a:lnTo>
                      <a:pt x="36" y="39"/>
                    </a:lnTo>
                    <a:lnTo>
                      <a:pt x="48" y="12"/>
                    </a:lnTo>
                    <a:lnTo>
                      <a:pt x="38" y="23"/>
                    </a:lnTo>
                    <a:lnTo>
                      <a:pt x="31" y="6"/>
                    </a:lnTo>
                    <a:lnTo>
                      <a:pt x="23" y="25"/>
                    </a:lnTo>
                    <a:lnTo>
                      <a:pt x="14" y="0"/>
                    </a:lnTo>
                    <a:lnTo>
                      <a:pt x="5" y="1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8" name="Freeform 74"/>
              <p:cNvSpPr>
                <a:spLocks/>
              </p:cNvSpPr>
              <p:nvPr/>
            </p:nvSpPr>
            <p:spPr bwMode="auto">
              <a:xfrm>
                <a:off x="515" y="3666"/>
                <a:ext cx="69" cy="105"/>
              </a:xfrm>
              <a:custGeom>
                <a:avLst/>
                <a:gdLst>
                  <a:gd name="T0" fmla="*/ 0 w 139"/>
                  <a:gd name="T1" fmla="*/ 4 h 211"/>
                  <a:gd name="T2" fmla="*/ 2 w 139"/>
                  <a:gd name="T3" fmla="*/ 3 h 211"/>
                  <a:gd name="T4" fmla="*/ 6 w 139"/>
                  <a:gd name="T5" fmla="*/ 1 h 211"/>
                  <a:gd name="T6" fmla="*/ 12 w 139"/>
                  <a:gd name="T7" fmla="*/ 0 h 211"/>
                  <a:gd name="T8" fmla="*/ 17 w 139"/>
                  <a:gd name="T9" fmla="*/ 0 h 211"/>
                  <a:gd name="T10" fmla="*/ 3 w 139"/>
                  <a:gd name="T11" fmla="*/ 26 h 211"/>
                  <a:gd name="T12" fmla="*/ 0 w 139"/>
                  <a:gd name="T13" fmla="*/ 25 h 211"/>
                  <a:gd name="T14" fmla="*/ 2 w 139"/>
                  <a:gd name="T15" fmla="*/ 17 h 211"/>
                  <a:gd name="T16" fmla="*/ 4 w 139"/>
                  <a:gd name="T17" fmla="*/ 14 h 211"/>
                  <a:gd name="T18" fmla="*/ 7 w 139"/>
                  <a:gd name="T19" fmla="*/ 10 h 211"/>
                  <a:gd name="T20" fmla="*/ 10 w 139"/>
                  <a:gd name="T21" fmla="*/ 6 h 211"/>
                  <a:gd name="T22" fmla="*/ 14 w 139"/>
                  <a:gd name="T23" fmla="*/ 1 h 211"/>
                  <a:gd name="T24" fmla="*/ 6 w 139"/>
                  <a:gd name="T25" fmla="*/ 3 h 211"/>
                  <a:gd name="T26" fmla="*/ 0 w 139"/>
                  <a:gd name="T27" fmla="*/ 4 h 211"/>
                  <a:gd name="T28" fmla="*/ 0 w 139"/>
                  <a:gd name="T29" fmla="*/ 4 h 2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9"/>
                  <a:gd name="T46" fmla="*/ 0 h 211"/>
                  <a:gd name="T47" fmla="*/ 139 w 139"/>
                  <a:gd name="T48" fmla="*/ 211 h 2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9" h="211">
                    <a:moveTo>
                      <a:pt x="7" y="34"/>
                    </a:moveTo>
                    <a:lnTo>
                      <a:pt x="20" y="28"/>
                    </a:lnTo>
                    <a:lnTo>
                      <a:pt x="53" y="14"/>
                    </a:lnTo>
                    <a:lnTo>
                      <a:pt x="96" y="3"/>
                    </a:lnTo>
                    <a:lnTo>
                      <a:pt x="139" y="0"/>
                    </a:lnTo>
                    <a:lnTo>
                      <a:pt x="30" y="211"/>
                    </a:lnTo>
                    <a:lnTo>
                      <a:pt x="0" y="203"/>
                    </a:lnTo>
                    <a:lnTo>
                      <a:pt x="23" y="142"/>
                    </a:lnTo>
                    <a:lnTo>
                      <a:pt x="39" y="112"/>
                    </a:lnTo>
                    <a:lnTo>
                      <a:pt x="58" y="81"/>
                    </a:lnTo>
                    <a:lnTo>
                      <a:pt x="85" y="48"/>
                    </a:lnTo>
                    <a:lnTo>
                      <a:pt x="118" y="15"/>
                    </a:lnTo>
                    <a:lnTo>
                      <a:pt x="49" y="30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9" name="Freeform 75"/>
              <p:cNvSpPr>
                <a:spLocks/>
              </p:cNvSpPr>
              <p:nvPr/>
            </p:nvSpPr>
            <p:spPr bwMode="auto">
              <a:xfrm>
                <a:off x="433" y="3878"/>
                <a:ext cx="133" cy="90"/>
              </a:xfrm>
              <a:custGeom>
                <a:avLst/>
                <a:gdLst>
                  <a:gd name="T0" fmla="*/ 1 w 265"/>
                  <a:gd name="T1" fmla="*/ 0 h 180"/>
                  <a:gd name="T2" fmla="*/ 0 w 265"/>
                  <a:gd name="T3" fmla="*/ 1 h 180"/>
                  <a:gd name="T4" fmla="*/ 7 w 265"/>
                  <a:gd name="T5" fmla="*/ 3 h 180"/>
                  <a:gd name="T6" fmla="*/ 10 w 265"/>
                  <a:gd name="T7" fmla="*/ 6 h 180"/>
                  <a:gd name="T8" fmla="*/ 15 w 265"/>
                  <a:gd name="T9" fmla="*/ 8 h 180"/>
                  <a:gd name="T10" fmla="*/ 23 w 265"/>
                  <a:gd name="T11" fmla="*/ 14 h 180"/>
                  <a:gd name="T12" fmla="*/ 27 w 265"/>
                  <a:gd name="T13" fmla="*/ 19 h 180"/>
                  <a:gd name="T14" fmla="*/ 31 w 265"/>
                  <a:gd name="T15" fmla="*/ 23 h 180"/>
                  <a:gd name="T16" fmla="*/ 34 w 265"/>
                  <a:gd name="T17" fmla="*/ 20 h 180"/>
                  <a:gd name="T18" fmla="*/ 31 w 265"/>
                  <a:gd name="T19" fmla="*/ 16 h 180"/>
                  <a:gd name="T20" fmla="*/ 27 w 265"/>
                  <a:gd name="T21" fmla="*/ 12 h 180"/>
                  <a:gd name="T22" fmla="*/ 24 w 265"/>
                  <a:gd name="T23" fmla="*/ 10 h 180"/>
                  <a:gd name="T24" fmla="*/ 19 w 265"/>
                  <a:gd name="T25" fmla="*/ 7 h 180"/>
                  <a:gd name="T26" fmla="*/ 15 w 265"/>
                  <a:gd name="T27" fmla="*/ 5 h 180"/>
                  <a:gd name="T28" fmla="*/ 10 w 265"/>
                  <a:gd name="T29" fmla="*/ 3 h 180"/>
                  <a:gd name="T30" fmla="*/ 1 w 265"/>
                  <a:gd name="T31" fmla="*/ 0 h 180"/>
                  <a:gd name="T32" fmla="*/ 1 w 265"/>
                  <a:gd name="T33" fmla="*/ 0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5"/>
                  <a:gd name="T52" fmla="*/ 0 h 180"/>
                  <a:gd name="T53" fmla="*/ 265 w 265"/>
                  <a:gd name="T54" fmla="*/ 180 h 1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5" h="180">
                    <a:moveTo>
                      <a:pt x="1" y="0"/>
                    </a:moveTo>
                    <a:lnTo>
                      <a:pt x="0" y="8"/>
                    </a:lnTo>
                    <a:lnTo>
                      <a:pt x="50" y="27"/>
                    </a:lnTo>
                    <a:lnTo>
                      <a:pt x="80" y="44"/>
                    </a:lnTo>
                    <a:lnTo>
                      <a:pt x="113" y="64"/>
                    </a:lnTo>
                    <a:lnTo>
                      <a:pt x="183" y="117"/>
                    </a:lnTo>
                    <a:lnTo>
                      <a:pt x="216" y="147"/>
                    </a:lnTo>
                    <a:lnTo>
                      <a:pt x="247" y="180"/>
                    </a:lnTo>
                    <a:lnTo>
                      <a:pt x="265" y="160"/>
                    </a:lnTo>
                    <a:lnTo>
                      <a:pt x="242" y="128"/>
                    </a:lnTo>
                    <a:lnTo>
                      <a:pt x="215" y="101"/>
                    </a:lnTo>
                    <a:lnTo>
                      <a:pt x="185" y="77"/>
                    </a:lnTo>
                    <a:lnTo>
                      <a:pt x="152" y="56"/>
                    </a:lnTo>
                    <a:lnTo>
                      <a:pt x="117" y="39"/>
                    </a:lnTo>
                    <a:lnTo>
                      <a:pt x="79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0" name="Freeform 76"/>
              <p:cNvSpPr>
                <a:spLocks/>
              </p:cNvSpPr>
              <p:nvPr/>
            </p:nvSpPr>
            <p:spPr bwMode="auto">
              <a:xfrm>
                <a:off x="436" y="3775"/>
                <a:ext cx="88" cy="51"/>
              </a:xfrm>
              <a:custGeom>
                <a:avLst/>
                <a:gdLst>
                  <a:gd name="T0" fmla="*/ 0 w 177"/>
                  <a:gd name="T1" fmla="*/ 10 h 104"/>
                  <a:gd name="T2" fmla="*/ 2 w 177"/>
                  <a:gd name="T3" fmla="*/ 8 h 104"/>
                  <a:gd name="T4" fmla="*/ 4 w 177"/>
                  <a:gd name="T5" fmla="*/ 7 h 104"/>
                  <a:gd name="T6" fmla="*/ 7 w 177"/>
                  <a:gd name="T7" fmla="*/ 5 h 104"/>
                  <a:gd name="T8" fmla="*/ 11 w 177"/>
                  <a:gd name="T9" fmla="*/ 3 h 104"/>
                  <a:gd name="T10" fmla="*/ 14 w 177"/>
                  <a:gd name="T11" fmla="*/ 1 h 104"/>
                  <a:gd name="T12" fmla="*/ 21 w 177"/>
                  <a:gd name="T13" fmla="*/ 0 h 104"/>
                  <a:gd name="T14" fmla="*/ 22 w 177"/>
                  <a:gd name="T15" fmla="*/ 2 h 104"/>
                  <a:gd name="T16" fmla="*/ 17 w 177"/>
                  <a:gd name="T17" fmla="*/ 6 h 104"/>
                  <a:gd name="T18" fmla="*/ 14 w 177"/>
                  <a:gd name="T19" fmla="*/ 8 h 104"/>
                  <a:gd name="T20" fmla="*/ 11 w 177"/>
                  <a:gd name="T21" fmla="*/ 10 h 104"/>
                  <a:gd name="T22" fmla="*/ 7 w 177"/>
                  <a:gd name="T23" fmla="*/ 12 h 104"/>
                  <a:gd name="T24" fmla="*/ 10 w 177"/>
                  <a:gd name="T25" fmla="*/ 8 h 104"/>
                  <a:gd name="T26" fmla="*/ 17 w 177"/>
                  <a:gd name="T27" fmla="*/ 3 h 104"/>
                  <a:gd name="T28" fmla="*/ 2 w 177"/>
                  <a:gd name="T29" fmla="*/ 12 h 104"/>
                  <a:gd name="T30" fmla="*/ 0 w 177"/>
                  <a:gd name="T31" fmla="*/ 10 h 104"/>
                  <a:gd name="T32" fmla="*/ 0 w 177"/>
                  <a:gd name="T33" fmla="*/ 1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04"/>
                  <a:gd name="T53" fmla="*/ 177 w 177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04">
                    <a:moveTo>
                      <a:pt x="0" y="82"/>
                    </a:moveTo>
                    <a:lnTo>
                      <a:pt x="18" y="71"/>
                    </a:lnTo>
                    <a:lnTo>
                      <a:pt x="38" y="58"/>
                    </a:lnTo>
                    <a:lnTo>
                      <a:pt x="62" y="43"/>
                    </a:lnTo>
                    <a:lnTo>
                      <a:pt x="89" y="29"/>
                    </a:lnTo>
                    <a:lnTo>
                      <a:pt x="119" y="15"/>
                    </a:lnTo>
                    <a:lnTo>
                      <a:pt x="175" y="0"/>
                    </a:lnTo>
                    <a:lnTo>
                      <a:pt x="177" y="16"/>
                    </a:lnTo>
                    <a:lnTo>
                      <a:pt x="137" y="50"/>
                    </a:lnTo>
                    <a:lnTo>
                      <a:pt x="112" y="68"/>
                    </a:lnTo>
                    <a:lnTo>
                      <a:pt x="88" y="86"/>
                    </a:lnTo>
                    <a:lnTo>
                      <a:pt x="59" y="104"/>
                    </a:lnTo>
                    <a:lnTo>
                      <a:pt x="87" y="72"/>
                    </a:lnTo>
                    <a:lnTo>
                      <a:pt x="139" y="27"/>
                    </a:lnTo>
                    <a:lnTo>
                      <a:pt x="16" y="10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1" name="Freeform 77"/>
              <p:cNvSpPr>
                <a:spLocks/>
              </p:cNvSpPr>
              <p:nvPr/>
            </p:nvSpPr>
            <p:spPr bwMode="auto">
              <a:xfrm>
                <a:off x="458" y="3796"/>
                <a:ext cx="70" cy="71"/>
              </a:xfrm>
              <a:custGeom>
                <a:avLst/>
                <a:gdLst>
                  <a:gd name="T0" fmla="*/ 0 w 141"/>
                  <a:gd name="T1" fmla="*/ 17 h 144"/>
                  <a:gd name="T2" fmla="*/ 3 w 141"/>
                  <a:gd name="T3" fmla="*/ 13 h 144"/>
                  <a:gd name="T4" fmla="*/ 7 w 141"/>
                  <a:gd name="T5" fmla="*/ 9 h 144"/>
                  <a:gd name="T6" fmla="*/ 10 w 141"/>
                  <a:gd name="T7" fmla="*/ 5 h 144"/>
                  <a:gd name="T8" fmla="*/ 14 w 141"/>
                  <a:gd name="T9" fmla="*/ 1 h 144"/>
                  <a:gd name="T10" fmla="*/ 17 w 141"/>
                  <a:gd name="T11" fmla="*/ 0 h 144"/>
                  <a:gd name="T12" fmla="*/ 15 w 141"/>
                  <a:gd name="T13" fmla="*/ 1 h 144"/>
                  <a:gd name="T14" fmla="*/ 14 w 141"/>
                  <a:gd name="T15" fmla="*/ 3 h 144"/>
                  <a:gd name="T16" fmla="*/ 17 w 141"/>
                  <a:gd name="T17" fmla="*/ 3 h 144"/>
                  <a:gd name="T18" fmla="*/ 13 w 141"/>
                  <a:gd name="T19" fmla="*/ 8 h 144"/>
                  <a:gd name="T20" fmla="*/ 9 w 141"/>
                  <a:gd name="T21" fmla="*/ 13 h 144"/>
                  <a:gd name="T22" fmla="*/ 9 w 141"/>
                  <a:gd name="T23" fmla="*/ 10 h 144"/>
                  <a:gd name="T24" fmla="*/ 12 w 141"/>
                  <a:gd name="T25" fmla="*/ 6 h 144"/>
                  <a:gd name="T26" fmla="*/ 14 w 141"/>
                  <a:gd name="T27" fmla="*/ 4 h 144"/>
                  <a:gd name="T28" fmla="*/ 11 w 141"/>
                  <a:gd name="T29" fmla="*/ 6 h 144"/>
                  <a:gd name="T30" fmla="*/ 6 w 141"/>
                  <a:gd name="T31" fmla="*/ 11 h 144"/>
                  <a:gd name="T32" fmla="*/ 1 w 141"/>
                  <a:gd name="T33" fmla="*/ 16 h 144"/>
                  <a:gd name="T34" fmla="*/ 0 w 141"/>
                  <a:gd name="T35" fmla="*/ 17 h 144"/>
                  <a:gd name="T36" fmla="*/ 0 w 141"/>
                  <a:gd name="T37" fmla="*/ 17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1"/>
                  <a:gd name="T58" fmla="*/ 0 h 144"/>
                  <a:gd name="T59" fmla="*/ 141 w 141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1" h="144">
                    <a:moveTo>
                      <a:pt x="0" y="144"/>
                    </a:moveTo>
                    <a:lnTo>
                      <a:pt x="30" y="105"/>
                    </a:lnTo>
                    <a:lnTo>
                      <a:pt x="58" y="73"/>
                    </a:lnTo>
                    <a:lnTo>
                      <a:pt x="85" y="41"/>
                    </a:lnTo>
                    <a:lnTo>
                      <a:pt x="118" y="11"/>
                    </a:lnTo>
                    <a:lnTo>
                      <a:pt x="141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37" y="29"/>
                    </a:lnTo>
                    <a:lnTo>
                      <a:pt x="107" y="65"/>
                    </a:lnTo>
                    <a:lnTo>
                      <a:pt x="75" y="111"/>
                    </a:lnTo>
                    <a:lnTo>
                      <a:pt x="75" y="86"/>
                    </a:lnTo>
                    <a:lnTo>
                      <a:pt x="102" y="55"/>
                    </a:lnTo>
                    <a:lnTo>
                      <a:pt x="112" y="37"/>
                    </a:lnTo>
                    <a:lnTo>
                      <a:pt x="92" y="55"/>
                    </a:lnTo>
                    <a:lnTo>
                      <a:pt x="51" y="94"/>
                    </a:lnTo>
                    <a:lnTo>
                      <a:pt x="13" y="131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2" name="Freeform 78"/>
              <p:cNvSpPr>
                <a:spLocks/>
              </p:cNvSpPr>
              <p:nvPr/>
            </p:nvSpPr>
            <p:spPr bwMode="auto">
              <a:xfrm>
                <a:off x="519" y="3808"/>
                <a:ext cx="112" cy="31"/>
              </a:xfrm>
              <a:custGeom>
                <a:avLst/>
                <a:gdLst>
                  <a:gd name="T0" fmla="*/ 1 w 226"/>
                  <a:gd name="T1" fmla="*/ 5 h 62"/>
                  <a:gd name="T2" fmla="*/ 7 w 226"/>
                  <a:gd name="T3" fmla="*/ 2 h 62"/>
                  <a:gd name="T4" fmla="*/ 12 w 226"/>
                  <a:gd name="T5" fmla="*/ 0 h 62"/>
                  <a:gd name="T6" fmla="*/ 21 w 226"/>
                  <a:gd name="T7" fmla="*/ 1 h 62"/>
                  <a:gd name="T8" fmla="*/ 25 w 226"/>
                  <a:gd name="T9" fmla="*/ 5 h 62"/>
                  <a:gd name="T10" fmla="*/ 28 w 226"/>
                  <a:gd name="T11" fmla="*/ 8 h 62"/>
                  <a:gd name="T12" fmla="*/ 24 w 226"/>
                  <a:gd name="T13" fmla="*/ 6 h 62"/>
                  <a:gd name="T14" fmla="*/ 18 w 226"/>
                  <a:gd name="T15" fmla="*/ 3 h 62"/>
                  <a:gd name="T16" fmla="*/ 12 w 226"/>
                  <a:gd name="T17" fmla="*/ 2 h 62"/>
                  <a:gd name="T18" fmla="*/ 5 w 226"/>
                  <a:gd name="T19" fmla="*/ 4 h 62"/>
                  <a:gd name="T20" fmla="*/ 1 w 226"/>
                  <a:gd name="T21" fmla="*/ 6 h 62"/>
                  <a:gd name="T22" fmla="*/ 0 w 226"/>
                  <a:gd name="T23" fmla="*/ 8 h 62"/>
                  <a:gd name="T24" fmla="*/ 1 w 226"/>
                  <a:gd name="T25" fmla="*/ 5 h 62"/>
                  <a:gd name="T26" fmla="*/ 1 w 226"/>
                  <a:gd name="T27" fmla="*/ 5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6"/>
                  <a:gd name="T43" fmla="*/ 0 h 62"/>
                  <a:gd name="T44" fmla="*/ 226 w 226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6" h="62">
                    <a:moveTo>
                      <a:pt x="14" y="35"/>
                    </a:moveTo>
                    <a:lnTo>
                      <a:pt x="58" y="11"/>
                    </a:lnTo>
                    <a:lnTo>
                      <a:pt x="96" y="0"/>
                    </a:lnTo>
                    <a:lnTo>
                      <a:pt x="171" y="8"/>
                    </a:lnTo>
                    <a:lnTo>
                      <a:pt x="208" y="36"/>
                    </a:lnTo>
                    <a:lnTo>
                      <a:pt x="226" y="62"/>
                    </a:lnTo>
                    <a:lnTo>
                      <a:pt x="194" y="41"/>
                    </a:lnTo>
                    <a:lnTo>
                      <a:pt x="152" y="23"/>
                    </a:lnTo>
                    <a:lnTo>
                      <a:pt x="102" y="16"/>
                    </a:lnTo>
                    <a:lnTo>
                      <a:pt x="45" y="27"/>
                    </a:lnTo>
                    <a:lnTo>
                      <a:pt x="13" y="46"/>
                    </a:lnTo>
                    <a:lnTo>
                      <a:pt x="0" y="57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3" name="Freeform 79"/>
              <p:cNvSpPr>
                <a:spLocks/>
              </p:cNvSpPr>
              <p:nvPr/>
            </p:nvSpPr>
            <p:spPr bwMode="auto">
              <a:xfrm>
                <a:off x="661" y="3365"/>
                <a:ext cx="88" cy="100"/>
              </a:xfrm>
              <a:custGeom>
                <a:avLst/>
                <a:gdLst>
                  <a:gd name="T0" fmla="*/ 22 w 175"/>
                  <a:gd name="T1" fmla="*/ 0 h 199"/>
                  <a:gd name="T2" fmla="*/ 16 w 175"/>
                  <a:gd name="T3" fmla="*/ 1 h 199"/>
                  <a:gd name="T4" fmla="*/ 7 w 175"/>
                  <a:gd name="T5" fmla="*/ 4 h 199"/>
                  <a:gd name="T6" fmla="*/ 2 w 175"/>
                  <a:gd name="T7" fmla="*/ 10 h 199"/>
                  <a:gd name="T8" fmla="*/ 0 w 175"/>
                  <a:gd name="T9" fmla="*/ 16 h 199"/>
                  <a:gd name="T10" fmla="*/ 1 w 175"/>
                  <a:gd name="T11" fmla="*/ 25 h 199"/>
                  <a:gd name="T12" fmla="*/ 4 w 175"/>
                  <a:gd name="T13" fmla="*/ 25 h 199"/>
                  <a:gd name="T14" fmla="*/ 4 w 175"/>
                  <a:gd name="T15" fmla="*/ 17 h 199"/>
                  <a:gd name="T16" fmla="*/ 5 w 175"/>
                  <a:gd name="T17" fmla="*/ 13 h 199"/>
                  <a:gd name="T18" fmla="*/ 7 w 175"/>
                  <a:gd name="T19" fmla="*/ 9 h 199"/>
                  <a:gd name="T20" fmla="*/ 9 w 175"/>
                  <a:gd name="T21" fmla="*/ 6 h 199"/>
                  <a:gd name="T22" fmla="*/ 13 w 175"/>
                  <a:gd name="T23" fmla="*/ 3 h 199"/>
                  <a:gd name="T24" fmla="*/ 17 w 175"/>
                  <a:gd name="T25" fmla="*/ 1 h 199"/>
                  <a:gd name="T26" fmla="*/ 22 w 175"/>
                  <a:gd name="T27" fmla="*/ 0 h 199"/>
                  <a:gd name="T28" fmla="*/ 22 w 175"/>
                  <a:gd name="T29" fmla="*/ 0 h 1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199"/>
                  <a:gd name="T47" fmla="*/ 175 w 175"/>
                  <a:gd name="T48" fmla="*/ 199 h 1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199">
                    <a:moveTo>
                      <a:pt x="175" y="0"/>
                    </a:moveTo>
                    <a:lnTo>
                      <a:pt x="123" y="1"/>
                    </a:lnTo>
                    <a:lnTo>
                      <a:pt x="55" y="28"/>
                    </a:lnTo>
                    <a:lnTo>
                      <a:pt x="15" y="76"/>
                    </a:lnTo>
                    <a:lnTo>
                      <a:pt x="0" y="124"/>
                    </a:lnTo>
                    <a:lnTo>
                      <a:pt x="8" y="199"/>
                    </a:lnTo>
                    <a:lnTo>
                      <a:pt x="27" y="194"/>
                    </a:lnTo>
                    <a:lnTo>
                      <a:pt x="30" y="132"/>
                    </a:lnTo>
                    <a:lnTo>
                      <a:pt x="36" y="101"/>
                    </a:lnTo>
                    <a:lnTo>
                      <a:pt x="50" y="72"/>
                    </a:lnTo>
                    <a:lnTo>
                      <a:pt x="70" y="46"/>
                    </a:lnTo>
                    <a:lnTo>
                      <a:pt x="97" y="24"/>
                    </a:lnTo>
                    <a:lnTo>
                      <a:pt x="132" y="8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4" name="Freeform 80"/>
              <p:cNvSpPr>
                <a:spLocks/>
              </p:cNvSpPr>
              <p:nvPr/>
            </p:nvSpPr>
            <p:spPr bwMode="auto">
              <a:xfrm>
                <a:off x="613" y="3367"/>
                <a:ext cx="55" cy="70"/>
              </a:xfrm>
              <a:custGeom>
                <a:avLst/>
                <a:gdLst>
                  <a:gd name="T0" fmla="*/ 13 w 112"/>
                  <a:gd name="T1" fmla="*/ 7 h 142"/>
                  <a:gd name="T2" fmla="*/ 12 w 112"/>
                  <a:gd name="T3" fmla="*/ 4 h 142"/>
                  <a:gd name="T4" fmla="*/ 10 w 112"/>
                  <a:gd name="T5" fmla="*/ 1 h 142"/>
                  <a:gd name="T6" fmla="*/ 7 w 112"/>
                  <a:gd name="T7" fmla="*/ 0 h 142"/>
                  <a:gd name="T8" fmla="*/ 3 w 112"/>
                  <a:gd name="T9" fmla="*/ 0 h 142"/>
                  <a:gd name="T10" fmla="*/ 1 w 112"/>
                  <a:gd name="T11" fmla="*/ 3 h 142"/>
                  <a:gd name="T12" fmla="*/ 0 w 112"/>
                  <a:gd name="T13" fmla="*/ 6 h 142"/>
                  <a:gd name="T14" fmla="*/ 0 w 112"/>
                  <a:gd name="T15" fmla="*/ 10 h 142"/>
                  <a:gd name="T16" fmla="*/ 1 w 112"/>
                  <a:gd name="T17" fmla="*/ 13 h 142"/>
                  <a:gd name="T18" fmla="*/ 5 w 112"/>
                  <a:gd name="T19" fmla="*/ 16 h 142"/>
                  <a:gd name="T20" fmla="*/ 10 w 112"/>
                  <a:gd name="T21" fmla="*/ 17 h 142"/>
                  <a:gd name="T22" fmla="*/ 8 w 112"/>
                  <a:gd name="T23" fmla="*/ 16 h 142"/>
                  <a:gd name="T24" fmla="*/ 4 w 112"/>
                  <a:gd name="T25" fmla="*/ 13 h 142"/>
                  <a:gd name="T26" fmla="*/ 2 w 112"/>
                  <a:gd name="T27" fmla="*/ 8 h 142"/>
                  <a:gd name="T28" fmla="*/ 4 w 112"/>
                  <a:gd name="T29" fmla="*/ 4 h 142"/>
                  <a:gd name="T30" fmla="*/ 8 w 112"/>
                  <a:gd name="T31" fmla="*/ 3 h 142"/>
                  <a:gd name="T32" fmla="*/ 12 w 112"/>
                  <a:gd name="T33" fmla="*/ 7 h 142"/>
                  <a:gd name="T34" fmla="*/ 13 w 112"/>
                  <a:gd name="T35" fmla="*/ 7 h 142"/>
                  <a:gd name="T36" fmla="*/ 13 w 112"/>
                  <a:gd name="T37" fmla="*/ 7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142"/>
                  <a:gd name="T59" fmla="*/ 112 w 112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142">
                    <a:moveTo>
                      <a:pt x="112" y="58"/>
                    </a:moveTo>
                    <a:lnTo>
                      <a:pt x="99" y="32"/>
                    </a:lnTo>
                    <a:lnTo>
                      <a:pt x="83" y="11"/>
                    </a:lnTo>
                    <a:lnTo>
                      <a:pt x="61" y="0"/>
                    </a:lnTo>
                    <a:lnTo>
                      <a:pt x="30" y="6"/>
                    </a:lnTo>
                    <a:lnTo>
                      <a:pt x="9" y="25"/>
                    </a:lnTo>
                    <a:lnTo>
                      <a:pt x="0" y="53"/>
                    </a:lnTo>
                    <a:lnTo>
                      <a:pt x="1" y="81"/>
                    </a:lnTo>
                    <a:lnTo>
                      <a:pt x="13" y="105"/>
                    </a:lnTo>
                    <a:lnTo>
                      <a:pt x="42" y="130"/>
                    </a:lnTo>
                    <a:lnTo>
                      <a:pt x="87" y="142"/>
                    </a:lnTo>
                    <a:lnTo>
                      <a:pt x="67" y="131"/>
                    </a:lnTo>
                    <a:lnTo>
                      <a:pt x="39" y="111"/>
                    </a:lnTo>
                    <a:lnTo>
                      <a:pt x="22" y="65"/>
                    </a:lnTo>
                    <a:lnTo>
                      <a:pt x="39" y="33"/>
                    </a:lnTo>
                    <a:lnTo>
                      <a:pt x="70" y="28"/>
                    </a:lnTo>
                    <a:lnTo>
                      <a:pt x="98" y="60"/>
                    </a:lnTo>
                    <a:lnTo>
                      <a:pt x="11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5" name="Freeform 81"/>
              <p:cNvSpPr>
                <a:spLocks/>
              </p:cNvSpPr>
              <p:nvPr/>
            </p:nvSpPr>
            <p:spPr bwMode="auto">
              <a:xfrm>
                <a:off x="621" y="3345"/>
                <a:ext cx="60" cy="46"/>
              </a:xfrm>
              <a:custGeom>
                <a:avLst/>
                <a:gdLst>
                  <a:gd name="T0" fmla="*/ 0 w 120"/>
                  <a:gd name="T1" fmla="*/ 6 h 92"/>
                  <a:gd name="T2" fmla="*/ 2 w 120"/>
                  <a:gd name="T3" fmla="*/ 3 h 92"/>
                  <a:gd name="T4" fmla="*/ 5 w 120"/>
                  <a:gd name="T5" fmla="*/ 1 h 92"/>
                  <a:gd name="T6" fmla="*/ 9 w 120"/>
                  <a:gd name="T7" fmla="*/ 0 h 92"/>
                  <a:gd name="T8" fmla="*/ 12 w 120"/>
                  <a:gd name="T9" fmla="*/ 1 h 92"/>
                  <a:gd name="T10" fmla="*/ 14 w 120"/>
                  <a:gd name="T11" fmla="*/ 3 h 92"/>
                  <a:gd name="T12" fmla="*/ 15 w 120"/>
                  <a:gd name="T13" fmla="*/ 6 h 92"/>
                  <a:gd name="T14" fmla="*/ 15 w 120"/>
                  <a:gd name="T15" fmla="*/ 12 h 92"/>
                  <a:gd name="T16" fmla="*/ 14 w 120"/>
                  <a:gd name="T17" fmla="*/ 6 h 92"/>
                  <a:gd name="T18" fmla="*/ 12 w 120"/>
                  <a:gd name="T19" fmla="*/ 3 h 92"/>
                  <a:gd name="T20" fmla="*/ 9 w 120"/>
                  <a:gd name="T21" fmla="*/ 1 h 92"/>
                  <a:gd name="T22" fmla="*/ 3 w 120"/>
                  <a:gd name="T23" fmla="*/ 3 h 92"/>
                  <a:gd name="T24" fmla="*/ 0 w 120"/>
                  <a:gd name="T25" fmla="*/ 6 h 92"/>
                  <a:gd name="T26" fmla="*/ 0 w 120"/>
                  <a:gd name="T27" fmla="*/ 6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0"/>
                  <a:gd name="T43" fmla="*/ 0 h 92"/>
                  <a:gd name="T44" fmla="*/ 120 w 120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0" h="92">
                    <a:moveTo>
                      <a:pt x="0" y="45"/>
                    </a:moveTo>
                    <a:lnTo>
                      <a:pt x="16" y="24"/>
                    </a:lnTo>
                    <a:lnTo>
                      <a:pt x="38" y="9"/>
                    </a:lnTo>
                    <a:lnTo>
                      <a:pt x="68" y="0"/>
                    </a:lnTo>
                    <a:lnTo>
                      <a:pt x="96" y="5"/>
                    </a:lnTo>
                    <a:lnTo>
                      <a:pt x="112" y="21"/>
                    </a:lnTo>
                    <a:lnTo>
                      <a:pt x="120" y="47"/>
                    </a:lnTo>
                    <a:lnTo>
                      <a:pt x="114" y="92"/>
                    </a:lnTo>
                    <a:lnTo>
                      <a:pt x="110" y="54"/>
                    </a:lnTo>
                    <a:lnTo>
                      <a:pt x="95" y="27"/>
                    </a:lnTo>
                    <a:lnTo>
                      <a:pt x="66" y="15"/>
                    </a:lnTo>
                    <a:lnTo>
                      <a:pt x="22" y="2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6" name="Freeform 82"/>
              <p:cNvSpPr>
                <a:spLocks/>
              </p:cNvSpPr>
              <p:nvPr/>
            </p:nvSpPr>
            <p:spPr bwMode="auto">
              <a:xfrm>
                <a:off x="751" y="3323"/>
                <a:ext cx="75" cy="70"/>
              </a:xfrm>
              <a:custGeom>
                <a:avLst/>
                <a:gdLst>
                  <a:gd name="T0" fmla="*/ 15 w 149"/>
                  <a:gd name="T1" fmla="*/ 18 h 140"/>
                  <a:gd name="T2" fmla="*/ 16 w 149"/>
                  <a:gd name="T3" fmla="*/ 15 h 140"/>
                  <a:gd name="T4" fmla="*/ 17 w 149"/>
                  <a:gd name="T5" fmla="*/ 10 h 140"/>
                  <a:gd name="T6" fmla="*/ 16 w 149"/>
                  <a:gd name="T7" fmla="*/ 4 h 140"/>
                  <a:gd name="T8" fmla="*/ 14 w 149"/>
                  <a:gd name="T9" fmla="*/ 3 h 140"/>
                  <a:gd name="T10" fmla="*/ 8 w 149"/>
                  <a:gd name="T11" fmla="*/ 2 h 140"/>
                  <a:gd name="T12" fmla="*/ 4 w 149"/>
                  <a:gd name="T13" fmla="*/ 4 h 140"/>
                  <a:gd name="T14" fmla="*/ 1 w 149"/>
                  <a:gd name="T15" fmla="*/ 10 h 140"/>
                  <a:gd name="T16" fmla="*/ 0 w 149"/>
                  <a:gd name="T17" fmla="*/ 6 h 140"/>
                  <a:gd name="T18" fmla="*/ 2 w 149"/>
                  <a:gd name="T19" fmla="*/ 4 h 140"/>
                  <a:gd name="T20" fmla="*/ 5 w 149"/>
                  <a:gd name="T21" fmla="*/ 1 h 140"/>
                  <a:gd name="T22" fmla="*/ 9 w 149"/>
                  <a:gd name="T23" fmla="*/ 0 h 140"/>
                  <a:gd name="T24" fmla="*/ 14 w 149"/>
                  <a:gd name="T25" fmla="*/ 1 h 140"/>
                  <a:gd name="T26" fmla="*/ 19 w 149"/>
                  <a:gd name="T27" fmla="*/ 9 h 140"/>
                  <a:gd name="T28" fmla="*/ 18 w 149"/>
                  <a:gd name="T29" fmla="*/ 12 h 140"/>
                  <a:gd name="T30" fmla="*/ 17 w 149"/>
                  <a:gd name="T31" fmla="*/ 14 h 140"/>
                  <a:gd name="T32" fmla="*/ 15 w 149"/>
                  <a:gd name="T33" fmla="*/ 18 h 140"/>
                  <a:gd name="T34" fmla="*/ 15 w 149"/>
                  <a:gd name="T35" fmla="*/ 18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140"/>
                  <a:gd name="T56" fmla="*/ 149 w 149"/>
                  <a:gd name="T57" fmla="*/ 140 h 1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140">
                    <a:moveTo>
                      <a:pt x="114" y="140"/>
                    </a:moveTo>
                    <a:lnTo>
                      <a:pt x="123" y="122"/>
                    </a:lnTo>
                    <a:lnTo>
                      <a:pt x="133" y="86"/>
                    </a:lnTo>
                    <a:lnTo>
                      <a:pt x="121" y="39"/>
                    </a:lnTo>
                    <a:lnTo>
                      <a:pt x="106" y="25"/>
                    </a:lnTo>
                    <a:lnTo>
                      <a:pt x="61" y="20"/>
                    </a:lnTo>
                    <a:lnTo>
                      <a:pt x="32" y="39"/>
                    </a:lnTo>
                    <a:lnTo>
                      <a:pt x="6" y="81"/>
                    </a:lnTo>
                    <a:lnTo>
                      <a:pt x="0" y="50"/>
                    </a:lnTo>
                    <a:lnTo>
                      <a:pt x="10" y="33"/>
                    </a:lnTo>
                    <a:lnTo>
                      <a:pt x="33" y="12"/>
                    </a:lnTo>
                    <a:lnTo>
                      <a:pt x="66" y="0"/>
                    </a:lnTo>
                    <a:lnTo>
                      <a:pt x="107" y="9"/>
                    </a:lnTo>
                    <a:lnTo>
                      <a:pt x="149" y="68"/>
                    </a:lnTo>
                    <a:lnTo>
                      <a:pt x="143" y="99"/>
                    </a:lnTo>
                    <a:lnTo>
                      <a:pt x="133" y="119"/>
                    </a:lnTo>
                    <a:lnTo>
                      <a:pt x="114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7" name="Freeform 83"/>
              <p:cNvSpPr>
                <a:spLocks/>
              </p:cNvSpPr>
              <p:nvPr/>
            </p:nvSpPr>
            <p:spPr bwMode="auto">
              <a:xfrm>
                <a:off x="775" y="3341"/>
                <a:ext cx="23" cy="38"/>
              </a:xfrm>
              <a:custGeom>
                <a:avLst/>
                <a:gdLst>
                  <a:gd name="T0" fmla="*/ 1 w 45"/>
                  <a:gd name="T1" fmla="*/ 2 h 75"/>
                  <a:gd name="T2" fmla="*/ 0 w 45"/>
                  <a:gd name="T3" fmla="*/ 9 h 75"/>
                  <a:gd name="T4" fmla="*/ 2 w 45"/>
                  <a:gd name="T5" fmla="*/ 10 h 75"/>
                  <a:gd name="T6" fmla="*/ 1 w 45"/>
                  <a:gd name="T7" fmla="*/ 5 h 75"/>
                  <a:gd name="T8" fmla="*/ 4 w 45"/>
                  <a:gd name="T9" fmla="*/ 2 h 75"/>
                  <a:gd name="T10" fmla="*/ 6 w 45"/>
                  <a:gd name="T11" fmla="*/ 1 h 75"/>
                  <a:gd name="T12" fmla="*/ 6 w 45"/>
                  <a:gd name="T13" fmla="*/ 0 h 75"/>
                  <a:gd name="T14" fmla="*/ 1 w 45"/>
                  <a:gd name="T15" fmla="*/ 2 h 75"/>
                  <a:gd name="T16" fmla="*/ 1 w 45"/>
                  <a:gd name="T17" fmla="*/ 2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75"/>
                  <a:gd name="T29" fmla="*/ 45 w 45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75">
                    <a:moveTo>
                      <a:pt x="8" y="10"/>
                    </a:moveTo>
                    <a:lnTo>
                      <a:pt x="0" y="65"/>
                    </a:lnTo>
                    <a:lnTo>
                      <a:pt x="10" y="75"/>
                    </a:lnTo>
                    <a:lnTo>
                      <a:pt x="6" y="34"/>
                    </a:lnTo>
                    <a:lnTo>
                      <a:pt x="25" y="9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8" name="Freeform 84"/>
              <p:cNvSpPr>
                <a:spLocks/>
              </p:cNvSpPr>
              <p:nvPr/>
            </p:nvSpPr>
            <p:spPr bwMode="auto">
              <a:xfrm>
                <a:off x="220" y="3563"/>
                <a:ext cx="81" cy="122"/>
              </a:xfrm>
              <a:custGeom>
                <a:avLst/>
                <a:gdLst>
                  <a:gd name="T0" fmla="*/ 0 w 161"/>
                  <a:gd name="T1" fmla="*/ 8 h 243"/>
                  <a:gd name="T2" fmla="*/ 11 w 161"/>
                  <a:gd name="T3" fmla="*/ 14 h 243"/>
                  <a:gd name="T4" fmla="*/ 9 w 161"/>
                  <a:gd name="T5" fmla="*/ 31 h 243"/>
                  <a:gd name="T6" fmla="*/ 12 w 161"/>
                  <a:gd name="T7" fmla="*/ 14 h 243"/>
                  <a:gd name="T8" fmla="*/ 20 w 161"/>
                  <a:gd name="T9" fmla="*/ 6 h 243"/>
                  <a:gd name="T10" fmla="*/ 21 w 161"/>
                  <a:gd name="T11" fmla="*/ 4 h 243"/>
                  <a:gd name="T12" fmla="*/ 2 w 161"/>
                  <a:gd name="T13" fmla="*/ 0 h 243"/>
                  <a:gd name="T14" fmla="*/ 18 w 161"/>
                  <a:gd name="T15" fmla="*/ 5 h 243"/>
                  <a:gd name="T16" fmla="*/ 12 w 161"/>
                  <a:gd name="T17" fmla="*/ 12 h 243"/>
                  <a:gd name="T18" fmla="*/ 2 w 161"/>
                  <a:gd name="T19" fmla="*/ 8 h 243"/>
                  <a:gd name="T20" fmla="*/ 3 w 161"/>
                  <a:gd name="T21" fmla="*/ 1 h 243"/>
                  <a:gd name="T22" fmla="*/ 0 w 161"/>
                  <a:gd name="T23" fmla="*/ 8 h 243"/>
                  <a:gd name="T24" fmla="*/ 0 w 161"/>
                  <a:gd name="T25" fmla="*/ 8 h 2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1"/>
                  <a:gd name="T40" fmla="*/ 0 h 243"/>
                  <a:gd name="T41" fmla="*/ 161 w 161"/>
                  <a:gd name="T42" fmla="*/ 243 h 2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1" h="243">
                    <a:moveTo>
                      <a:pt x="0" y="57"/>
                    </a:moveTo>
                    <a:lnTo>
                      <a:pt x="82" y="108"/>
                    </a:lnTo>
                    <a:lnTo>
                      <a:pt x="67" y="243"/>
                    </a:lnTo>
                    <a:lnTo>
                      <a:pt x="96" y="108"/>
                    </a:lnTo>
                    <a:lnTo>
                      <a:pt x="157" y="45"/>
                    </a:lnTo>
                    <a:lnTo>
                      <a:pt x="161" y="30"/>
                    </a:lnTo>
                    <a:lnTo>
                      <a:pt x="15" y="0"/>
                    </a:lnTo>
                    <a:lnTo>
                      <a:pt x="142" y="38"/>
                    </a:lnTo>
                    <a:lnTo>
                      <a:pt x="90" y="93"/>
                    </a:lnTo>
                    <a:lnTo>
                      <a:pt x="11" y="57"/>
                    </a:lnTo>
                    <a:lnTo>
                      <a:pt x="21" y="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9" name="Freeform 85"/>
              <p:cNvSpPr>
                <a:spLocks/>
              </p:cNvSpPr>
              <p:nvPr/>
            </p:nvSpPr>
            <p:spPr bwMode="auto">
              <a:xfrm>
                <a:off x="196" y="3592"/>
                <a:ext cx="59" cy="94"/>
              </a:xfrm>
              <a:custGeom>
                <a:avLst/>
                <a:gdLst>
                  <a:gd name="T0" fmla="*/ 7 w 118"/>
                  <a:gd name="T1" fmla="*/ 0 h 190"/>
                  <a:gd name="T2" fmla="*/ 7 w 118"/>
                  <a:gd name="T3" fmla="*/ 0 h 190"/>
                  <a:gd name="T4" fmla="*/ 0 w 118"/>
                  <a:gd name="T5" fmla="*/ 14 h 190"/>
                  <a:gd name="T6" fmla="*/ 15 w 118"/>
                  <a:gd name="T7" fmla="*/ 23 h 190"/>
                  <a:gd name="T8" fmla="*/ 15 w 118"/>
                  <a:gd name="T9" fmla="*/ 21 h 190"/>
                  <a:gd name="T10" fmla="*/ 2 w 118"/>
                  <a:gd name="T11" fmla="*/ 14 h 190"/>
                  <a:gd name="T12" fmla="*/ 7 w 118"/>
                  <a:gd name="T13" fmla="*/ 0 h 190"/>
                  <a:gd name="T14" fmla="*/ 7 w 118"/>
                  <a:gd name="T15" fmla="*/ 0 h 1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"/>
                  <a:gd name="T25" fmla="*/ 0 h 190"/>
                  <a:gd name="T26" fmla="*/ 118 w 118"/>
                  <a:gd name="T27" fmla="*/ 190 h 1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" h="190">
                    <a:moveTo>
                      <a:pt x="58" y="3"/>
                    </a:moveTo>
                    <a:lnTo>
                      <a:pt x="49" y="0"/>
                    </a:lnTo>
                    <a:lnTo>
                      <a:pt x="0" y="117"/>
                    </a:lnTo>
                    <a:lnTo>
                      <a:pt x="116" y="190"/>
                    </a:lnTo>
                    <a:lnTo>
                      <a:pt x="118" y="169"/>
                    </a:lnTo>
                    <a:lnTo>
                      <a:pt x="12" y="113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0" name="Freeform 86"/>
              <p:cNvSpPr>
                <a:spLocks/>
              </p:cNvSpPr>
              <p:nvPr/>
            </p:nvSpPr>
            <p:spPr bwMode="auto">
              <a:xfrm>
                <a:off x="294" y="3580"/>
                <a:ext cx="74" cy="224"/>
              </a:xfrm>
              <a:custGeom>
                <a:avLst/>
                <a:gdLst>
                  <a:gd name="T0" fmla="*/ 1 w 149"/>
                  <a:gd name="T1" fmla="*/ 0 h 448"/>
                  <a:gd name="T2" fmla="*/ 2 w 149"/>
                  <a:gd name="T3" fmla="*/ 21 h 448"/>
                  <a:gd name="T4" fmla="*/ 17 w 149"/>
                  <a:gd name="T5" fmla="*/ 20 h 448"/>
                  <a:gd name="T6" fmla="*/ 18 w 149"/>
                  <a:gd name="T7" fmla="*/ 45 h 448"/>
                  <a:gd name="T8" fmla="*/ 11 w 149"/>
                  <a:gd name="T9" fmla="*/ 56 h 448"/>
                  <a:gd name="T10" fmla="*/ 3 w 149"/>
                  <a:gd name="T11" fmla="*/ 45 h 448"/>
                  <a:gd name="T12" fmla="*/ 5 w 149"/>
                  <a:gd name="T13" fmla="*/ 42 h 448"/>
                  <a:gd name="T14" fmla="*/ 11 w 149"/>
                  <a:gd name="T15" fmla="*/ 53 h 448"/>
                  <a:gd name="T16" fmla="*/ 16 w 149"/>
                  <a:gd name="T17" fmla="*/ 44 h 448"/>
                  <a:gd name="T18" fmla="*/ 16 w 149"/>
                  <a:gd name="T19" fmla="*/ 22 h 448"/>
                  <a:gd name="T20" fmla="*/ 0 w 149"/>
                  <a:gd name="T21" fmla="*/ 24 h 448"/>
                  <a:gd name="T22" fmla="*/ 0 w 149"/>
                  <a:gd name="T23" fmla="*/ 2 h 448"/>
                  <a:gd name="T24" fmla="*/ 1 w 149"/>
                  <a:gd name="T25" fmla="*/ 0 h 448"/>
                  <a:gd name="T26" fmla="*/ 1 w 149"/>
                  <a:gd name="T27" fmla="*/ 0 h 4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9"/>
                  <a:gd name="T43" fmla="*/ 0 h 448"/>
                  <a:gd name="T44" fmla="*/ 149 w 149"/>
                  <a:gd name="T45" fmla="*/ 448 h 4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9" h="448">
                    <a:moveTo>
                      <a:pt x="9" y="0"/>
                    </a:moveTo>
                    <a:lnTo>
                      <a:pt x="17" y="165"/>
                    </a:lnTo>
                    <a:lnTo>
                      <a:pt x="137" y="157"/>
                    </a:lnTo>
                    <a:lnTo>
                      <a:pt x="149" y="355"/>
                    </a:lnTo>
                    <a:lnTo>
                      <a:pt x="94" y="448"/>
                    </a:lnTo>
                    <a:lnTo>
                      <a:pt x="28" y="353"/>
                    </a:lnTo>
                    <a:lnTo>
                      <a:pt x="44" y="333"/>
                    </a:lnTo>
                    <a:lnTo>
                      <a:pt x="91" y="423"/>
                    </a:lnTo>
                    <a:lnTo>
                      <a:pt x="129" y="351"/>
                    </a:lnTo>
                    <a:lnTo>
                      <a:pt x="129" y="170"/>
                    </a:lnTo>
                    <a:lnTo>
                      <a:pt x="0" y="187"/>
                    </a:lnTo>
                    <a:lnTo>
                      <a:pt x="2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1" name="Freeform 87"/>
              <p:cNvSpPr>
                <a:spLocks/>
              </p:cNvSpPr>
              <p:nvPr/>
            </p:nvSpPr>
            <p:spPr bwMode="auto">
              <a:xfrm>
                <a:off x="251" y="3659"/>
                <a:ext cx="111" cy="97"/>
              </a:xfrm>
              <a:custGeom>
                <a:avLst/>
                <a:gdLst>
                  <a:gd name="T0" fmla="*/ 12 w 221"/>
                  <a:gd name="T1" fmla="*/ 4 h 193"/>
                  <a:gd name="T2" fmla="*/ 2 w 221"/>
                  <a:gd name="T3" fmla="*/ 7 h 193"/>
                  <a:gd name="T4" fmla="*/ 6 w 221"/>
                  <a:gd name="T5" fmla="*/ 21 h 193"/>
                  <a:gd name="T6" fmla="*/ 16 w 221"/>
                  <a:gd name="T7" fmla="*/ 22 h 193"/>
                  <a:gd name="T8" fmla="*/ 27 w 221"/>
                  <a:gd name="T9" fmla="*/ 0 h 193"/>
                  <a:gd name="T10" fmla="*/ 28 w 221"/>
                  <a:gd name="T11" fmla="*/ 3 h 193"/>
                  <a:gd name="T12" fmla="*/ 16 w 221"/>
                  <a:gd name="T13" fmla="*/ 25 h 193"/>
                  <a:gd name="T14" fmla="*/ 5 w 221"/>
                  <a:gd name="T15" fmla="*/ 23 h 193"/>
                  <a:gd name="T16" fmla="*/ 0 w 221"/>
                  <a:gd name="T17" fmla="*/ 6 h 193"/>
                  <a:gd name="T18" fmla="*/ 12 w 221"/>
                  <a:gd name="T19" fmla="*/ 2 h 193"/>
                  <a:gd name="T20" fmla="*/ 12 w 221"/>
                  <a:gd name="T21" fmla="*/ 4 h 193"/>
                  <a:gd name="T22" fmla="*/ 12 w 221"/>
                  <a:gd name="T23" fmla="*/ 4 h 1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1"/>
                  <a:gd name="T37" fmla="*/ 0 h 193"/>
                  <a:gd name="T38" fmla="*/ 221 w 221"/>
                  <a:gd name="T39" fmla="*/ 193 h 1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1" h="193">
                    <a:moveTo>
                      <a:pt x="91" y="25"/>
                    </a:moveTo>
                    <a:lnTo>
                      <a:pt x="15" y="55"/>
                    </a:lnTo>
                    <a:lnTo>
                      <a:pt x="45" y="167"/>
                    </a:lnTo>
                    <a:lnTo>
                      <a:pt x="121" y="170"/>
                    </a:lnTo>
                    <a:lnTo>
                      <a:pt x="212" y="0"/>
                    </a:lnTo>
                    <a:lnTo>
                      <a:pt x="221" y="19"/>
                    </a:lnTo>
                    <a:lnTo>
                      <a:pt x="127" y="193"/>
                    </a:lnTo>
                    <a:lnTo>
                      <a:pt x="39" y="183"/>
                    </a:lnTo>
                    <a:lnTo>
                      <a:pt x="0" y="47"/>
                    </a:lnTo>
                    <a:lnTo>
                      <a:pt x="91" y="12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2" name="Freeform 88"/>
              <p:cNvSpPr>
                <a:spLocks/>
              </p:cNvSpPr>
              <p:nvPr/>
            </p:nvSpPr>
            <p:spPr bwMode="auto">
              <a:xfrm>
                <a:off x="269" y="3744"/>
                <a:ext cx="72" cy="78"/>
              </a:xfrm>
              <a:custGeom>
                <a:avLst/>
                <a:gdLst>
                  <a:gd name="T0" fmla="*/ 1 w 143"/>
                  <a:gd name="T1" fmla="*/ 0 h 156"/>
                  <a:gd name="T2" fmla="*/ 1 w 143"/>
                  <a:gd name="T3" fmla="*/ 20 h 156"/>
                  <a:gd name="T4" fmla="*/ 0 w 143"/>
                  <a:gd name="T5" fmla="*/ 19 h 156"/>
                  <a:gd name="T6" fmla="*/ 18 w 143"/>
                  <a:gd name="T7" fmla="*/ 14 h 156"/>
                  <a:gd name="T8" fmla="*/ 18 w 143"/>
                  <a:gd name="T9" fmla="*/ 12 h 156"/>
                  <a:gd name="T10" fmla="*/ 4 w 143"/>
                  <a:gd name="T11" fmla="*/ 16 h 156"/>
                  <a:gd name="T12" fmla="*/ 1 w 143"/>
                  <a:gd name="T13" fmla="*/ 0 h 156"/>
                  <a:gd name="T14" fmla="*/ 1 w 143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3"/>
                  <a:gd name="T25" fmla="*/ 0 h 156"/>
                  <a:gd name="T26" fmla="*/ 143 w 143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3" h="156">
                    <a:moveTo>
                      <a:pt x="2" y="0"/>
                    </a:moveTo>
                    <a:lnTo>
                      <a:pt x="2" y="156"/>
                    </a:lnTo>
                    <a:lnTo>
                      <a:pt x="0" y="151"/>
                    </a:lnTo>
                    <a:lnTo>
                      <a:pt x="143" y="118"/>
                    </a:lnTo>
                    <a:lnTo>
                      <a:pt x="140" y="102"/>
                    </a:lnTo>
                    <a:lnTo>
                      <a:pt x="25" y="12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3" name="Freeform 89"/>
              <p:cNvSpPr>
                <a:spLocks/>
              </p:cNvSpPr>
              <p:nvPr/>
            </p:nvSpPr>
            <p:spPr bwMode="auto">
              <a:xfrm>
                <a:off x="507" y="3609"/>
                <a:ext cx="151" cy="114"/>
              </a:xfrm>
              <a:custGeom>
                <a:avLst/>
                <a:gdLst>
                  <a:gd name="T0" fmla="*/ 2 w 301"/>
                  <a:gd name="T1" fmla="*/ 12 h 229"/>
                  <a:gd name="T2" fmla="*/ 24 w 301"/>
                  <a:gd name="T3" fmla="*/ 2 h 229"/>
                  <a:gd name="T4" fmla="*/ 35 w 301"/>
                  <a:gd name="T5" fmla="*/ 18 h 229"/>
                  <a:gd name="T6" fmla="*/ 24 w 301"/>
                  <a:gd name="T7" fmla="*/ 25 h 229"/>
                  <a:gd name="T8" fmla="*/ 13 w 301"/>
                  <a:gd name="T9" fmla="*/ 20 h 229"/>
                  <a:gd name="T10" fmla="*/ 23 w 301"/>
                  <a:gd name="T11" fmla="*/ 28 h 229"/>
                  <a:gd name="T12" fmla="*/ 38 w 301"/>
                  <a:gd name="T13" fmla="*/ 19 h 229"/>
                  <a:gd name="T14" fmla="*/ 26 w 301"/>
                  <a:gd name="T15" fmla="*/ 0 h 229"/>
                  <a:gd name="T16" fmla="*/ 0 w 301"/>
                  <a:gd name="T17" fmla="*/ 11 h 229"/>
                  <a:gd name="T18" fmla="*/ 2 w 301"/>
                  <a:gd name="T19" fmla="*/ 12 h 229"/>
                  <a:gd name="T20" fmla="*/ 2 w 301"/>
                  <a:gd name="T21" fmla="*/ 12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1"/>
                  <a:gd name="T34" fmla="*/ 0 h 229"/>
                  <a:gd name="T35" fmla="*/ 301 w 301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1" h="229">
                    <a:moveTo>
                      <a:pt x="11" y="103"/>
                    </a:moveTo>
                    <a:lnTo>
                      <a:pt x="187" y="19"/>
                    </a:lnTo>
                    <a:lnTo>
                      <a:pt x="276" y="145"/>
                    </a:lnTo>
                    <a:lnTo>
                      <a:pt x="189" y="204"/>
                    </a:lnTo>
                    <a:lnTo>
                      <a:pt x="101" y="166"/>
                    </a:lnTo>
                    <a:lnTo>
                      <a:pt x="180" y="229"/>
                    </a:lnTo>
                    <a:lnTo>
                      <a:pt x="301" y="159"/>
                    </a:lnTo>
                    <a:lnTo>
                      <a:pt x="201" y="0"/>
                    </a:lnTo>
                    <a:lnTo>
                      <a:pt x="0" y="94"/>
                    </a:lnTo>
                    <a:lnTo>
                      <a:pt x="11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4" name="Freeform 90"/>
              <p:cNvSpPr>
                <a:spLocks/>
              </p:cNvSpPr>
              <p:nvPr/>
            </p:nvSpPr>
            <p:spPr bwMode="auto">
              <a:xfrm>
                <a:off x="542" y="3689"/>
                <a:ext cx="112" cy="107"/>
              </a:xfrm>
              <a:custGeom>
                <a:avLst/>
                <a:gdLst>
                  <a:gd name="T0" fmla="*/ 14 w 224"/>
                  <a:gd name="T1" fmla="*/ 7 h 213"/>
                  <a:gd name="T2" fmla="*/ 13 w 224"/>
                  <a:gd name="T3" fmla="*/ 24 h 213"/>
                  <a:gd name="T4" fmla="*/ 2 w 224"/>
                  <a:gd name="T5" fmla="*/ 21 h 213"/>
                  <a:gd name="T6" fmla="*/ 0 w 224"/>
                  <a:gd name="T7" fmla="*/ 22 h 213"/>
                  <a:gd name="T8" fmla="*/ 13 w 224"/>
                  <a:gd name="T9" fmla="*/ 27 h 213"/>
                  <a:gd name="T10" fmla="*/ 28 w 224"/>
                  <a:gd name="T11" fmla="*/ 22 h 213"/>
                  <a:gd name="T12" fmla="*/ 28 w 224"/>
                  <a:gd name="T13" fmla="*/ 0 h 213"/>
                  <a:gd name="T14" fmla="*/ 26 w 224"/>
                  <a:gd name="T15" fmla="*/ 1 h 213"/>
                  <a:gd name="T16" fmla="*/ 27 w 224"/>
                  <a:gd name="T17" fmla="*/ 21 h 213"/>
                  <a:gd name="T18" fmla="*/ 16 w 224"/>
                  <a:gd name="T19" fmla="*/ 23 h 213"/>
                  <a:gd name="T20" fmla="*/ 14 w 224"/>
                  <a:gd name="T21" fmla="*/ 7 h 213"/>
                  <a:gd name="T22" fmla="*/ 14 w 224"/>
                  <a:gd name="T23" fmla="*/ 7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4"/>
                  <a:gd name="T37" fmla="*/ 0 h 213"/>
                  <a:gd name="T38" fmla="*/ 224 w 224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4" h="213">
                    <a:moveTo>
                      <a:pt x="113" y="53"/>
                    </a:moveTo>
                    <a:lnTo>
                      <a:pt x="100" y="187"/>
                    </a:lnTo>
                    <a:lnTo>
                      <a:pt x="14" y="168"/>
                    </a:lnTo>
                    <a:lnTo>
                      <a:pt x="0" y="172"/>
                    </a:lnTo>
                    <a:lnTo>
                      <a:pt x="103" y="213"/>
                    </a:lnTo>
                    <a:lnTo>
                      <a:pt x="224" y="173"/>
                    </a:lnTo>
                    <a:lnTo>
                      <a:pt x="224" y="0"/>
                    </a:lnTo>
                    <a:lnTo>
                      <a:pt x="202" y="6"/>
                    </a:lnTo>
                    <a:lnTo>
                      <a:pt x="215" y="162"/>
                    </a:lnTo>
                    <a:lnTo>
                      <a:pt x="128" y="184"/>
                    </a:lnTo>
                    <a:lnTo>
                      <a:pt x="1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5" name="Freeform 91"/>
              <p:cNvSpPr>
                <a:spLocks/>
              </p:cNvSpPr>
              <p:nvPr/>
            </p:nvSpPr>
            <p:spPr bwMode="auto">
              <a:xfrm>
                <a:off x="698" y="3402"/>
                <a:ext cx="20" cy="19"/>
              </a:xfrm>
              <a:custGeom>
                <a:avLst/>
                <a:gdLst>
                  <a:gd name="T0" fmla="*/ 3 w 40"/>
                  <a:gd name="T1" fmla="*/ 0 h 39"/>
                  <a:gd name="T2" fmla="*/ 0 w 40"/>
                  <a:gd name="T3" fmla="*/ 1 h 39"/>
                  <a:gd name="T4" fmla="*/ 1 w 40"/>
                  <a:gd name="T5" fmla="*/ 1 h 39"/>
                  <a:gd name="T6" fmla="*/ 3 w 40"/>
                  <a:gd name="T7" fmla="*/ 1 h 39"/>
                  <a:gd name="T8" fmla="*/ 5 w 40"/>
                  <a:gd name="T9" fmla="*/ 3 h 39"/>
                  <a:gd name="T10" fmla="*/ 3 w 40"/>
                  <a:gd name="T11" fmla="*/ 3 h 39"/>
                  <a:gd name="T12" fmla="*/ 3 w 40"/>
                  <a:gd name="T13" fmla="*/ 2 h 39"/>
                  <a:gd name="T14" fmla="*/ 1 w 40"/>
                  <a:gd name="T15" fmla="*/ 2 h 39"/>
                  <a:gd name="T16" fmla="*/ 1 w 40"/>
                  <a:gd name="T17" fmla="*/ 4 h 39"/>
                  <a:gd name="T18" fmla="*/ 5 w 40"/>
                  <a:gd name="T19" fmla="*/ 4 h 39"/>
                  <a:gd name="T20" fmla="*/ 5 w 40"/>
                  <a:gd name="T21" fmla="*/ 1 h 39"/>
                  <a:gd name="T22" fmla="*/ 3 w 40"/>
                  <a:gd name="T23" fmla="*/ 0 h 39"/>
                  <a:gd name="T24" fmla="*/ 3 w 40"/>
                  <a:gd name="T25" fmla="*/ 0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9"/>
                  <a:gd name="T41" fmla="*/ 40 w 40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9">
                    <a:moveTo>
                      <a:pt x="25" y="0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26" y="10"/>
                    </a:lnTo>
                    <a:lnTo>
                      <a:pt x="33" y="25"/>
                    </a:lnTo>
                    <a:lnTo>
                      <a:pt x="19" y="25"/>
                    </a:lnTo>
                    <a:lnTo>
                      <a:pt x="19" y="16"/>
                    </a:lnTo>
                    <a:lnTo>
                      <a:pt x="6" y="23"/>
                    </a:lnTo>
                    <a:lnTo>
                      <a:pt x="11" y="39"/>
                    </a:lnTo>
                    <a:lnTo>
                      <a:pt x="38" y="33"/>
                    </a:lnTo>
                    <a:lnTo>
                      <a:pt x="40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6" name="Freeform 92"/>
              <p:cNvSpPr>
                <a:spLocks/>
              </p:cNvSpPr>
              <p:nvPr/>
            </p:nvSpPr>
            <p:spPr bwMode="auto">
              <a:xfrm>
                <a:off x="742" y="3378"/>
                <a:ext cx="18" cy="22"/>
              </a:xfrm>
              <a:custGeom>
                <a:avLst/>
                <a:gdLst>
                  <a:gd name="T0" fmla="*/ 4 w 34"/>
                  <a:gd name="T1" fmla="*/ 4 h 43"/>
                  <a:gd name="T2" fmla="*/ 1 w 34"/>
                  <a:gd name="T3" fmla="*/ 6 h 43"/>
                  <a:gd name="T4" fmla="*/ 0 w 34"/>
                  <a:gd name="T5" fmla="*/ 1 h 43"/>
                  <a:gd name="T6" fmla="*/ 3 w 34"/>
                  <a:gd name="T7" fmla="*/ 0 h 43"/>
                  <a:gd name="T8" fmla="*/ 5 w 34"/>
                  <a:gd name="T9" fmla="*/ 1 h 43"/>
                  <a:gd name="T10" fmla="*/ 5 w 34"/>
                  <a:gd name="T11" fmla="*/ 6 h 43"/>
                  <a:gd name="T12" fmla="*/ 4 w 34"/>
                  <a:gd name="T13" fmla="*/ 6 h 43"/>
                  <a:gd name="T14" fmla="*/ 3 w 34"/>
                  <a:gd name="T15" fmla="*/ 2 h 43"/>
                  <a:gd name="T16" fmla="*/ 2 w 34"/>
                  <a:gd name="T17" fmla="*/ 4 h 43"/>
                  <a:gd name="T18" fmla="*/ 4 w 34"/>
                  <a:gd name="T19" fmla="*/ 4 h 43"/>
                  <a:gd name="T20" fmla="*/ 4 w 34"/>
                  <a:gd name="T21" fmla="*/ 4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43"/>
                  <a:gd name="T35" fmla="*/ 34 w 34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43">
                    <a:moveTo>
                      <a:pt x="25" y="32"/>
                    </a:moveTo>
                    <a:lnTo>
                      <a:pt x="6" y="41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7"/>
                    </a:lnTo>
                    <a:lnTo>
                      <a:pt x="34" y="43"/>
                    </a:lnTo>
                    <a:lnTo>
                      <a:pt x="29" y="43"/>
                    </a:lnTo>
                    <a:lnTo>
                      <a:pt x="18" y="16"/>
                    </a:lnTo>
                    <a:lnTo>
                      <a:pt x="14" y="30"/>
                    </a:lnTo>
                    <a:lnTo>
                      <a:pt x="2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7" name="Freeform 93"/>
              <p:cNvSpPr>
                <a:spLocks/>
              </p:cNvSpPr>
              <p:nvPr/>
            </p:nvSpPr>
            <p:spPr bwMode="auto">
              <a:xfrm>
                <a:off x="698" y="3383"/>
                <a:ext cx="116" cy="131"/>
              </a:xfrm>
              <a:custGeom>
                <a:avLst/>
                <a:gdLst>
                  <a:gd name="T0" fmla="*/ 16 w 231"/>
                  <a:gd name="T1" fmla="*/ 9 h 262"/>
                  <a:gd name="T2" fmla="*/ 3 w 231"/>
                  <a:gd name="T3" fmla="*/ 15 h 262"/>
                  <a:gd name="T4" fmla="*/ 0 w 231"/>
                  <a:gd name="T5" fmla="*/ 20 h 262"/>
                  <a:gd name="T6" fmla="*/ 2 w 231"/>
                  <a:gd name="T7" fmla="*/ 26 h 262"/>
                  <a:gd name="T8" fmla="*/ 3 w 231"/>
                  <a:gd name="T9" fmla="*/ 28 h 262"/>
                  <a:gd name="T10" fmla="*/ 5 w 231"/>
                  <a:gd name="T11" fmla="*/ 30 h 262"/>
                  <a:gd name="T12" fmla="*/ 8 w 231"/>
                  <a:gd name="T13" fmla="*/ 31 h 262"/>
                  <a:gd name="T14" fmla="*/ 11 w 231"/>
                  <a:gd name="T15" fmla="*/ 33 h 262"/>
                  <a:gd name="T16" fmla="*/ 19 w 231"/>
                  <a:gd name="T17" fmla="*/ 31 h 262"/>
                  <a:gd name="T18" fmla="*/ 24 w 231"/>
                  <a:gd name="T19" fmla="*/ 28 h 262"/>
                  <a:gd name="T20" fmla="*/ 28 w 231"/>
                  <a:gd name="T21" fmla="*/ 23 h 262"/>
                  <a:gd name="T22" fmla="*/ 29 w 231"/>
                  <a:gd name="T23" fmla="*/ 8 h 262"/>
                  <a:gd name="T24" fmla="*/ 27 w 231"/>
                  <a:gd name="T25" fmla="*/ 4 h 262"/>
                  <a:gd name="T26" fmla="*/ 25 w 231"/>
                  <a:gd name="T27" fmla="*/ 1 h 262"/>
                  <a:gd name="T28" fmla="*/ 23 w 231"/>
                  <a:gd name="T29" fmla="*/ 0 h 262"/>
                  <a:gd name="T30" fmla="*/ 26 w 231"/>
                  <a:gd name="T31" fmla="*/ 5 h 262"/>
                  <a:gd name="T32" fmla="*/ 28 w 231"/>
                  <a:gd name="T33" fmla="*/ 9 h 262"/>
                  <a:gd name="T34" fmla="*/ 28 w 231"/>
                  <a:gd name="T35" fmla="*/ 18 h 262"/>
                  <a:gd name="T36" fmla="*/ 26 w 231"/>
                  <a:gd name="T37" fmla="*/ 23 h 262"/>
                  <a:gd name="T38" fmla="*/ 24 w 231"/>
                  <a:gd name="T39" fmla="*/ 26 h 262"/>
                  <a:gd name="T40" fmla="*/ 20 w 231"/>
                  <a:gd name="T41" fmla="*/ 29 h 262"/>
                  <a:gd name="T42" fmla="*/ 16 w 231"/>
                  <a:gd name="T43" fmla="*/ 30 h 262"/>
                  <a:gd name="T44" fmla="*/ 6 w 231"/>
                  <a:gd name="T45" fmla="*/ 27 h 262"/>
                  <a:gd name="T46" fmla="*/ 4 w 231"/>
                  <a:gd name="T47" fmla="*/ 23 h 262"/>
                  <a:gd name="T48" fmla="*/ 4 w 231"/>
                  <a:gd name="T49" fmla="*/ 18 h 262"/>
                  <a:gd name="T50" fmla="*/ 6 w 231"/>
                  <a:gd name="T51" fmla="*/ 14 h 262"/>
                  <a:gd name="T52" fmla="*/ 9 w 231"/>
                  <a:gd name="T53" fmla="*/ 12 h 262"/>
                  <a:gd name="T54" fmla="*/ 13 w 231"/>
                  <a:gd name="T55" fmla="*/ 10 h 262"/>
                  <a:gd name="T56" fmla="*/ 16 w 231"/>
                  <a:gd name="T57" fmla="*/ 9 h 262"/>
                  <a:gd name="T58" fmla="*/ 16 w 231"/>
                  <a:gd name="T59" fmla="*/ 9 h 2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31"/>
                  <a:gd name="T91" fmla="*/ 0 h 262"/>
                  <a:gd name="T92" fmla="*/ 231 w 231"/>
                  <a:gd name="T93" fmla="*/ 262 h 2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31" h="262">
                    <a:moveTo>
                      <a:pt x="122" y="72"/>
                    </a:moveTo>
                    <a:lnTo>
                      <a:pt x="19" y="120"/>
                    </a:lnTo>
                    <a:lnTo>
                      <a:pt x="0" y="163"/>
                    </a:lnTo>
                    <a:lnTo>
                      <a:pt x="9" y="208"/>
                    </a:lnTo>
                    <a:lnTo>
                      <a:pt x="22" y="227"/>
                    </a:lnTo>
                    <a:lnTo>
                      <a:pt x="40" y="244"/>
                    </a:lnTo>
                    <a:lnTo>
                      <a:pt x="62" y="255"/>
                    </a:lnTo>
                    <a:lnTo>
                      <a:pt x="85" y="262"/>
                    </a:lnTo>
                    <a:lnTo>
                      <a:pt x="149" y="252"/>
                    </a:lnTo>
                    <a:lnTo>
                      <a:pt x="189" y="226"/>
                    </a:lnTo>
                    <a:lnTo>
                      <a:pt x="220" y="185"/>
                    </a:lnTo>
                    <a:lnTo>
                      <a:pt x="231" y="64"/>
                    </a:lnTo>
                    <a:lnTo>
                      <a:pt x="215" y="33"/>
                    </a:lnTo>
                    <a:lnTo>
                      <a:pt x="199" y="13"/>
                    </a:lnTo>
                    <a:lnTo>
                      <a:pt x="182" y="0"/>
                    </a:lnTo>
                    <a:lnTo>
                      <a:pt x="208" y="41"/>
                    </a:lnTo>
                    <a:lnTo>
                      <a:pt x="223" y="79"/>
                    </a:lnTo>
                    <a:lnTo>
                      <a:pt x="222" y="150"/>
                    </a:lnTo>
                    <a:lnTo>
                      <a:pt x="207" y="184"/>
                    </a:lnTo>
                    <a:lnTo>
                      <a:pt x="186" y="212"/>
                    </a:lnTo>
                    <a:lnTo>
                      <a:pt x="157" y="233"/>
                    </a:lnTo>
                    <a:lnTo>
                      <a:pt x="123" y="243"/>
                    </a:lnTo>
                    <a:lnTo>
                      <a:pt x="42" y="219"/>
                    </a:lnTo>
                    <a:lnTo>
                      <a:pt x="26" y="184"/>
                    </a:lnTo>
                    <a:lnTo>
                      <a:pt x="29" y="150"/>
                    </a:lnTo>
                    <a:lnTo>
                      <a:pt x="43" y="119"/>
                    </a:lnTo>
                    <a:lnTo>
                      <a:pt x="66" y="96"/>
                    </a:lnTo>
                    <a:lnTo>
                      <a:pt x="97" y="80"/>
                    </a:lnTo>
                    <a:lnTo>
                      <a:pt x="12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8" name="Freeform 94"/>
              <p:cNvSpPr>
                <a:spLocks/>
              </p:cNvSpPr>
              <p:nvPr/>
            </p:nvSpPr>
            <p:spPr bwMode="auto">
              <a:xfrm>
                <a:off x="746" y="3433"/>
                <a:ext cx="23" cy="20"/>
              </a:xfrm>
              <a:custGeom>
                <a:avLst/>
                <a:gdLst>
                  <a:gd name="T0" fmla="*/ 3 w 45"/>
                  <a:gd name="T1" fmla="*/ 0 h 41"/>
                  <a:gd name="T2" fmla="*/ 0 w 45"/>
                  <a:gd name="T3" fmla="*/ 5 h 41"/>
                  <a:gd name="T4" fmla="*/ 6 w 45"/>
                  <a:gd name="T5" fmla="*/ 3 h 41"/>
                  <a:gd name="T6" fmla="*/ 3 w 45"/>
                  <a:gd name="T7" fmla="*/ 0 h 41"/>
                  <a:gd name="T8" fmla="*/ 3 w 4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1"/>
                  <a:gd name="T17" fmla="*/ 45 w 4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1">
                    <a:moveTo>
                      <a:pt x="21" y="0"/>
                    </a:moveTo>
                    <a:lnTo>
                      <a:pt x="0" y="41"/>
                    </a:lnTo>
                    <a:lnTo>
                      <a:pt x="45" y="3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9" name="Freeform 95"/>
              <p:cNvSpPr>
                <a:spLocks/>
              </p:cNvSpPr>
              <p:nvPr/>
            </p:nvSpPr>
            <p:spPr bwMode="auto">
              <a:xfrm>
                <a:off x="728" y="3450"/>
                <a:ext cx="60" cy="36"/>
              </a:xfrm>
              <a:custGeom>
                <a:avLst/>
                <a:gdLst>
                  <a:gd name="T0" fmla="*/ 0 w 120"/>
                  <a:gd name="T1" fmla="*/ 8 h 70"/>
                  <a:gd name="T2" fmla="*/ 2 w 120"/>
                  <a:gd name="T3" fmla="*/ 4 h 70"/>
                  <a:gd name="T4" fmla="*/ 2 w 120"/>
                  <a:gd name="T5" fmla="*/ 4 h 70"/>
                  <a:gd name="T6" fmla="*/ 3 w 120"/>
                  <a:gd name="T7" fmla="*/ 6 h 70"/>
                  <a:gd name="T8" fmla="*/ 7 w 120"/>
                  <a:gd name="T9" fmla="*/ 7 h 70"/>
                  <a:gd name="T10" fmla="*/ 11 w 120"/>
                  <a:gd name="T11" fmla="*/ 7 h 70"/>
                  <a:gd name="T12" fmla="*/ 14 w 120"/>
                  <a:gd name="T13" fmla="*/ 3 h 70"/>
                  <a:gd name="T14" fmla="*/ 15 w 120"/>
                  <a:gd name="T15" fmla="*/ 0 h 70"/>
                  <a:gd name="T16" fmla="*/ 15 w 120"/>
                  <a:gd name="T17" fmla="*/ 3 h 70"/>
                  <a:gd name="T18" fmla="*/ 13 w 120"/>
                  <a:gd name="T19" fmla="*/ 7 h 70"/>
                  <a:gd name="T20" fmla="*/ 8 w 120"/>
                  <a:gd name="T21" fmla="*/ 9 h 70"/>
                  <a:gd name="T22" fmla="*/ 4 w 120"/>
                  <a:gd name="T23" fmla="*/ 9 h 70"/>
                  <a:gd name="T24" fmla="*/ 2 w 120"/>
                  <a:gd name="T25" fmla="*/ 9 h 70"/>
                  <a:gd name="T26" fmla="*/ 2 w 120"/>
                  <a:gd name="T27" fmla="*/ 10 h 70"/>
                  <a:gd name="T28" fmla="*/ 0 w 120"/>
                  <a:gd name="T29" fmla="*/ 8 h 70"/>
                  <a:gd name="T30" fmla="*/ 0 w 120"/>
                  <a:gd name="T31" fmla="*/ 8 h 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70"/>
                  <a:gd name="T50" fmla="*/ 120 w 120"/>
                  <a:gd name="T51" fmla="*/ 70 h 7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70">
                    <a:moveTo>
                      <a:pt x="0" y="61"/>
                    </a:moveTo>
                    <a:lnTo>
                      <a:pt x="11" y="26"/>
                    </a:lnTo>
                    <a:lnTo>
                      <a:pt x="14" y="25"/>
                    </a:lnTo>
                    <a:lnTo>
                      <a:pt x="17" y="45"/>
                    </a:lnTo>
                    <a:lnTo>
                      <a:pt x="55" y="55"/>
                    </a:lnTo>
                    <a:lnTo>
                      <a:pt x="84" y="49"/>
                    </a:lnTo>
                    <a:lnTo>
                      <a:pt x="112" y="24"/>
                    </a:lnTo>
                    <a:lnTo>
                      <a:pt x="114" y="0"/>
                    </a:lnTo>
                    <a:lnTo>
                      <a:pt x="120" y="23"/>
                    </a:lnTo>
                    <a:lnTo>
                      <a:pt x="97" y="52"/>
                    </a:lnTo>
                    <a:lnTo>
                      <a:pt x="63" y="66"/>
                    </a:lnTo>
                    <a:lnTo>
                      <a:pt x="32" y="64"/>
                    </a:lnTo>
                    <a:lnTo>
                      <a:pt x="14" y="65"/>
                    </a:lnTo>
                    <a:lnTo>
                      <a:pt x="10" y="7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0" name="Freeform 96"/>
              <p:cNvSpPr>
                <a:spLocks/>
              </p:cNvSpPr>
              <p:nvPr/>
            </p:nvSpPr>
            <p:spPr bwMode="auto">
              <a:xfrm>
                <a:off x="551" y="3469"/>
                <a:ext cx="126" cy="91"/>
              </a:xfrm>
              <a:custGeom>
                <a:avLst/>
                <a:gdLst>
                  <a:gd name="T0" fmla="*/ 31 w 253"/>
                  <a:gd name="T1" fmla="*/ 2 h 183"/>
                  <a:gd name="T2" fmla="*/ 30 w 253"/>
                  <a:gd name="T3" fmla="*/ 1 h 183"/>
                  <a:gd name="T4" fmla="*/ 28 w 253"/>
                  <a:gd name="T5" fmla="*/ 0 h 183"/>
                  <a:gd name="T6" fmla="*/ 15 w 253"/>
                  <a:gd name="T7" fmla="*/ 3 h 183"/>
                  <a:gd name="T8" fmla="*/ 9 w 253"/>
                  <a:gd name="T9" fmla="*/ 7 h 183"/>
                  <a:gd name="T10" fmla="*/ 3 w 253"/>
                  <a:gd name="T11" fmla="*/ 12 h 183"/>
                  <a:gd name="T12" fmla="*/ 0 w 253"/>
                  <a:gd name="T13" fmla="*/ 17 h 183"/>
                  <a:gd name="T14" fmla="*/ 0 w 253"/>
                  <a:gd name="T15" fmla="*/ 22 h 183"/>
                  <a:gd name="T16" fmla="*/ 4 w 253"/>
                  <a:gd name="T17" fmla="*/ 22 h 183"/>
                  <a:gd name="T18" fmla="*/ 6 w 253"/>
                  <a:gd name="T19" fmla="*/ 19 h 183"/>
                  <a:gd name="T20" fmla="*/ 5 w 253"/>
                  <a:gd name="T21" fmla="*/ 20 h 183"/>
                  <a:gd name="T22" fmla="*/ 3 w 253"/>
                  <a:gd name="T23" fmla="*/ 21 h 183"/>
                  <a:gd name="T24" fmla="*/ 2 w 253"/>
                  <a:gd name="T25" fmla="*/ 19 h 183"/>
                  <a:gd name="T26" fmla="*/ 3 w 253"/>
                  <a:gd name="T27" fmla="*/ 16 h 183"/>
                  <a:gd name="T28" fmla="*/ 5 w 253"/>
                  <a:gd name="T29" fmla="*/ 14 h 183"/>
                  <a:gd name="T30" fmla="*/ 7 w 253"/>
                  <a:gd name="T31" fmla="*/ 11 h 183"/>
                  <a:gd name="T32" fmla="*/ 11 w 253"/>
                  <a:gd name="T33" fmla="*/ 9 h 183"/>
                  <a:gd name="T34" fmla="*/ 15 w 253"/>
                  <a:gd name="T35" fmla="*/ 7 h 183"/>
                  <a:gd name="T36" fmla="*/ 19 w 253"/>
                  <a:gd name="T37" fmla="*/ 5 h 183"/>
                  <a:gd name="T38" fmla="*/ 23 w 253"/>
                  <a:gd name="T39" fmla="*/ 3 h 183"/>
                  <a:gd name="T40" fmla="*/ 31 w 253"/>
                  <a:gd name="T41" fmla="*/ 2 h 183"/>
                  <a:gd name="T42" fmla="*/ 31 w 253"/>
                  <a:gd name="T43" fmla="*/ 2 h 1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3"/>
                  <a:gd name="T67" fmla="*/ 0 h 183"/>
                  <a:gd name="T68" fmla="*/ 253 w 253"/>
                  <a:gd name="T69" fmla="*/ 183 h 18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3" h="183">
                    <a:moveTo>
                      <a:pt x="253" y="17"/>
                    </a:moveTo>
                    <a:lnTo>
                      <a:pt x="245" y="9"/>
                    </a:lnTo>
                    <a:lnTo>
                      <a:pt x="224" y="0"/>
                    </a:lnTo>
                    <a:lnTo>
                      <a:pt x="123" y="29"/>
                    </a:lnTo>
                    <a:lnTo>
                      <a:pt x="76" y="57"/>
                    </a:lnTo>
                    <a:lnTo>
                      <a:pt x="30" y="98"/>
                    </a:lnTo>
                    <a:lnTo>
                      <a:pt x="0" y="143"/>
                    </a:lnTo>
                    <a:lnTo>
                      <a:pt x="2" y="183"/>
                    </a:lnTo>
                    <a:lnTo>
                      <a:pt x="34" y="180"/>
                    </a:lnTo>
                    <a:lnTo>
                      <a:pt x="48" y="156"/>
                    </a:lnTo>
                    <a:lnTo>
                      <a:pt x="41" y="162"/>
                    </a:lnTo>
                    <a:lnTo>
                      <a:pt x="25" y="168"/>
                    </a:lnTo>
                    <a:lnTo>
                      <a:pt x="17" y="159"/>
                    </a:lnTo>
                    <a:lnTo>
                      <a:pt x="27" y="132"/>
                    </a:lnTo>
                    <a:lnTo>
                      <a:pt x="42" y="113"/>
                    </a:lnTo>
                    <a:lnTo>
                      <a:pt x="63" y="94"/>
                    </a:lnTo>
                    <a:lnTo>
                      <a:pt x="89" y="74"/>
                    </a:lnTo>
                    <a:lnTo>
                      <a:pt x="120" y="56"/>
                    </a:lnTo>
                    <a:lnTo>
                      <a:pt x="153" y="41"/>
                    </a:lnTo>
                    <a:lnTo>
                      <a:pt x="187" y="29"/>
                    </a:lnTo>
                    <a:lnTo>
                      <a:pt x="25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1" name="Freeform 97"/>
              <p:cNvSpPr>
                <a:spLocks/>
              </p:cNvSpPr>
              <p:nvPr/>
            </p:nvSpPr>
            <p:spPr bwMode="auto">
              <a:xfrm>
                <a:off x="574" y="3536"/>
                <a:ext cx="18" cy="26"/>
              </a:xfrm>
              <a:custGeom>
                <a:avLst/>
                <a:gdLst>
                  <a:gd name="T0" fmla="*/ 2 w 36"/>
                  <a:gd name="T1" fmla="*/ 0 h 51"/>
                  <a:gd name="T2" fmla="*/ 1 w 36"/>
                  <a:gd name="T3" fmla="*/ 2 h 51"/>
                  <a:gd name="T4" fmla="*/ 0 w 36"/>
                  <a:gd name="T5" fmla="*/ 6 h 51"/>
                  <a:gd name="T6" fmla="*/ 3 w 36"/>
                  <a:gd name="T7" fmla="*/ 7 h 51"/>
                  <a:gd name="T8" fmla="*/ 5 w 36"/>
                  <a:gd name="T9" fmla="*/ 5 h 51"/>
                  <a:gd name="T10" fmla="*/ 2 w 36"/>
                  <a:gd name="T11" fmla="*/ 6 h 51"/>
                  <a:gd name="T12" fmla="*/ 1 w 36"/>
                  <a:gd name="T13" fmla="*/ 4 h 51"/>
                  <a:gd name="T14" fmla="*/ 1 w 36"/>
                  <a:gd name="T15" fmla="*/ 2 h 51"/>
                  <a:gd name="T16" fmla="*/ 2 w 36"/>
                  <a:gd name="T17" fmla="*/ 0 h 51"/>
                  <a:gd name="T18" fmla="*/ 2 w 36"/>
                  <a:gd name="T19" fmla="*/ 0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1"/>
                  <a:gd name="T32" fmla="*/ 36 w 36"/>
                  <a:gd name="T33" fmla="*/ 51 h 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1">
                    <a:moveTo>
                      <a:pt x="21" y="0"/>
                    </a:moveTo>
                    <a:lnTo>
                      <a:pt x="2" y="15"/>
                    </a:lnTo>
                    <a:lnTo>
                      <a:pt x="0" y="47"/>
                    </a:lnTo>
                    <a:lnTo>
                      <a:pt x="25" y="51"/>
                    </a:lnTo>
                    <a:lnTo>
                      <a:pt x="36" y="37"/>
                    </a:lnTo>
                    <a:lnTo>
                      <a:pt x="21" y="41"/>
                    </a:lnTo>
                    <a:lnTo>
                      <a:pt x="9" y="32"/>
                    </a:lnTo>
                    <a:lnTo>
                      <a:pt x="15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2" name="Freeform 98"/>
              <p:cNvSpPr>
                <a:spLocks/>
              </p:cNvSpPr>
              <p:nvPr/>
            </p:nvSpPr>
            <p:spPr bwMode="auto">
              <a:xfrm>
                <a:off x="592" y="3542"/>
                <a:ext cx="25" cy="25"/>
              </a:xfrm>
              <a:custGeom>
                <a:avLst/>
                <a:gdLst>
                  <a:gd name="T0" fmla="*/ 3 w 49"/>
                  <a:gd name="T1" fmla="*/ 0 h 51"/>
                  <a:gd name="T2" fmla="*/ 0 w 49"/>
                  <a:gd name="T3" fmla="*/ 2 h 51"/>
                  <a:gd name="T4" fmla="*/ 1 w 49"/>
                  <a:gd name="T5" fmla="*/ 4 h 51"/>
                  <a:gd name="T6" fmla="*/ 3 w 49"/>
                  <a:gd name="T7" fmla="*/ 6 h 51"/>
                  <a:gd name="T8" fmla="*/ 6 w 49"/>
                  <a:gd name="T9" fmla="*/ 3 h 51"/>
                  <a:gd name="T10" fmla="*/ 7 w 49"/>
                  <a:gd name="T11" fmla="*/ 2 h 51"/>
                  <a:gd name="T12" fmla="*/ 5 w 49"/>
                  <a:gd name="T13" fmla="*/ 3 h 51"/>
                  <a:gd name="T14" fmla="*/ 3 w 49"/>
                  <a:gd name="T15" fmla="*/ 4 h 51"/>
                  <a:gd name="T16" fmla="*/ 2 w 49"/>
                  <a:gd name="T17" fmla="*/ 2 h 51"/>
                  <a:gd name="T18" fmla="*/ 3 w 49"/>
                  <a:gd name="T19" fmla="*/ 0 h 51"/>
                  <a:gd name="T20" fmla="*/ 3 w 49"/>
                  <a:gd name="T21" fmla="*/ 0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51"/>
                  <a:gd name="T35" fmla="*/ 49 w 49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51">
                    <a:moveTo>
                      <a:pt x="21" y="0"/>
                    </a:moveTo>
                    <a:lnTo>
                      <a:pt x="0" y="16"/>
                    </a:lnTo>
                    <a:lnTo>
                      <a:pt x="4" y="39"/>
                    </a:lnTo>
                    <a:lnTo>
                      <a:pt x="22" y="51"/>
                    </a:lnTo>
                    <a:lnTo>
                      <a:pt x="47" y="25"/>
                    </a:lnTo>
                    <a:lnTo>
                      <a:pt x="49" y="17"/>
                    </a:lnTo>
                    <a:lnTo>
                      <a:pt x="38" y="30"/>
                    </a:lnTo>
                    <a:lnTo>
                      <a:pt x="18" y="33"/>
                    </a:lnTo>
                    <a:lnTo>
                      <a:pt x="13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3" name="Freeform 99"/>
              <p:cNvSpPr>
                <a:spLocks/>
              </p:cNvSpPr>
              <p:nvPr/>
            </p:nvSpPr>
            <p:spPr bwMode="auto">
              <a:xfrm>
                <a:off x="614" y="3539"/>
                <a:ext cx="22" cy="37"/>
              </a:xfrm>
              <a:custGeom>
                <a:avLst/>
                <a:gdLst>
                  <a:gd name="T0" fmla="*/ 5 w 43"/>
                  <a:gd name="T1" fmla="*/ 0 h 74"/>
                  <a:gd name="T2" fmla="*/ 2 w 43"/>
                  <a:gd name="T3" fmla="*/ 1 h 74"/>
                  <a:gd name="T4" fmla="*/ 0 w 43"/>
                  <a:gd name="T5" fmla="*/ 3 h 74"/>
                  <a:gd name="T6" fmla="*/ 1 w 43"/>
                  <a:gd name="T7" fmla="*/ 6 h 74"/>
                  <a:gd name="T8" fmla="*/ 1 w 43"/>
                  <a:gd name="T9" fmla="*/ 7 h 74"/>
                  <a:gd name="T10" fmla="*/ 3 w 43"/>
                  <a:gd name="T11" fmla="*/ 9 h 74"/>
                  <a:gd name="T12" fmla="*/ 6 w 43"/>
                  <a:gd name="T13" fmla="*/ 9 h 74"/>
                  <a:gd name="T14" fmla="*/ 6 w 43"/>
                  <a:gd name="T15" fmla="*/ 6 h 74"/>
                  <a:gd name="T16" fmla="*/ 2 w 43"/>
                  <a:gd name="T17" fmla="*/ 5 h 74"/>
                  <a:gd name="T18" fmla="*/ 2 w 43"/>
                  <a:gd name="T19" fmla="*/ 3 h 74"/>
                  <a:gd name="T20" fmla="*/ 4 w 43"/>
                  <a:gd name="T21" fmla="*/ 1 h 74"/>
                  <a:gd name="T22" fmla="*/ 5 w 43"/>
                  <a:gd name="T23" fmla="*/ 0 h 74"/>
                  <a:gd name="T24" fmla="*/ 5 w 43"/>
                  <a:gd name="T25" fmla="*/ 0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4"/>
                  <a:gd name="T41" fmla="*/ 43 w 43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4">
                    <a:moveTo>
                      <a:pt x="36" y="0"/>
                    </a:moveTo>
                    <a:lnTo>
                      <a:pt x="14" y="3"/>
                    </a:lnTo>
                    <a:lnTo>
                      <a:pt x="0" y="29"/>
                    </a:lnTo>
                    <a:lnTo>
                      <a:pt x="1" y="50"/>
                    </a:lnTo>
                    <a:lnTo>
                      <a:pt x="3" y="60"/>
                    </a:lnTo>
                    <a:lnTo>
                      <a:pt x="20" y="74"/>
                    </a:lnTo>
                    <a:lnTo>
                      <a:pt x="42" y="71"/>
                    </a:lnTo>
                    <a:lnTo>
                      <a:pt x="43" y="54"/>
                    </a:lnTo>
                    <a:lnTo>
                      <a:pt x="12" y="45"/>
                    </a:lnTo>
                    <a:lnTo>
                      <a:pt x="12" y="24"/>
                    </a:lnTo>
                    <a:lnTo>
                      <a:pt x="2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4" name="Freeform 100"/>
              <p:cNvSpPr>
                <a:spLocks/>
              </p:cNvSpPr>
              <p:nvPr/>
            </p:nvSpPr>
            <p:spPr bwMode="auto">
              <a:xfrm>
                <a:off x="632" y="3518"/>
                <a:ext cx="35" cy="41"/>
              </a:xfrm>
              <a:custGeom>
                <a:avLst/>
                <a:gdLst>
                  <a:gd name="T0" fmla="*/ 9 w 69"/>
                  <a:gd name="T1" fmla="*/ 1 h 83"/>
                  <a:gd name="T2" fmla="*/ 6 w 69"/>
                  <a:gd name="T3" fmla="*/ 0 h 83"/>
                  <a:gd name="T4" fmla="*/ 0 w 69"/>
                  <a:gd name="T5" fmla="*/ 4 h 83"/>
                  <a:gd name="T6" fmla="*/ 1 w 69"/>
                  <a:gd name="T7" fmla="*/ 7 h 83"/>
                  <a:gd name="T8" fmla="*/ 4 w 69"/>
                  <a:gd name="T9" fmla="*/ 10 h 83"/>
                  <a:gd name="T10" fmla="*/ 7 w 69"/>
                  <a:gd name="T11" fmla="*/ 8 h 83"/>
                  <a:gd name="T12" fmla="*/ 7 w 69"/>
                  <a:gd name="T13" fmla="*/ 7 h 83"/>
                  <a:gd name="T14" fmla="*/ 4 w 69"/>
                  <a:gd name="T15" fmla="*/ 7 h 83"/>
                  <a:gd name="T16" fmla="*/ 2 w 69"/>
                  <a:gd name="T17" fmla="*/ 4 h 83"/>
                  <a:gd name="T18" fmla="*/ 4 w 69"/>
                  <a:gd name="T19" fmla="*/ 1 h 83"/>
                  <a:gd name="T20" fmla="*/ 8 w 69"/>
                  <a:gd name="T21" fmla="*/ 1 h 83"/>
                  <a:gd name="T22" fmla="*/ 9 w 69"/>
                  <a:gd name="T23" fmla="*/ 1 h 83"/>
                  <a:gd name="T24" fmla="*/ 9 w 69"/>
                  <a:gd name="T25" fmla="*/ 1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83"/>
                  <a:gd name="T41" fmla="*/ 69 w 69"/>
                  <a:gd name="T42" fmla="*/ 83 h 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83">
                    <a:moveTo>
                      <a:pt x="69" y="8"/>
                    </a:moveTo>
                    <a:lnTo>
                      <a:pt x="41" y="0"/>
                    </a:lnTo>
                    <a:lnTo>
                      <a:pt x="0" y="32"/>
                    </a:lnTo>
                    <a:lnTo>
                      <a:pt x="1" y="62"/>
                    </a:lnTo>
                    <a:lnTo>
                      <a:pt x="30" y="83"/>
                    </a:lnTo>
                    <a:lnTo>
                      <a:pt x="52" y="70"/>
                    </a:lnTo>
                    <a:lnTo>
                      <a:pt x="55" y="63"/>
                    </a:lnTo>
                    <a:lnTo>
                      <a:pt x="30" y="63"/>
                    </a:lnTo>
                    <a:lnTo>
                      <a:pt x="15" y="38"/>
                    </a:lnTo>
                    <a:lnTo>
                      <a:pt x="30" y="14"/>
                    </a:lnTo>
                    <a:lnTo>
                      <a:pt x="60" y="8"/>
                    </a:lnTo>
                    <a:lnTo>
                      <a:pt x="6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5" name="Freeform 101"/>
              <p:cNvSpPr>
                <a:spLocks/>
              </p:cNvSpPr>
              <p:nvPr/>
            </p:nvSpPr>
            <p:spPr bwMode="auto">
              <a:xfrm>
                <a:off x="629" y="3531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6" name="Freeform 102"/>
              <p:cNvSpPr>
                <a:spLocks/>
              </p:cNvSpPr>
              <p:nvPr/>
            </p:nvSpPr>
            <p:spPr bwMode="auto">
              <a:xfrm>
                <a:off x="664" y="3501"/>
                <a:ext cx="35" cy="51"/>
              </a:xfrm>
              <a:custGeom>
                <a:avLst/>
                <a:gdLst>
                  <a:gd name="T0" fmla="*/ 9 w 69"/>
                  <a:gd name="T1" fmla="*/ 2 h 104"/>
                  <a:gd name="T2" fmla="*/ 9 w 69"/>
                  <a:gd name="T3" fmla="*/ 1 h 104"/>
                  <a:gd name="T4" fmla="*/ 7 w 69"/>
                  <a:gd name="T5" fmla="*/ 0 h 104"/>
                  <a:gd name="T6" fmla="*/ 3 w 69"/>
                  <a:gd name="T7" fmla="*/ 1 h 104"/>
                  <a:gd name="T8" fmla="*/ 1 w 69"/>
                  <a:gd name="T9" fmla="*/ 3 h 104"/>
                  <a:gd name="T10" fmla="*/ 0 w 69"/>
                  <a:gd name="T11" fmla="*/ 8 h 104"/>
                  <a:gd name="T12" fmla="*/ 1 w 69"/>
                  <a:gd name="T13" fmla="*/ 12 h 104"/>
                  <a:gd name="T14" fmla="*/ 3 w 69"/>
                  <a:gd name="T15" fmla="*/ 12 h 104"/>
                  <a:gd name="T16" fmla="*/ 7 w 69"/>
                  <a:gd name="T17" fmla="*/ 11 h 104"/>
                  <a:gd name="T18" fmla="*/ 9 w 69"/>
                  <a:gd name="T19" fmla="*/ 7 h 104"/>
                  <a:gd name="T20" fmla="*/ 9 w 69"/>
                  <a:gd name="T21" fmla="*/ 4 h 104"/>
                  <a:gd name="T22" fmla="*/ 8 w 69"/>
                  <a:gd name="T23" fmla="*/ 6 h 104"/>
                  <a:gd name="T24" fmla="*/ 8 w 69"/>
                  <a:gd name="T25" fmla="*/ 8 h 104"/>
                  <a:gd name="T26" fmla="*/ 5 w 69"/>
                  <a:gd name="T27" fmla="*/ 10 h 104"/>
                  <a:gd name="T28" fmla="*/ 4 w 69"/>
                  <a:gd name="T29" fmla="*/ 9 h 104"/>
                  <a:gd name="T30" fmla="*/ 3 w 69"/>
                  <a:gd name="T31" fmla="*/ 6 h 104"/>
                  <a:gd name="T32" fmla="*/ 3 w 69"/>
                  <a:gd name="T33" fmla="*/ 3 h 104"/>
                  <a:gd name="T34" fmla="*/ 5 w 69"/>
                  <a:gd name="T35" fmla="*/ 2 h 104"/>
                  <a:gd name="T36" fmla="*/ 6 w 69"/>
                  <a:gd name="T37" fmla="*/ 2 h 104"/>
                  <a:gd name="T38" fmla="*/ 9 w 69"/>
                  <a:gd name="T39" fmla="*/ 2 h 104"/>
                  <a:gd name="T40" fmla="*/ 9 w 69"/>
                  <a:gd name="T41" fmla="*/ 2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104"/>
                  <a:gd name="T65" fmla="*/ 69 w 69"/>
                  <a:gd name="T66" fmla="*/ 104 h 1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104">
                    <a:moveTo>
                      <a:pt x="69" y="22"/>
                    </a:moveTo>
                    <a:lnTo>
                      <a:pt x="65" y="10"/>
                    </a:lnTo>
                    <a:lnTo>
                      <a:pt x="49" y="0"/>
                    </a:lnTo>
                    <a:lnTo>
                      <a:pt x="23" y="9"/>
                    </a:lnTo>
                    <a:lnTo>
                      <a:pt x="8" y="27"/>
                    </a:lnTo>
                    <a:lnTo>
                      <a:pt x="0" y="67"/>
                    </a:lnTo>
                    <a:lnTo>
                      <a:pt x="7" y="97"/>
                    </a:lnTo>
                    <a:lnTo>
                      <a:pt x="19" y="104"/>
                    </a:lnTo>
                    <a:lnTo>
                      <a:pt x="50" y="89"/>
                    </a:lnTo>
                    <a:lnTo>
                      <a:pt x="68" y="58"/>
                    </a:lnTo>
                    <a:lnTo>
                      <a:pt x="68" y="38"/>
                    </a:lnTo>
                    <a:lnTo>
                      <a:pt x="64" y="50"/>
                    </a:lnTo>
                    <a:lnTo>
                      <a:pt x="60" y="66"/>
                    </a:lnTo>
                    <a:lnTo>
                      <a:pt x="40" y="82"/>
                    </a:lnTo>
                    <a:lnTo>
                      <a:pt x="26" y="78"/>
                    </a:lnTo>
                    <a:lnTo>
                      <a:pt x="19" y="56"/>
                    </a:lnTo>
                    <a:lnTo>
                      <a:pt x="24" y="31"/>
                    </a:lnTo>
                    <a:lnTo>
                      <a:pt x="33" y="21"/>
                    </a:lnTo>
                    <a:lnTo>
                      <a:pt x="45" y="16"/>
                    </a:lnTo>
                    <a:lnTo>
                      <a:pt x="6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7" name="Freeform 103"/>
              <p:cNvSpPr>
                <a:spLocks/>
              </p:cNvSpPr>
              <p:nvPr/>
            </p:nvSpPr>
            <p:spPr bwMode="auto">
              <a:xfrm>
                <a:off x="626" y="3544"/>
                <a:ext cx="72" cy="116"/>
              </a:xfrm>
              <a:custGeom>
                <a:avLst/>
                <a:gdLst>
                  <a:gd name="T0" fmla="*/ 11 w 143"/>
                  <a:gd name="T1" fmla="*/ 9 h 232"/>
                  <a:gd name="T2" fmla="*/ 8 w 143"/>
                  <a:gd name="T3" fmla="*/ 5 h 232"/>
                  <a:gd name="T4" fmla="*/ 7 w 143"/>
                  <a:gd name="T5" fmla="*/ 6 h 232"/>
                  <a:gd name="T6" fmla="*/ 3 w 143"/>
                  <a:gd name="T7" fmla="*/ 10 h 232"/>
                  <a:gd name="T8" fmla="*/ 1 w 143"/>
                  <a:gd name="T9" fmla="*/ 15 h 232"/>
                  <a:gd name="T10" fmla="*/ 0 w 143"/>
                  <a:gd name="T11" fmla="*/ 19 h 232"/>
                  <a:gd name="T12" fmla="*/ 2 w 143"/>
                  <a:gd name="T13" fmla="*/ 24 h 232"/>
                  <a:gd name="T14" fmla="*/ 5 w 143"/>
                  <a:gd name="T15" fmla="*/ 28 h 232"/>
                  <a:gd name="T16" fmla="*/ 8 w 143"/>
                  <a:gd name="T17" fmla="*/ 29 h 232"/>
                  <a:gd name="T18" fmla="*/ 12 w 143"/>
                  <a:gd name="T19" fmla="*/ 27 h 232"/>
                  <a:gd name="T20" fmla="*/ 15 w 143"/>
                  <a:gd name="T21" fmla="*/ 22 h 232"/>
                  <a:gd name="T22" fmla="*/ 18 w 143"/>
                  <a:gd name="T23" fmla="*/ 10 h 232"/>
                  <a:gd name="T24" fmla="*/ 18 w 143"/>
                  <a:gd name="T25" fmla="*/ 4 h 232"/>
                  <a:gd name="T26" fmla="*/ 16 w 143"/>
                  <a:gd name="T27" fmla="*/ 0 h 232"/>
                  <a:gd name="T28" fmla="*/ 17 w 143"/>
                  <a:gd name="T29" fmla="*/ 7 h 232"/>
                  <a:gd name="T30" fmla="*/ 15 w 143"/>
                  <a:gd name="T31" fmla="*/ 14 h 232"/>
                  <a:gd name="T32" fmla="*/ 12 w 143"/>
                  <a:gd name="T33" fmla="*/ 20 h 232"/>
                  <a:gd name="T34" fmla="*/ 8 w 143"/>
                  <a:gd name="T35" fmla="*/ 25 h 232"/>
                  <a:gd name="T36" fmla="*/ 5 w 143"/>
                  <a:gd name="T37" fmla="*/ 25 h 232"/>
                  <a:gd name="T38" fmla="*/ 2 w 143"/>
                  <a:gd name="T39" fmla="*/ 21 h 232"/>
                  <a:gd name="T40" fmla="*/ 2 w 143"/>
                  <a:gd name="T41" fmla="*/ 15 h 232"/>
                  <a:gd name="T42" fmla="*/ 4 w 143"/>
                  <a:gd name="T43" fmla="*/ 11 h 232"/>
                  <a:gd name="T44" fmla="*/ 8 w 143"/>
                  <a:gd name="T45" fmla="*/ 7 h 232"/>
                  <a:gd name="T46" fmla="*/ 11 w 143"/>
                  <a:gd name="T47" fmla="*/ 9 h 232"/>
                  <a:gd name="T48" fmla="*/ 11 w 143"/>
                  <a:gd name="T49" fmla="*/ 9 h 2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3"/>
                  <a:gd name="T76" fmla="*/ 0 h 232"/>
                  <a:gd name="T77" fmla="*/ 143 w 143"/>
                  <a:gd name="T78" fmla="*/ 232 h 2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3" h="232">
                    <a:moveTo>
                      <a:pt x="86" y="68"/>
                    </a:moveTo>
                    <a:lnTo>
                      <a:pt x="60" y="37"/>
                    </a:lnTo>
                    <a:lnTo>
                      <a:pt x="51" y="45"/>
                    </a:lnTo>
                    <a:lnTo>
                      <a:pt x="23" y="74"/>
                    </a:lnTo>
                    <a:lnTo>
                      <a:pt x="1" y="118"/>
                    </a:lnTo>
                    <a:lnTo>
                      <a:pt x="0" y="152"/>
                    </a:lnTo>
                    <a:lnTo>
                      <a:pt x="11" y="190"/>
                    </a:lnTo>
                    <a:lnTo>
                      <a:pt x="33" y="220"/>
                    </a:lnTo>
                    <a:lnTo>
                      <a:pt x="62" y="232"/>
                    </a:lnTo>
                    <a:lnTo>
                      <a:pt x="95" y="216"/>
                    </a:lnTo>
                    <a:lnTo>
                      <a:pt x="120" y="175"/>
                    </a:lnTo>
                    <a:lnTo>
                      <a:pt x="143" y="75"/>
                    </a:lnTo>
                    <a:lnTo>
                      <a:pt x="140" y="26"/>
                    </a:lnTo>
                    <a:lnTo>
                      <a:pt x="125" y="0"/>
                    </a:lnTo>
                    <a:lnTo>
                      <a:pt x="129" y="58"/>
                    </a:lnTo>
                    <a:lnTo>
                      <a:pt x="116" y="110"/>
                    </a:lnTo>
                    <a:lnTo>
                      <a:pt x="92" y="160"/>
                    </a:lnTo>
                    <a:lnTo>
                      <a:pt x="63" y="193"/>
                    </a:lnTo>
                    <a:lnTo>
                      <a:pt x="33" y="195"/>
                    </a:lnTo>
                    <a:lnTo>
                      <a:pt x="14" y="165"/>
                    </a:lnTo>
                    <a:lnTo>
                      <a:pt x="16" y="125"/>
                    </a:lnTo>
                    <a:lnTo>
                      <a:pt x="31" y="85"/>
                    </a:lnTo>
                    <a:lnTo>
                      <a:pt x="58" y="58"/>
                    </a:lnTo>
                    <a:lnTo>
                      <a:pt x="8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8" name="Freeform 104"/>
              <p:cNvSpPr>
                <a:spLocks/>
              </p:cNvSpPr>
              <p:nvPr/>
            </p:nvSpPr>
            <p:spPr bwMode="auto">
              <a:xfrm>
                <a:off x="817" y="3376"/>
                <a:ext cx="86" cy="36"/>
              </a:xfrm>
              <a:custGeom>
                <a:avLst/>
                <a:gdLst>
                  <a:gd name="T0" fmla="*/ 0 w 172"/>
                  <a:gd name="T1" fmla="*/ 9 h 72"/>
                  <a:gd name="T2" fmla="*/ 5 w 172"/>
                  <a:gd name="T3" fmla="*/ 5 h 72"/>
                  <a:gd name="T4" fmla="*/ 9 w 172"/>
                  <a:gd name="T5" fmla="*/ 2 h 72"/>
                  <a:gd name="T6" fmla="*/ 12 w 172"/>
                  <a:gd name="T7" fmla="*/ 1 h 72"/>
                  <a:gd name="T8" fmla="*/ 20 w 172"/>
                  <a:gd name="T9" fmla="*/ 0 h 72"/>
                  <a:gd name="T10" fmla="*/ 22 w 172"/>
                  <a:gd name="T11" fmla="*/ 2 h 72"/>
                  <a:gd name="T12" fmla="*/ 22 w 172"/>
                  <a:gd name="T13" fmla="*/ 5 h 72"/>
                  <a:gd name="T14" fmla="*/ 19 w 172"/>
                  <a:gd name="T15" fmla="*/ 6 h 72"/>
                  <a:gd name="T16" fmla="*/ 17 w 172"/>
                  <a:gd name="T17" fmla="*/ 5 h 72"/>
                  <a:gd name="T18" fmla="*/ 20 w 172"/>
                  <a:gd name="T19" fmla="*/ 5 h 72"/>
                  <a:gd name="T20" fmla="*/ 19 w 172"/>
                  <a:gd name="T21" fmla="*/ 2 h 72"/>
                  <a:gd name="T22" fmla="*/ 15 w 172"/>
                  <a:gd name="T23" fmla="*/ 2 h 72"/>
                  <a:gd name="T24" fmla="*/ 7 w 172"/>
                  <a:gd name="T25" fmla="*/ 5 h 72"/>
                  <a:gd name="T26" fmla="*/ 3 w 172"/>
                  <a:gd name="T27" fmla="*/ 7 h 72"/>
                  <a:gd name="T28" fmla="*/ 0 w 172"/>
                  <a:gd name="T29" fmla="*/ 9 h 72"/>
                  <a:gd name="T30" fmla="*/ 0 w 172"/>
                  <a:gd name="T31" fmla="*/ 9 h 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2"/>
                  <a:gd name="T49" fmla="*/ 0 h 72"/>
                  <a:gd name="T50" fmla="*/ 172 w 172"/>
                  <a:gd name="T51" fmla="*/ 72 h 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2" h="72">
                    <a:moveTo>
                      <a:pt x="0" y="72"/>
                    </a:moveTo>
                    <a:lnTo>
                      <a:pt x="43" y="35"/>
                    </a:lnTo>
                    <a:lnTo>
                      <a:pt x="68" y="18"/>
                    </a:lnTo>
                    <a:lnTo>
                      <a:pt x="99" y="3"/>
                    </a:lnTo>
                    <a:lnTo>
                      <a:pt x="155" y="0"/>
                    </a:lnTo>
                    <a:lnTo>
                      <a:pt x="172" y="19"/>
                    </a:lnTo>
                    <a:lnTo>
                      <a:pt x="171" y="40"/>
                    </a:lnTo>
                    <a:lnTo>
                      <a:pt x="150" y="48"/>
                    </a:lnTo>
                    <a:lnTo>
                      <a:pt x="130" y="34"/>
                    </a:lnTo>
                    <a:lnTo>
                      <a:pt x="155" y="35"/>
                    </a:lnTo>
                    <a:lnTo>
                      <a:pt x="147" y="18"/>
                    </a:lnTo>
                    <a:lnTo>
                      <a:pt x="121" y="16"/>
                    </a:lnTo>
                    <a:lnTo>
                      <a:pt x="57" y="38"/>
                    </a:lnTo>
                    <a:lnTo>
                      <a:pt x="26" y="5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9" name="Freeform 105"/>
              <p:cNvSpPr>
                <a:spLocks/>
              </p:cNvSpPr>
              <p:nvPr/>
            </p:nvSpPr>
            <p:spPr bwMode="auto">
              <a:xfrm>
                <a:off x="885" y="3393"/>
                <a:ext cx="29" cy="20"/>
              </a:xfrm>
              <a:custGeom>
                <a:avLst/>
                <a:gdLst>
                  <a:gd name="T0" fmla="*/ 5 w 59"/>
                  <a:gd name="T1" fmla="*/ 4 h 39"/>
                  <a:gd name="T2" fmla="*/ 7 w 59"/>
                  <a:gd name="T3" fmla="*/ 2 h 39"/>
                  <a:gd name="T4" fmla="*/ 5 w 59"/>
                  <a:gd name="T5" fmla="*/ 1 h 39"/>
                  <a:gd name="T6" fmla="*/ 4 w 59"/>
                  <a:gd name="T7" fmla="*/ 0 h 39"/>
                  <a:gd name="T8" fmla="*/ 1 w 59"/>
                  <a:gd name="T9" fmla="*/ 2 h 39"/>
                  <a:gd name="T10" fmla="*/ 0 w 59"/>
                  <a:gd name="T11" fmla="*/ 4 h 39"/>
                  <a:gd name="T12" fmla="*/ 2 w 59"/>
                  <a:gd name="T13" fmla="*/ 5 h 39"/>
                  <a:gd name="T14" fmla="*/ 2 w 59"/>
                  <a:gd name="T15" fmla="*/ 5 h 39"/>
                  <a:gd name="T16" fmla="*/ 1 w 59"/>
                  <a:gd name="T17" fmla="*/ 4 h 39"/>
                  <a:gd name="T18" fmla="*/ 4 w 59"/>
                  <a:gd name="T19" fmla="*/ 2 h 39"/>
                  <a:gd name="T20" fmla="*/ 6 w 59"/>
                  <a:gd name="T21" fmla="*/ 3 h 39"/>
                  <a:gd name="T22" fmla="*/ 5 w 59"/>
                  <a:gd name="T23" fmla="*/ 4 h 39"/>
                  <a:gd name="T24" fmla="*/ 5 w 59"/>
                  <a:gd name="T25" fmla="*/ 4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39"/>
                  <a:gd name="T41" fmla="*/ 59 w 59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39">
                    <a:moveTo>
                      <a:pt x="42" y="28"/>
                    </a:moveTo>
                    <a:lnTo>
                      <a:pt x="59" y="15"/>
                    </a:lnTo>
                    <a:lnTo>
                      <a:pt x="46" y="1"/>
                    </a:lnTo>
                    <a:lnTo>
                      <a:pt x="33" y="0"/>
                    </a:lnTo>
                    <a:lnTo>
                      <a:pt x="9" y="12"/>
                    </a:lnTo>
                    <a:lnTo>
                      <a:pt x="0" y="27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11" y="25"/>
                    </a:lnTo>
                    <a:lnTo>
                      <a:pt x="39" y="12"/>
                    </a:lnTo>
                    <a:lnTo>
                      <a:pt x="50" y="18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0" name="Freeform 106"/>
              <p:cNvSpPr>
                <a:spLocks/>
              </p:cNvSpPr>
              <p:nvPr/>
            </p:nvSpPr>
            <p:spPr bwMode="auto">
              <a:xfrm>
                <a:off x="892" y="3408"/>
                <a:ext cx="22" cy="17"/>
              </a:xfrm>
              <a:custGeom>
                <a:avLst/>
                <a:gdLst>
                  <a:gd name="T0" fmla="*/ 0 w 45"/>
                  <a:gd name="T1" fmla="*/ 3 h 33"/>
                  <a:gd name="T2" fmla="*/ 1 w 45"/>
                  <a:gd name="T3" fmla="*/ 5 h 33"/>
                  <a:gd name="T4" fmla="*/ 5 w 45"/>
                  <a:gd name="T5" fmla="*/ 4 h 33"/>
                  <a:gd name="T6" fmla="*/ 5 w 45"/>
                  <a:gd name="T7" fmla="*/ 1 h 33"/>
                  <a:gd name="T8" fmla="*/ 3 w 45"/>
                  <a:gd name="T9" fmla="*/ 0 h 33"/>
                  <a:gd name="T10" fmla="*/ 3 w 45"/>
                  <a:gd name="T11" fmla="*/ 1 h 33"/>
                  <a:gd name="T12" fmla="*/ 4 w 45"/>
                  <a:gd name="T13" fmla="*/ 2 h 33"/>
                  <a:gd name="T14" fmla="*/ 3 w 45"/>
                  <a:gd name="T15" fmla="*/ 3 h 33"/>
                  <a:gd name="T16" fmla="*/ 0 w 45"/>
                  <a:gd name="T17" fmla="*/ 3 h 33"/>
                  <a:gd name="T18" fmla="*/ 0 w 45"/>
                  <a:gd name="T19" fmla="*/ 3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33"/>
                  <a:gd name="T32" fmla="*/ 45 w 45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33">
                    <a:moveTo>
                      <a:pt x="0" y="19"/>
                    </a:moveTo>
                    <a:lnTo>
                      <a:pt x="12" y="33"/>
                    </a:lnTo>
                    <a:lnTo>
                      <a:pt x="40" y="27"/>
                    </a:lnTo>
                    <a:lnTo>
                      <a:pt x="45" y="4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39" y="13"/>
                    </a:lnTo>
                    <a:lnTo>
                      <a:pt x="25" y="2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1" name="Freeform 107"/>
              <p:cNvSpPr>
                <a:spLocks/>
              </p:cNvSpPr>
              <p:nvPr/>
            </p:nvSpPr>
            <p:spPr bwMode="auto">
              <a:xfrm>
                <a:off x="855" y="3425"/>
                <a:ext cx="39" cy="69"/>
              </a:xfrm>
              <a:custGeom>
                <a:avLst/>
                <a:gdLst>
                  <a:gd name="T0" fmla="*/ 9 w 79"/>
                  <a:gd name="T1" fmla="*/ 0 h 138"/>
                  <a:gd name="T2" fmla="*/ 7 w 79"/>
                  <a:gd name="T3" fmla="*/ 1 h 138"/>
                  <a:gd name="T4" fmla="*/ 3 w 79"/>
                  <a:gd name="T5" fmla="*/ 5 h 138"/>
                  <a:gd name="T6" fmla="*/ 0 w 79"/>
                  <a:gd name="T7" fmla="*/ 13 h 138"/>
                  <a:gd name="T8" fmla="*/ 0 w 79"/>
                  <a:gd name="T9" fmla="*/ 17 h 138"/>
                  <a:gd name="T10" fmla="*/ 2 w 79"/>
                  <a:gd name="T11" fmla="*/ 17 h 138"/>
                  <a:gd name="T12" fmla="*/ 3 w 79"/>
                  <a:gd name="T13" fmla="*/ 9 h 138"/>
                  <a:gd name="T14" fmla="*/ 5 w 79"/>
                  <a:gd name="T15" fmla="*/ 4 h 138"/>
                  <a:gd name="T16" fmla="*/ 9 w 79"/>
                  <a:gd name="T17" fmla="*/ 0 h 138"/>
                  <a:gd name="T18" fmla="*/ 9 w 79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138"/>
                  <a:gd name="T32" fmla="*/ 79 w 79"/>
                  <a:gd name="T33" fmla="*/ 138 h 1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138">
                    <a:moveTo>
                      <a:pt x="79" y="0"/>
                    </a:moveTo>
                    <a:lnTo>
                      <a:pt x="59" y="12"/>
                    </a:lnTo>
                    <a:lnTo>
                      <a:pt x="28" y="44"/>
                    </a:lnTo>
                    <a:lnTo>
                      <a:pt x="4" y="106"/>
                    </a:lnTo>
                    <a:lnTo>
                      <a:pt x="0" y="138"/>
                    </a:lnTo>
                    <a:lnTo>
                      <a:pt x="16" y="138"/>
                    </a:lnTo>
                    <a:lnTo>
                      <a:pt x="28" y="75"/>
                    </a:lnTo>
                    <a:lnTo>
                      <a:pt x="47" y="36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2" name="Freeform 108"/>
              <p:cNvSpPr>
                <a:spLocks/>
              </p:cNvSpPr>
              <p:nvPr/>
            </p:nvSpPr>
            <p:spPr bwMode="auto">
              <a:xfrm>
                <a:off x="906" y="3421"/>
                <a:ext cx="28" cy="35"/>
              </a:xfrm>
              <a:custGeom>
                <a:avLst/>
                <a:gdLst>
                  <a:gd name="T0" fmla="*/ 4 w 56"/>
                  <a:gd name="T1" fmla="*/ 9 h 70"/>
                  <a:gd name="T2" fmla="*/ 0 w 56"/>
                  <a:gd name="T3" fmla="*/ 5 h 70"/>
                  <a:gd name="T4" fmla="*/ 1 w 56"/>
                  <a:gd name="T5" fmla="*/ 2 h 70"/>
                  <a:gd name="T6" fmla="*/ 3 w 56"/>
                  <a:gd name="T7" fmla="*/ 0 h 70"/>
                  <a:gd name="T8" fmla="*/ 7 w 56"/>
                  <a:gd name="T9" fmla="*/ 1 h 70"/>
                  <a:gd name="T10" fmla="*/ 7 w 56"/>
                  <a:gd name="T11" fmla="*/ 3 h 70"/>
                  <a:gd name="T12" fmla="*/ 7 w 56"/>
                  <a:gd name="T13" fmla="*/ 3 h 70"/>
                  <a:gd name="T14" fmla="*/ 6 w 56"/>
                  <a:gd name="T15" fmla="*/ 4 h 70"/>
                  <a:gd name="T16" fmla="*/ 5 w 56"/>
                  <a:gd name="T17" fmla="*/ 3 h 70"/>
                  <a:gd name="T18" fmla="*/ 3 w 56"/>
                  <a:gd name="T19" fmla="*/ 3 h 70"/>
                  <a:gd name="T20" fmla="*/ 2 w 56"/>
                  <a:gd name="T21" fmla="*/ 7 h 70"/>
                  <a:gd name="T22" fmla="*/ 4 w 56"/>
                  <a:gd name="T23" fmla="*/ 9 h 70"/>
                  <a:gd name="T24" fmla="*/ 4 w 56"/>
                  <a:gd name="T25" fmla="*/ 9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70"/>
                  <a:gd name="T41" fmla="*/ 56 w 56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70">
                    <a:moveTo>
                      <a:pt x="25" y="70"/>
                    </a:moveTo>
                    <a:lnTo>
                      <a:pt x="0" y="44"/>
                    </a:lnTo>
                    <a:lnTo>
                      <a:pt x="2" y="21"/>
                    </a:lnTo>
                    <a:lnTo>
                      <a:pt x="23" y="0"/>
                    </a:lnTo>
                    <a:lnTo>
                      <a:pt x="53" y="8"/>
                    </a:lnTo>
                    <a:lnTo>
                      <a:pt x="56" y="24"/>
                    </a:lnTo>
                    <a:lnTo>
                      <a:pt x="51" y="30"/>
                    </a:lnTo>
                    <a:lnTo>
                      <a:pt x="42" y="37"/>
                    </a:lnTo>
                    <a:lnTo>
                      <a:pt x="35" y="25"/>
                    </a:lnTo>
                    <a:lnTo>
                      <a:pt x="17" y="29"/>
                    </a:lnTo>
                    <a:lnTo>
                      <a:pt x="15" y="60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3" name="Freeform 109"/>
              <p:cNvSpPr>
                <a:spLocks/>
              </p:cNvSpPr>
              <p:nvPr/>
            </p:nvSpPr>
            <p:spPr bwMode="auto">
              <a:xfrm>
                <a:off x="923" y="3430"/>
                <a:ext cx="34" cy="32"/>
              </a:xfrm>
              <a:custGeom>
                <a:avLst/>
                <a:gdLst>
                  <a:gd name="T0" fmla="*/ 7 w 66"/>
                  <a:gd name="T1" fmla="*/ 4 h 65"/>
                  <a:gd name="T2" fmla="*/ 9 w 66"/>
                  <a:gd name="T3" fmla="*/ 2 h 65"/>
                  <a:gd name="T4" fmla="*/ 7 w 66"/>
                  <a:gd name="T5" fmla="*/ 0 h 65"/>
                  <a:gd name="T6" fmla="*/ 2 w 66"/>
                  <a:gd name="T7" fmla="*/ 0 h 65"/>
                  <a:gd name="T8" fmla="*/ 0 w 66"/>
                  <a:gd name="T9" fmla="*/ 5 h 65"/>
                  <a:gd name="T10" fmla="*/ 2 w 66"/>
                  <a:gd name="T11" fmla="*/ 7 h 65"/>
                  <a:gd name="T12" fmla="*/ 3 w 66"/>
                  <a:gd name="T13" fmla="*/ 8 h 65"/>
                  <a:gd name="T14" fmla="*/ 3 w 66"/>
                  <a:gd name="T15" fmla="*/ 6 h 65"/>
                  <a:gd name="T16" fmla="*/ 2 w 66"/>
                  <a:gd name="T17" fmla="*/ 4 h 65"/>
                  <a:gd name="T18" fmla="*/ 4 w 66"/>
                  <a:gd name="T19" fmla="*/ 2 h 65"/>
                  <a:gd name="T20" fmla="*/ 6 w 66"/>
                  <a:gd name="T21" fmla="*/ 1 h 65"/>
                  <a:gd name="T22" fmla="*/ 7 w 66"/>
                  <a:gd name="T23" fmla="*/ 1 h 65"/>
                  <a:gd name="T24" fmla="*/ 7 w 66"/>
                  <a:gd name="T25" fmla="*/ 4 h 65"/>
                  <a:gd name="T26" fmla="*/ 7 w 66"/>
                  <a:gd name="T27" fmla="*/ 4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65"/>
                  <a:gd name="T44" fmla="*/ 66 w 66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65">
                    <a:moveTo>
                      <a:pt x="54" y="37"/>
                    </a:moveTo>
                    <a:lnTo>
                      <a:pt x="66" y="18"/>
                    </a:lnTo>
                    <a:lnTo>
                      <a:pt x="55" y="0"/>
                    </a:lnTo>
                    <a:lnTo>
                      <a:pt x="15" y="4"/>
                    </a:lnTo>
                    <a:lnTo>
                      <a:pt x="0" y="44"/>
                    </a:lnTo>
                    <a:lnTo>
                      <a:pt x="11" y="60"/>
                    </a:lnTo>
                    <a:lnTo>
                      <a:pt x="20" y="65"/>
                    </a:lnTo>
                    <a:lnTo>
                      <a:pt x="24" y="53"/>
                    </a:lnTo>
                    <a:lnTo>
                      <a:pt x="16" y="36"/>
                    </a:lnTo>
                    <a:lnTo>
                      <a:pt x="25" y="19"/>
                    </a:lnTo>
                    <a:lnTo>
                      <a:pt x="41" y="9"/>
                    </a:lnTo>
                    <a:lnTo>
                      <a:pt x="55" y="15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4" name="Freeform 110"/>
              <p:cNvSpPr>
                <a:spLocks/>
              </p:cNvSpPr>
              <p:nvPr/>
            </p:nvSpPr>
            <p:spPr bwMode="auto">
              <a:xfrm>
                <a:off x="946" y="3440"/>
                <a:ext cx="20" cy="31"/>
              </a:xfrm>
              <a:custGeom>
                <a:avLst/>
                <a:gdLst>
                  <a:gd name="T0" fmla="*/ 5 w 41"/>
                  <a:gd name="T1" fmla="*/ 1 h 62"/>
                  <a:gd name="T2" fmla="*/ 3 w 41"/>
                  <a:gd name="T3" fmla="*/ 0 h 62"/>
                  <a:gd name="T4" fmla="*/ 1 w 41"/>
                  <a:gd name="T5" fmla="*/ 1 h 62"/>
                  <a:gd name="T6" fmla="*/ 0 w 41"/>
                  <a:gd name="T7" fmla="*/ 7 h 62"/>
                  <a:gd name="T8" fmla="*/ 2 w 41"/>
                  <a:gd name="T9" fmla="*/ 8 h 62"/>
                  <a:gd name="T10" fmla="*/ 2 w 41"/>
                  <a:gd name="T11" fmla="*/ 7 h 62"/>
                  <a:gd name="T12" fmla="*/ 1 w 41"/>
                  <a:gd name="T13" fmla="*/ 5 h 62"/>
                  <a:gd name="T14" fmla="*/ 2 w 41"/>
                  <a:gd name="T15" fmla="*/ 3 h 62"/>
                  <a:gd name="T16" fmla="*/ 4 w 41"/>
                  <a:gd name="T17" fmla="*/ 5 h 62"/>
                  <a:gd name="T18" fmla="*/ 5 w 41"/>
                  <a:gd name="T19" fmla="*/ 1 h 62"/>
                  <a:gd name="T20" fmla="*/ 5 w 41"/>
                  <a:gd name="T21" fmla="*/ 1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62"/>
                  <a:gd name="T35" fmla="*/ 41 w 4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62">
                    <a:moveTo>
                      <a:pt x="41" y="7"/>
                    </a:moveTo>
                    <a:lnTo>
                      <a:pt x="31" y="0"/>
                    </a:lnTo>
                    <a:lnTo>
                      <a:pt x="8" y="7"/>
                    </a:lnTo>
                    <a:lnTo>
                      <a:pt x="0" y="54"/>
                    </a:lnTo>
                    <a:lnTo>
                      <a:pt x="17" y="62"/>
                    </a:lnTo>
                    <a:lnTo>
                      <a:pt x="22" y="55"/>
                    </a:lnTo>
                    <a:lnTo>
                      <a:pt x="10" y="35"/>
                    </a:lnTo>
                    <a:lnTo>
                      <a:pt x="19" y="21"/>
                    </a:lnTo>
                    <a:lnTo>
                      <a:pt x="32" y="38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5" name="Freeform 111"/>
              <p:cNvSpPr>
                <a:spLocks/>
              </p:cNvSpPr>
              <p:nvPr/>
            </p:nvSpPr>
            <p:spPr bwMode="auto">
              <a:xfrm>
                <a:off x="950" y="3453"/>
                <a:ext cx="29" cy="28"/>
              </a:xfrm>
              <a:custGeom>
                <a:avLst/>
                <a:gdLst>
                  <a:gd name="T0" fmla="*/ 3 w 60"/>
                  <a:gd name="T1" fmla="*/ 0 h 55"/>
                  <a:gd name="T2" fmla="*/ 7 w 60"/>
                  <a:gd name="T3" fmla="*/ 4 h 55"/>
                  <a:gd name="T4" fmla="*/ 5 w 60"/>
                  <a:gd name="T5" fmla="*/ 6 h 55"/>
                  <a:gd name="T6" fmla="*/ 3 w 60"/>
                  <a:gd name="T7" fmla="*/ 7 h 55"/>
                  <a:gd name="T8" fmla="*/ 1 w 60"/>
                  <a:gd name="T9" fmla="*/ 7 h 55"/>
                  <a:gd name="T10" fmla="*/ 0 w 60"/>
                  <a:gd name="T11" fmla="*/ 6 h 55"/>
                  <a:gd name="T12" fmla="*/ 4 w 60"/>
                  <a:gd name="T13" fmla="*/ 5 h 55"/>
                  <a:gd name="T14" fmla="*/ 5 w 60"/>
                  <a:gd name="T15" fmla="*/ 2 h 55"/>
                  <a:gd name="T16" fmla="*/ 3 w 60"/>
                  <a:gd name="T17" fmla="*/ 2 h 55"/>
                  <a:gd name="T18" fmla="*/ 3 w 60"/>
                  <a:gd name="T19" fmla="*/ 0 h 55"/>
                  <a:gd name="T20" fmla="*/ 3 w 6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55"/>
                  <a:gd name="T35" fmla="*/ 60 w 60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55">
                    <a:moveTo>
                      <a:pt x="25" y="0"/>
                    </a:moveTo>
                    <a:lnTo>
                      <a:pt x="60" y="31"/>
                    </a:lnTo>
                    <a:lnTo>
                      <a:pt x="45" y="45"/>
                    </a:lnTo>
                    <a:lnTo>
                      <a:pt x="28" y="53"/>
                    </a:lnTo>
                    <a:lnTo>
                      <a:pt x="8" y="55"/>
                    </a:lnTo>
                    <a:lnTo>
                      <a:pt x="0" y="45"/>
                    </a:lnTo>
                    <a:lnTo>
                      <a:pt x="37" y="34"/>
                    </a:lnTo>
                    <a:lnTo>
                      <a:pt x="41" y="15"/>
                    </a:lnTo>
                    <a:lnTo>
                      <a:pt x="27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6" name="Freeform 112"/>
              <p:cNvSpPr>
                <a:spLocks/>
              </p:cNvSpPr>
              <p:nvPr/>
            </p:nvSpPr>
            <p:spPr bwMode="auto">
              <a:xfrm>
                <a:off x="880" y="3459"/>
                <a:ext cx="25" cy="58"/>
              </a:xfrm>
              <a:custGeom>
                <a:avLst/>
                <a:gdLst>
                  <a:gd name="T0" fmla="*/ 6 w 51"/>
                  <a:gd name="T1" fmla="*/ 0 h 116"/>
                  <a:gd name="T2" fmla="*/ 4 w 51"/>
                  <a:gd name="T3" fmla="*/ 2 h 116"/>
                  <a:gd name="T4" fmla="*/ 1 w 51"/>
                  <a:gd name="T5" fmla="*/ 6 h 116"/>
                  <a:gd name="T6" fmla="*/ 0 w 51"/>
                  <a:gd name="T7" fmla="*/ 12 h 116"/>
                  <a:gd name="T8" fmla="*/ 1 w 51"/>
                  <a:gd name="T9" fmla="*/ 15 h 116"/>
                  <a:gd name="T10" fmla="*/ 3 w 51"/>
                  <a:gd name="T11" fmla="*/ 15 h 116"/>
                  <a:gd name="T12" fmla="*/ 6 w 51"/>
                  <a:gd name="T13" fmla="*/ 0 h 116"/>
                  <a:gd name="T14" fmla="*/ 6 w 51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116"/>
                  <a:gd name="T26" fmla="*/ 51 w 51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116">
                    <a:moveTo>
                      <a:pt x="51" y="0"/>
                    </a:moveTo>
                    <a:lnTo>
                      <a:pt x="35" y="12"/>
                    </a:lnTo>
                    <a:lnTo>
                      <a:pt x="11" y="42"/>
                    </a:lnTo>
                    <a:lnTo>
                      <a:pt x="0" y="89"/>
                    </a:lnTo>
                    <a:lnTo>
                      <a:pt x="14" y="113"/>
                    </a:lnTo>
                    <a:lnTo>
                      <a:pt x="28" y="11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7" name="Freeform 113"/>
              <p:cNvSpPr>
                <a:spLocks/>
              </p:cNvSpPr>
              <p:nvPr/>
            </p:nvSpPr>
            <p:spPr bwMode="auto">
              <a:xfrm>
                <a:off x="868" y="3472"/>
                <a:ext cx="19" cy="19"/>
              </a:xfrm>
              <a:custGeom>
                <a:avLst/>
                <a:gdLst>
                  <a:gd name="T0" fmla="*/ 0 w 37"/>
                  <a:gd name="T1" fmla="*/ 0 h 40"/>
                  <a:gd name="T2" fmla="*/ 1 w 37"/>
                  <a:gd name="T3" fmla="*/ 1 h 40"/>
                  <a:gd name="T4" fmla="*/ 3 w 37"/>
                  <a:gd name="T5" fmla="*/ 2 h 40"/>
                  <a:gd name="T6" fmla="*/ 4 w 37"/>
                  <a:gd name="T7" fmla="*/ 3 h 40"/>
                  <a:gd name="T8" fmla="*/ 5 w 37"/>
                  <a:gd name="T9" fmla="*/ 4 h 40"/>
                  <a:gd name="T10" fmla="*/ 4 w 37"/>
                  <a:gd name="T11" fmla="*/ 4 h 40"/>
                  <a:gd name="T12" fmla="*/ 2 w 37"/>
                  <a:gd name="T13" fmla="*/ 3 h 40"/>
                  <a:gd name="T14" fmla="*/ 0 w 37"/>
                  <a:gd name="T15" fmla="*/ 0 h 40"/>
                  <a:gd name="T16" fmla="*/ 0 w 37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40"/>
                  <a:gd name="T29" fmla="*/ 37 w 3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40">
                    <a:moveTo>
                      <a:pt x="0" y="0"/>
                    </a:moveTo>
                    <a:lnTo>
                      <a:pt x="8" y="13"/>
                    </a:lnTo>
                    <a:lnTo>
                      <a:pt x="18" y="23"/>
                    </a:lnTo>
                    <a:lnTo>
                      <a:pt x="31" y="30"/>
                    </a:lnTo>
                    <a:lnTo>
                      <a:pt x="37" y="38"/>
                    </a:lnTo>
                    <a:lnTo>
                      <a:pt x="29" y="40"/>
                    </a:lnTo>
                    <a:lnTo>
                      <a:pt x="9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8" name="Freeform 114"/>
              <p:cNvSpPr>
                <a:spLocks/>
              </p:cNvSpPr>
              <p:nvPr/>
            </p:nvSpPr>
            <p:spPr bwMode="auto">
              <a:xfrm>
                <a:off x="860" y="3477"/>
                <a:ext cx="87" cy="74"/>
              </a:xfrm>
              <a:custGeom>
                <a:avLst/>
                <a:gdLst>
                  <a:gd name="T0" fmla="*/ 1 w 175"/>
                  <a:gd name="T1" fmla="*/ 9 h 150"/>
                  <a:gd name="T2" fmla="*/ 0 w 175"/>
                  <a:gd name="T3" fmla="*/ 13 h 150"/>
                  <a:gd name="T4" fmla="*/ 1 w 175"/>
                  <a:gd name="T5" fmla="*/ 17 h 150"/>
                  <a:gd name="T6" fmla="*/ 2 w 175"/>
                  <a:gd name="T7" fmla="*/ 18 h 150"/>
                  <a:gd name="T8" fmla="*/ 5 w 175"/>
                  <a:gd name="T9" fmla="*/ 18 h 150"/>
                  <a:gd name="T10" fmla="*/ 12 w 175"/>
                  <a:gd name="T11" fmla="*/ 16 h 150"/>
                  <a:gd name="T12" fmla="*/ 17 w 175"/>
                  <a:gd name="T13" fmla="*/ 12 h 150"/>
                  <a:gd name="T14" fmla="*/ 21 w 175"/>
                  <a:gd name="T15" fmla="*/ 6 h 150"/>
                  <a:gd name="T16" fmla="*/ 21 w 175"/>
                  <a:gd name="T17" fmla="*/ 0 h 150"/>
                  <a:gd name="T18" fmla="*/ 21 w 175"/>
                  <a:gd name="T19" fmla="*/ 2 h 150"/>
                  <a:gd name="T20" fmla="*/ 18 w 175"/>
                  <a:gd name="T21" fmla="*/ 7 h 150"/>
                  <a:gd name="T22" fmla="*/ 16 w 175"/>
                  <a:gd name="T23" fmla="*/ 10 h 150"/>
                  <a:gd name="T24" fmla="*/ 13 w 175"/>
                  <a:gd name="T25" fmla="*/ 13 h 150"/>
                  <a:gd name="T26" fmla="*/ 10 w 175"/>
                  <a:gd name="T27" fmla="*/ 15 h 150"/>
                  <a:gd name="T28" fmla="*/ 5 w 175"/>
                  <a:gd name="T29" fmla="*/ 16 h 150"/>
                  <a:gd name="T30" fmla="*/ 2 w 175"/>
                  <a:gd name="T31" fmla="*/ 15 h 150"/>
                  <a:gd name="T32" fmla="*/ 1 w 175"/>
                  <a:gd name="T33" fmla="*/ 9 h 150"/>
                  <a:gd name="T34" fmla="*/ 1 w 175"/>
                  <a:gd name="T35" fmla="*/ 9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5"/>
                  <a:gd name="T55" fmla="*/ 0 h 150"/>
                  <a:gd name="T56" fmla="*/ 175 w 175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5" h="150">
                    <a:moveTo>
                      <a:pt x="11" y="78"/>
                    </a:moveTo>
                    <a:lnTo>
                      <a:pt x="0" y="108"/>
                    </a:lnTo>
                    <a:lnTo>
                      <a:pt x="10" y="137"/>
                    </a:lnTo>
                    <a:lnTo>
                      <a:pt x="22" y="146"/>
                    </a:lnTo>
                    <a:lnTo>
                      <a:pt x="44" y="150"/>
                    </a:lnTo>
                    <a:lnTo>
                      <a:pt x="96" y="135"/>
                    </a:lnTo>
                    <a:lnTo>
                      <a:pt x="139" y="99"/>
                    </a:lnTo>
                    <a:lnTo>
                      <a:pt x="169" y="53"/>
                    </a:lnTo>
                    <a:lnTo>
                      <a:pt x="175" y="0"/>
                    </a:lnTo>
                    <a:lnTo>
                      <a:pt x="168" y="20"/>
                    </a:lnTo>
                    <a:lnTo>
                      <a:pt x="147" y="62"/>
                    </a:lnTo>
                    <a:lnTo>
                      <a:pt x="130" y="86"/>
                    </a:lnTo>
                    <a:lnTo>
                      <a:pt x="107" y="106"/>
                    </a:lnTo>
                    <a:lnTo>
                      <a:pt x="80" y="122"/>
                    </a:lnTo>
                    <a:lnTo>
                      <a:pt x="47" y="130"/>
                    </a:lnTo>
                    <a:lnTo>
                      <a:pt x="23" y="121"/>
                    </a:lnTo>
                    <a:lnTo>
                      <a:pt x="11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9" name="Freeform 115"/>
              <p:cNvSpPr>
                <a:spLocks/>
              </p:cNvSpPr>
              <p:nvPr/>
            </p:nvSpPr>
            <p:spPr bwMode="auto">
              <a:xfrm>
                <a:off x="692" y="3536"/>
                <a:ext cx="316" cy="351"/>
              </a:xfrm>
              <a:custGeom>
                <a:avLst/>
                <a:gdLst>
                  <a:gd name="T0" fmla="*/ 0 w 633"/>
                  <a:gd name="T1" fmla="*/ 3 h 703"/>
                  <a:gd name="T2" fmla="*/ 6 w 633"/>
                  <a:gd name="T3" fmla="*/ 1 h 703"/>
                  <a:gd name="T4" fmla="*/ 24 w 633"/>
                  <a:gd name="T5" fmla="*/ 0 h 703"/>
                  <a:gd name="T6" fmla="*/ 50 w 633"/>
                  <a:gd name="T7" fmla="*/ 2 h 703"/>
                  <a:gd name="T8" fmla="*/ 64 w 633"/>
                  <a:gd name="T9" fmla="*/ 7 h 703"/>
                  <a:gd name="T10" fmla="*/ 71 w 633"/>
                  <a:gd name="T11" fmla="*/ 9 h 703"/>
                  <a:gd name="T12" fmla="*/ 79 w 633"/>
                  <a:gd name="T13" fmla="*/ 13 h 703"/>
                  <a:gd name="T14" fmla="*/ 72 w 633"/>
                  <a:gd name="T15" fmla="*/ 87 h 703"/>
                  <a:gd name="T16" fmla="*/ 71 w 633"/>
                  <a:gd name="T17" fmla="*/ 57 h 703"/>
                  <a:gd name="T18" fmla="*/ 73 w 633"/>
                  <a:gd name="T19" fmla="*/ 35 h 703"/>
                  <a:gd name="T20" fmla="*/ 75 w 633"/>
                  <a:gd name="T21" fmla="*/ 15 h 703"/>
                  <a:gd name="T22" fmla="*/ 68 w 633"/>
                  <a:gd name="T23" fmla="*/ 12 h 703"/>
                  <a:gd name="T24" fmla="*/ 64 w 633"/>
                  <a:gd name="T25" fmla="*/ 10 h 703"/>
                  <a:gd name="T26" fmla="*/ 59 w 633"/>
                  <a:gd name="T27" fmla="*/ 9 h 703"/>
                  <a:gd name="T28" fmla="*/ 49 w 633"/>
                  <a:gd name="T29" fmla="*/ 6 h 703"/>
                  <a:gd name="T30" fmla="*/ 41 w 633"/>
                  <a:gd name="T31" fmla="*/ 4 h 703"/>
                  <a:gd name="T32" fmla="*/ 30 w 633"/>
                  <a:gd name="T33" fmla="*/ 3 h 703"/>
                  <a:gd name="T34" fmla="*/ 16 w 633"/>
                  <a:gd name="T35" fmla="*/ 2 h 703"/>
                  <a:gd name="T36" fmla="*/ 0 w 633"/>
                  <a:gd name="T37" fmla="*/ 3 h 703"/>
                  <a:gd name="T38" fmla="*/ 0 w 633"/>
                  <a:gd name="T39" fmla="*/ 3 h 7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3"/>
                  <a:gd name="T61" fmla="*/ 0 h 703"/>
                  <a:gd name="T62" fmla="*/ 633 w 633"/>
                  <a:gd name="T63" fmla="*/ 703 h 7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3" h="703">
                    <a:moveTo>
                      <a:pt x="0" y="25"/>
                    </a:moveTo>
                    <a:lnTo>
                      <a:pt x="54" y="13"/>
                    </a:lnTo>
                    <a:lnTo>
                      <a:pt x="199" y="0"/>
                    </a:lnTo>
                    <a:lnTo>
                      <a:pt x="403" y="21"/>
                    </a:lnTo>
                    <a:lnTo>
                      <a:pt x="515" y="56"/>
                    </a:lnTo>
                    <a:lnTo>
                      <a:pt x="573" y="79"/>
                    </a:lnTo>
                    <a:lnTo>
                      <a:pt x="633" y="110"/>
                    </a:lnTo>
                    <a:lnTo>
                      <a:pt x="579" y="703"/>
                    </a:lnTo>
                    <a:lnTo>
                      <a:pt x="575" y="463"/>
                    </a:lnTo>
                    <a:lnTo>
                      <a:pt x="587" y="283"/>
                    </a:lnTo>
                    <a:lnTo>
                      <a:pt x="602" y="124"/>
                    </a:lnTo>
                    <a:lnTo>
                      <a:pt x="547" y="100"/>
                    </a:lnTo>
                    <a:lnTo>
                      <a:pt x="513" y="85"/>
                    </a:lnTo>
                    <a:lnTo>
                      <a:pt x="476" y="72"/>
                    </a:lnTo>
                    <a:lnTo>
                      <a:pt x="399" y="48"/>
                    </a:lnTo>
                    <a:lnTo>
                      <a:pt x="330" y="36"/>
                    </a:lnTo>
                    <a:lnTo>
                      <a:pt x="244" y="25"/>
                    </a:lnTo>
                    <a:lnTo>
                      <a:pt x="134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0" name="Freeform 116"/>
              <p:cNvSpPr>
                <a:spLocks/>
              </p:cNvSpPr>
              <p:nvPr/>
            </p:nvSpPr>
            <p:spPr bwMode="auto">
              <a:xfrm>
                <a:off x="701" y="3577"/>
                <a:ext cx="220" cy="189"/>
              </a:xfrm>
              <a:custGeom>
                <a:avLst/>
                <a:gdLst>
                  <a:gd name="T0" fmla="*/ 55 w 439"/>
                  <a:gd name="T1" fmla="*/ 3 h 377"/>
                  <a:gd name="T2" fmla="*/ 30 w 439"/>
                  <a:gd name="T3" fmla="*/ 2 h 377"/>
                  <a:gd name="T4" fmla="*/ 16 w 439"/>
                  <a:gd name="T5" fmla="*/ 3 h 377"/>
                  <a:gd name="T6" fmla="*/ 8 w 439"/>
                  <a:gd name="T7" fmla="*/ 7 h 377"/>
                  <a:gd name="T8" fmla="*/ 5 w 439"/>
                  <a:gd name="T9" fmla="*/ 11 h 377"/>
                  <a:gd name="T10" fmla="*/ 4 w 439"/>
                  <a:gd name="T11" fmla="*/ 19 h 377"/>
                  <a:gd name="T12" fmla="*/ 5 w 439"/>
                  <a:gd name="T13" fmla="*/ 30 h 377"/>
                  <a:gd name="T14" fmla="*/ 6 w 439"/>
                  <a:gd name="T15" fmla="*/ 38 h 377"/>
                  <a:gd name="T16" fmla="*/ 8 w 439"/>
                  <a:gd name="T17" fmla="*/ 48 h 377"/>
                  <a:gd name="T18" fmla="*/ 6 w 439"/>
                  <a:gd name="T19" fmla="*/ 44 h 377"/>
                  <a:gd name="T20" fmla="*/ 3 w 439"/>
                  <a:gd name="T21" fmla="*/ 33 h 377"/>
                  <a:gd name="T22" fmla="*/ 0 w 439"/>
                  <a:gd name="T23" fmla="*/ 19 h 377"/>
                  <a:gd name="T24" fmla="*/ 1 w 439"/>
                  <a:gd name="T25" fmla="*/ 10 h 377"/>
                  <a:gd name="T26" fmla="*/ 3 w 439"/>
                  <a:gd name="T27" fmla="*/ 2 h 377"/>
                  <a:gd name="T28" fmla="*/ 27 w 439"/>
                  <a:gd name="T29" fmla="*/ 0 h 377"/>
                  <a:gd name="T30" fmla="*/ 43 w 439"/>
                  <a:gd name="T31" fmla="*/ 1 h 377"/>
                  <a:gd name="T32" fmla="*/ 55 w 439"/>
                  <a:gd name="T33" fmla="*/ 3 h 377"/>
                  <a:gd name="T34" fmla="*/ 55 w 439"/>
                  <a:gd name="T35" fmla="*/ 3 h 3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9"/>
                  <a:gd name="T55" fmla="*/ 0 h 377"/>
                  <a:gd name="T56" fmla="*/ 439 w 439"/>
                  <a:gd name="T57" fmla="*/ 377 h 3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9" h="377">
                    <a:moveTo>
                      <a:pt x="439" y="24"/>
                    </a:moveTo>
                    <a:lnTo>
                      <a:pt x="237" y="12"/>
                    </a:lnTo>
                    <a:lnTo>
                      <a:pt x="127" y="20"/>
                    </a:lnTo>
                    <a:lnTo>
                      <a:pt x="59" y="49"/>
                    </a:lnTo>
                    <a:lnTo>
                      <a:pt x="35" y="85"/>
                    </a:lnTo>
                    <a:lnTo>
                      <a:pt x="26" y="145"/>
                    </a:lnTo>
                    <a:lnTo>
                      <a:pt x="34" y="238"/>
                    </a:lnTo>
                    <a:lnTo>
                      <a:pt x="45" y="301"/>
                    </a:lnTo>
                    <a:lnTo>
                      <a:pt x="62" y="377"/>
                    </a:lnTo>
                    <a:lnTo>
                      <a:pt x="46" y="346"/>
                    </a:lnTo>
                    <a:lnTo>
                      <a:pt x="17" y="263"/>
                    </a:lnTo>
                    <a:lnTo>
                      <a:pt x="0" y="146"/>
                    </a:lnTo>
                    <a:lnTo>
                      <a:pt x="5" y="79"/>
                    </a:lnTo>
                    <a:lnTo>
                      <a:pt x="24" y="10"/>
                    </a:lnTo>
                    <a:lnTo>
                      <a:pt x="213" y="0"/>
                    </a:lnTo>
                    <a:lnTo>
                      <a:pt x="339" y="4"/>
                    </a:lnTo>
                    <a:lnTo>
                      <a:pt x="43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1" name="Freeform 117"/>
              <p:cNvSpPr>
                <a:spLocks/>
              </p:cNvSpPr>
              <p:nvPr/>
            </p:nvSpPr>
            <p:spPr bwMode="auto">
              <a:xfrm>
                <a:off x="740" y="3766"/>
                <a:ext cx="168" cy="19"/>
              </a:xfrm>
              <a:custGeom>
                <a:avLst/>
                <a:gdLst>
                  <a:gd name="T0" fmla="*/ 41 w 336"/>
                  <a:gd name="T1" fmla="*/ 0 h 38"/>
                  <a:gd name="T2" fmla="*/ 29 w 336"/>
                  <a:gd name="T3" fmla="*/ 1 h 38"/>
                  <a:gd name="T4" fmla="*/ 0 w 336"/>
                  <a:gd name="T5" fmla="*/ 1 h 38"/>
                  <a:gd name="T6" fmla="*/ 9 w 336"/>
                  <a:gd name="T7" fmla="*/ 3 h 38"/>
                  <a:gd name="T8" fmla="*/ 21 w 336"/>
                  <a:gd name="T9" fmla="*/ 5 h 38"/>
                  <a:gd name="T10" fmla="*/ 42 w 336"/>
                  <a:gd name="T11" fmla="*/ 5 h 38"/>
                  <a:gd name="T12" fmla="*/ 41 w 336"/>
                  <a:gd name="T13" fmla="*/ 0 h 38"/>
                  <a:gd name="T14" fmla="*/ 41 w 33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6"/>
                  <a:gd name="T25" fmla="*/ 0 h 38"/>
                  <a:gd name="T26" fmla="*/ 336 w 336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6" h="38">
                    <a:moveTo>
                      <a:pt x="321" y="0"/>
                    </a:moveTo>
                    <a:lnTo>
                      <a:pt x="232" y="10"/>
                    </a:lnTo>
                    <a:lnTo>
                      <a:pt x="0" y="14"/>
                    </a:lnTo>
                    <a:lnTo>
                      <a:pt x="66" y="30"/>
                    </a:lnTo>
                    <a:lnTo>
                      <a:pt x="169" y="38"/>
                    </a:lnTo>
                    <a:lnTo>
                      <a:pt x="336" y="3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2" name="Freeform 118"/>
              <p:cNvSpPr>
                <a:spLocks/>
              </p:cNvSpPr>
              <p:nvPr/>
            </p:nvSpPr>
            <p:spPr bwMode="auto">
              <a:xfrm>
                <a:off x="896" y="3591"/>
                <a:ext cx="34" cy="180"/>
              </a:xfrm>
              <a:custGeom>
                <a:avLst/>
                <a:gdLst>
                  <a:gd name="T0" fmla="*/ 6 w 70"/>
                  <a:gd name="T1" fmla="*/ 45 h 361"/>
                  <a:gd name="T2" fmla="*/ 8 w 70"/>
                  <a:gd name="T3" fmla="*/ 33 h 361"/>
                  <a:gd name="T4" fmla="*/ 8 w 70"/>
                  <a:gd name="T5" fmla="*/ 16 h 361"/>
                  <a:gd name="T6" fmla="*/ 7 w 70"/>
                  <a:gd name="T7" fmla="*/ 8 h 361"/>
                  <a:gd name="T8" fmla="*/ 6 w 70"/>
                  <a:gd name="T9" fmla="*/ 0 h 361"/>
                  <a:gd name="T10" fmla="*/ 0 w 70"/>
                  <a:gd name="T11" fmla="*/ 3 h 361"/>
                  <a:gd name="T12" fmla="*/ 3 w 70"/>
                  <a:gd name="T13" fmla="*/ 12 h 361"/>
                  <a:gd name="T14" fmla="*/ 6 w 70"/>
                  <a:gd name="T15" fmla="*/ 45 h 361"/>
                  <a:gd name="T16" fmla="*/ 6 w 70"/>
                  <a:gd name="T17" fmla="*/ 45 h 3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361"/>
                  <a:gd name="T29" fmla="*/ 70 w 70"/>
                  <a:gd name="T30" fmla="*/ 361 h 3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361">
                    <a:moveTo>
                      <a:pt x="50" y="361"/>
                    </a:moveTo>
                    <a:lnTo>
                      <a:pt x="67" y="271"/>
                    </a:lnTo>
                    <a:lnTo>
                      <a:pt x="70" y="135"/>
                    </a:lnTo>
                    <a:lnTo>
                      <a:pt x="63" y="64"/>
                    </a:lnTo>
                    <a:lnTo>
                      <a:pt x="50" y="0"/>
                    </a:lnTo>
                    <a:lnTo>
                      <a:pt x="0" y="24"/>
                    </a:lnTo>
                    <a:lnTo>
                      <a:pt x="26" y="103"/>
                    </a:lnTo>
                    <a:lnTo>
                      <a:pt x="50" y="3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3" name="Freeform 119"/>
              <p:cNvSpPr>
                <a:spLocks/>
              </p:cNvSpPr>
              <p:nvPr/>
            </p:nvSpPr>
            <p:spPr bwMode="auto">
              <a:xfrm>
                <a:off x="1081" y="3809"/>
                <a:ext cx="259" cy="86"/>
              </a:xfrm>
              <a:custGeom>
                <a:avLst/>
                <a:gdLst>
                  <a:gd name="T0" fmla="*/ 0 w 517"/>
                  <a:gd name="T1" fmla="*/ 18 h 172"/>
                  <a:gd name="T2" fmla="*/ 14 w 517"/>
                  <a:gd name="T3" fmla="*/ 18 h 172"/>
                  <a:gd name="T4" fmla="*/ 30 w 517"/>
                  <a:gd name="T5" fmla="*/ 14 h 172"/>
                  <a:gd name="T6" fmla="*/ 39 w 517"/>
                  <a:gd name="T7" fmla="*/ 11 h 172"/>
                  <a:gd name="T8" fmla="*/ 48 w 517"/>
                  <a:gd name="T9" fmla="*/ 9 h 172"/>
                  <a:gd name="T10" fmla="*/ 56 w 517"/>
                  <a:gd name="T11" fmla="*/ 5 h 172"/>
                  <a:gd name="T12" fmla="*/ 61 w 517"/>
                  <a:gd name="T13" fmla="*/ 3 h 172"/>
                  <a:gd name="T14" fmla="*/ 65 w 517"/>
                  <a:gd name="T15" fmla="*/ 0 h 172"/>
                  <a:gd name="T16" fmla="*/ 62 w 517"/>
                  <a:gd name="T17" fmla="*/ 2 h 172"/>
                  <a:gd name="T18" fmla="*/ 60 w 517"/>
                  <a:gd name="T19" fmla="*/ 5 h 172"/>
                  <a:gd name="T20" fmla="*/ 57 w 517"/>
                  <a:gd name="T21" fmla="*/ 6 h 172"/>
                  <a:gd name="T22" fmla="*/ 53 w 517"/>
                  <a:gd name="T23" fmla="*/ 9 h 172"/>
                  <a:gd name="T24" fmla="*/ 50 w 517"/>
                  <a:gd name="T25" fmla="*/ 10 h 172"/>
                  <a:gd name="T26" fmla="*/ 47 w 517"/>
                  <a:gd name="T27" fmla="*/ 11 h 172"/>
                  <a:gd name="T28" fmla="*/ 39 w 517"/>
                  <a:gd name="T29" fmla="*/ 15 h 172"/>
                  <a:gd name="T30" fmla="*/ 32 w 517"/>
                  <a:gd name="T31" fmla="*/ 18 h 172"/>
                  <a:gd name="T32" fmla="*/ 23 w 517"/>
                  <a:gd name="T33" fmla="*/ 20 h 172"/>
                  <a:gd name="T34" fmla="*/ 3 w 517"/>
                  <a:gd name="T35" fmla="*/ 22 h 172"/>
                  <a:gd name="T36" fmla="*/ 1 w 517"/>
                  <a:gd name="T37" fmla="*/ 20 h 172"/>
                  <a:gd name="T38" fmla="*/ 0 w 517"/>
                  <a:gd name="T39" fmla="*/ 18 h 172"/>
                  <a:gd name="T40" fmla="*/ 0 w 517"/>
                  <a:gd name="T41" fmla="*/ 18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7"/>
                  <a:gd name="T64" fmla="*/ 0 h 172"/>
                  <a:gd name="T65" fmla="*/ 517 w 517"/>
                  <a:gd name="T66" fmla="*/ 172 h 1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7" h="172">
                    <a:moveTo>
                      <a:pt x="0" y="140"/>
                    </a:moveTo>
                    <a:lnTo>
                      <a:pt x="110" y="137"/>
                    </a:lnTo>
                    <a:lnTo>
                      <a:pt x="238" y="114"/>
                    </a:lnTo>
                    <a:lnTo>
                      <a:pt x="307" y="93"/>
                    </a:lnTo>
                    <a:lnTo>
                      <a:pt x="377" y="67"/>
                    </a:lnTo>
                    <a:lnTo>
                      <a:pt x="448" y="36"/>
                    </a:lnTo>
                    <a:lnTo>
                      <a:pt x="483" y="18"/>
                    </a:lnTo>
                    <a:lnTo>
                      <a:pt x="517" y="0"/>
                    </a:lnTo>
                    <a:lnTo>
                      <a:pt x="496" y="16"/>
                    </a:lnTo>
                    <a:lnTo>
                      <a:pt x="473" y="33"/>
                    </a:lnTo>
                    <a:lnTo>
                      <a:pt x="449" y="49"/>
                    </a:lnTo>
                    <a:lnTo>
                      <a:pt x="424" y="65"/>
                    </a:lnTo>
                    <a:lnTo>
                      <a:pt x="398" y="79"/>
                    </a:lnTo>
                    <a:lnTo>
                      <a:pt x="372" y="94"/>
                    </a:lnTo>
                    <a:lnTo>
                      <a:pt x="312" y="120"/>
                    </a:lnTo>
                    <a:lnTo>
                      <a:pt x="249" y="142"/>
                    </a:lnTo>
                    <a:lnTo>
                      <a:pt x="178" y="159"/>
                    </a:lnTo>
                    <a:lnTo>
                      <a:pt x="19" y="172"/>
                    </a:lnTo>
                    <a:lnTo>
                      <a:pt x="4" y="156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4" name="Freeform 120"/>
              <p:cNvSpPr>
                <a:spLocks/>
              </p:cNvSpPr>
              <p:nvPr/>
            </p:nvSpPr>
            <p:spPr bwMode="auto">
              <a:xfrm>
                <a:off x="404" y="3761"/>
                <a:ext cx="676" cy="216"/>
              </a:xfrm>
              <a:custGeom>
                <a:avLst/>
                <a:gdLst>
                  <a:gd name="T0" fmla="*/ 1 w 1352"/>
                  <a:gd name="T1" fmla="*/ 29 h 431"/>
                  <a:gd name="T2" fmla="*/ 3 w 1352"/>
                  <a:gd name="T3" fmla="*/ 37 h 431"/>
                  <a:gd name="T4" fmla="*/ 6 w 1352"/>
                  <a:gd name="T5" fmla="*/ 41 h 431"/>
                  <a:gd name="T6" fmla="*/ 11 w 1352"/>
                  <a:gd name="T7" fmla="*/ 44 h 431"/>
                  <a:gd name="T8" fmla="*/ 17 w 1352"/>
                  <a:gd name="T9" fmla="*/ 47 h 431"/>
                  <a:gd name="T10" fmla="*/ 24 w 1352"/>
                  <a:gd name="T11" fmla="*/ 48 h 431"/>
                  <a:gd name="T12" fmla="*/ 52 w 1352"/>
                  <a:gd name="T13" fmla="*/ 47 h 431"/>
                  <a:gd name="T14" fmla="*/ 71 w 1352"/>
                  <a:gd name="T15" fmla="*/ 45 h 431"/>
                  <a:gd name="T16" fmla="*/ 89 w 1352"/>
                  <a:gd name="T17" fmla="*/ 42 h 431"/>
                  <a:gd name="T18" fmla="*/ 108 w 1352"/>
                  <a:gd name="T19" fmla="*/ 39 h 431"/>
                  <a:gd name="T20" fmla="*/ 125 w 1352"/>
                  <a:gd name="T21" fmla="*/ 35 h 431"/>
                  <a:gd name="T22" fmla="*/ 139 w 1352"/>
                  <a:gd name="T23" fmla="*/ 32 h 431"/>
                  <a:gd name="T24" fmla="*/ 148 w 1352"/>
                  <a:gd name="T25" fmla="*/ 28 h 431"/>
                  <a:gd name="T26" fmla="*/ 154 w 1352"/>
                  <a:gd name="T27" fmla="*/ 24 h 431"/>
                  <a:gd name="T28" fmla="*/ 157 w 1352"/>
                  <a:gd name="T29" fmla="*/ 20 h 431"/>
                  <a:gd name="T30" fmla="*/ 157 w 1352"/>
                  <a:gd name="T31" fmla="*/ 15 h 431"/>
                  <a:gd name="T32" fmla="*/ 155 w 1352"/>
                  <a:gd name="T33" fmla="*/ 11 h 431"/>
                  <a:gd name="T34" fmla="*/ 153 w 1352"/>
                  <a:gd name="T35" fmla="*/ 7 h 431"/>
                  <a:gd name="T36" fmla="*/ 150 w 1352"/>
                  <a:gd name="T37" fmla="*/ 3 h 431"/>
                  <a:gd name="T38" fmla="*/ 146 w 1352"/>
                  <a:gd name="T39" fmla="*/ 0 h 431"/>
                  <a:gd name="T40" fmla="*/ 151 w 1352"/>
                  <a:gd name="T41" fmla="*/ 3 h 431"/>
                  <a:gd name="T42" fmla="*/ 156 w 1352"/>
                  <a:gd name="T43" fmla="*/ 6 h 431"/>
                  <a:gd name="T44" fmla="*/ 162 w 1352"/>
                  <a:gd name="T45" fmla="*/ 10 h 431"/>
                  <a:gd name="T46" fmla="*/ 169 w 1352"/>
                  <a:gd name="T47" fmla="*/ 18 h 431"/>
                  <a:gd name="T48" fmla="*/ 169 w 1352"/>
                  <a:gd name="T49" fmla="*/ 22 h 431"/>
                  <a:gd name="T50" fmla="*/ 166 w 1352"/>
                  <a:gd name="T51" fmla="*/ 25 h 431"/>
                  <a:gd name="T52" fmla="*/ 163 w 1352"/>
                  <a:gd name="T53" fmla="*/ 26 h 431"/>
                  <a:gd name="T54" fmla="*/ 158 w 1352"/>
                  <a:gd name="T55" fmla="*/ 28 h 431"/>
                  <a:gd name="T56" fmla="*/ 152 w 1352"/>
                  <a:gd name="T57" fmla="*/ 30 h 431"/>
                  <a:gd name="T58" fmla="*/ 145 w 1352"/>
                  <a:gd name="T59" fmla="*/ 33 h 431"/>
                  <a:gd name="T60" fmla="*/ 137 w 1352"/>
                  <a:gd name="T61" fmla="*/ 35 h 431"/>
                  <a:gd name="T62" fmla="*/ 129 w 1352"/>
                  <a:gd name="T63" fmla="*/ 38 h 431"/>
                  <a:gd name="T64" fmla="*/ 119 w 1352"/>
                  <a:gd name="T65" fmla="*/ 40 h 431"/>
                  <a:gd name="T66" fmla="*/ 109 w 1352"/>
                  <a:gd name="T67" fmla="*/ 42 h 431"/>
                  <a:gd name="T68" fmla="*/ 99 w 1352"/>
                  <a:gd name="T69" fmla="*/ 45 h 431"/>
                  <a:gd name="T70" fmla="*/ 90 w 1352"/>
                  <a:gd name="T71" fmla="*/ 47 h 431"/>
                  <a:gd name="T72" fmla="*/ 80 w 1352"/>
                  <a:gd name="T73" fmla="*/ 49 h 431"/>
                  <a:gd name="T74" fmla="*/ 71 w 1352"/>
                  <a:gd name="T75" fmla="*/ 51 h 431"/>
                  <a:gd name="T76" fmla="*/ 52 w 1352"/>
                  <a:gd name="T77" fmla="*/ 53 h 431"/>
                  <a:gd name="T78" fmla="*/ 37 w 1352"/>
                  <a:gd name="T79" fmla="*/ 54 h 431"/>
                  <a:gd name="T80" fmla="*/ 23 w 1352"/>
                  <a:gd name="T81" fmla="*/ 53 h 431"/>
                  <a:gd name="T82" fmla="*/ 14 w 1352"/>
                  <a:gd name="T83" fmla="*/ 51 h 431"/>
                  <a:gd name="T84" fmla="*/ 7 w 1352"/>
                  <a:gd name="T85" fmla="*/ 48 h 431"/>
                  <a:gd name="T86" fmla="*/ 3 w 1352"/>
                  <a:gd name="T87" fmla="*/ 44 h 431"/>
                  <a:gd name="T88" fmla="*/ 0 w 1352"/>
                  <a:gd name="T89" fmla="*/ 35 h 431"/>
                  <a:gd name="T90" fmla="*/ 1 w 1352"/>
                  <a:gd name="T91" fmla="*/ 29 h 431"/>
                  <a:gd name="T92" fmla="*/ 1 w 1352"/>
                  <a:gd name="T93" fmla="*/ 29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52"/>
                  <a:gd name="T142" fmla="*/ 0 h 431"/>
                  <a:gd name="T143" fmla="*/ 1352 w 135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52" h="431">
                    <a:moveTo>
                      <a:pt x="1" y="231"/>
                    </a:moveTo>
                    <a:lnTo>
                      <a:pt x="27" y="292"/>
                    </a:lnTo>
                    <a:lnTo>
                      <a:pt x="48" y="322"/>
                    </a:lnTo>
                    <a:lnTo>
                      <a:pt x="82" y="351"/>
                    </a:lnTo>
                    <a:lnTo>
                      <a:pt x="131" y="372"/>
                    </a:lnTo>
                    <a:lnTo>
                      <a:pt x="198" y="383"/>
                    </a:lnTo>
                    <a:lnTo>
                      <a:pt x="421" y="372"/>
                    </a:lnTo>
                    <a:lnTo>
                      <a:pt x="566" y="355"/>
                    </a:lnTo>
                    <a:lnTo>
                      <a:pt x="719" y="335"/>
                    </a:lnTo>
                    <a:lnTo>
                      <a:pt x="868" y="309"/>
                    </a:lnTo>
                    <a:lnTo>
                      <a:pt x="1002" y="280"/>
                    </a:lnTo>
                    <a:lnTo>
                      <a:pt x="1112" y="249"/>
                    </a:lnTo>
                    <a:lnTo>
                      <a:pt x="1182" y="219"/>
                    </a:lnTo>
                    <a:lnTo>
                      <a:pt x="1232" y="188"/>
                    </a:lnTo>
                    <a:lnTo>
                      <a:pt x="1255" y="154"/>
                    </a:lnTo>
                    <a:lnTo>
                      <a:pt x="1255" y="117"/>
                    </a:lnTo>
                    <a:lnTo>
                      <a:pt x="1240" y="82"/>
                    </a:lnTo>
                    <a:lnTo>
                      <a:pt x="1218" y="49"/>
                    </a:lnTo>
                    <a:lnTo>
                      <a:pt x="1194" y="24"/>
                    </a:lnTo>
                    <a:lnTo>
                      <a:pt x="1166" y="0"/>
                    </a:lnTo>
                    <a:lnTo>
                      <a:pt x="1207" y="22"/>
                    </a:lnTo>
                    <a:lnTo>
                      <a:pt x="1247" y="44"/>
                    </a:lnTo>
                    <a:lnTo>
                      <a:pt x="1291" y="74"/>
                    </a:lnTo>
                    <a:lnTo>
                      <a:pt x="1350" y="138"/>
                    </a:lnTo>
                    <a:lnTo>
                      <a:pt x="1352" y="169"/>
                    </a:lnTo>
                    <a:lnTo>
                      <a:pt x="1325" y="195"/>
                    </a:lnTo>
                    <a:lnTo>
                      <a:pt x="1297" y="208"/>
                    </a:lnTo>
                    <a:lnTo>
                      <a:pt x="1259" y="223"/>
                    </a:lnTo>
                    <a:lnTo>
                      <a:pt x="1211" y="240"/>
                    </a:lnTo>
                    <a:lnTo>
                      <a:pt x="1156" y="259"/>
                    </a:lnTo>
                    <a:lnTo>
                      <a:pt x="1094" y="278"/>
                    </a:lnTo>
                    <a:lnTo>
                      <a:pt x="1025" y="297"/>
                    </a:lnTo>
                    <a:lnTo>
                      <a:pt x="952" y="317"/>
                    </a:lnTo>
                    <a:lnTo>
                      <a:pt x="877" y="336"/>
                    </a:lnTo>
                    <a:lnTo>
                      <a:pt x="799" y="355"/>
                    </a:lnTo>
                    <a:lnTo>
                      <a:pt x="720" y="372"/>
                    </a:lnTo>
                    <a:lnTo>
                      <a:pt x="640" y="388"/>
                    </a:lnTo>
                    <a:lnTo>
                      <a:pt x="563" y="402"/>
                    </a:lnTo>
                    <a:lnTo>
                      <a:pt x="417" y="423"/>
                    </a:lnTo>
                    <a:lnTo>
                      <a:pt x="290" y="431"/>
                    </a:lnTo>
                    <a:lnTo>
                      <a:pt x="189" y="424"/>
                    </a:lnTo>
                    <a:lnTo>
                      <a:pt x="115" y="404"/>
                    </a:lnTo>
                    <a:lnTo>
                      <a:pt x="63" y="378"/>
                    </a:lnTo>
                    <a:lnTo>
                      <a:pt x="28" y="346"/>
                    </a:lnTo>
                    <a:lnTo>
                      <a:pt x="0" y="279"/>
                    </a:lnTo>
                    <a:lnTo>
                      <a:pt x="1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5" name="Freeform 121"/>
              <p:cNvSpPr>
                <a:spLocks/>
              </p:cNvSpPr>
              <p:nvPr/>
            </p:nvSpPr>
            <p:spPr bwMode="auto">
              <a:xfrm>
                <a:off x="678" y="3637"/>
                <a:ext cx="214" cy="273"/>
              </a:xfrm>
              <a:custGeom>
                <a:avLst/>
                <a:gdLst>
                  <a:gd name="T0" fmla="*/ 14 w 429"/>
                  <a:gd name="T1" fmla="*/ 65 h 545"/>
                  <a:gd name="T2" fmla="*/ 0 w 429"/>
                  <a:gd name="T3" fmla="*/ 0 h 545"/>
                  <a:gd name="T4" fmla="*/ 2 w 429"/>
                  <a:gd name="T5" fmla="*/ 8 h 545"/>
                  <a:gd name="T6" fmla="*/ 4 w 429"/>
                  <a:gd name="T7" fmla="*/ 17 h 545"/>
                  <a:gd name="T8" fmla="*/ 7 w 429"/>
                  <a:gd name="T9" fmla="*/ 26 h 545"/>
                  <a:gd name="T10" fmla="*/ 10 w 429"/>
                  <a:gd name="T11" fmla="*/ 36 h 545"/>
                  <a:gd name="T12" fmla="*/ 13 w 429"/>
                  <a:gd name="T13" fmla="*/ 45 h 545"/>
                  <a:gd name="T14" fmla="*/ 16 w 429"/>
                  <a:gd name="T15" fmla="*/ 56 h 545"/>
                  <a:gd name="T16" fmla="*/ 18 w 429"/>
                  <a:gd name="T17" fmla="*/ 58 h 545"/>
                  <a:gd name="T18" fmla="*/ 23 w 429"/>
                  <a:gd name="T19" fmla="*/ 60 h 545"/>
                  <a:gd name="T20" fmla="*/ 29 w 429"/>
                  <a:gd name="T21" fmla="*/ 62 h 545"/>
                  <a:gd name="T22" fmla="*/ 35 w 429"/>
                  <a:gd name="T23" fmla="*/ 64 h 545"/>
                  <a:gd name="T24" fmla="*/ 48 w 429"/>
                  <a:gd name="T25" fmla="*/ 67 h 545"/>
                  <a:gd name="T26" fmla="*/ 53 w 429"/>
                  <a:gd name="T27" fmla="*/ 69 h 545"/>
                  <a:gd name="T28" fmla="*/ 14 w 429"/>
                  <a:gd name="T29" fmla="*/ 65 h 545"/>
                  <a:gd name="T30" fmla="*/ 14 w 429"/>
                  <a:gd name="T31" fmla="*/ 65 h 5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545"/>
                  <a:gd name="T50" fmla="*/ 429 w 429"/>
                  <a:gd name="T51" fmla="*/ 545 h 5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545">
                    <a:moveTo>
                      <a:pt x="112" y="516"/>
                    </a:moveTo>
                    <a:lnTo>
                      <a:pt x="0" y="0"/>
                    </a:lnTo>
                    <a:lnTo>
                      <a:pt x="18" y="63"/>
                    </a:lnTo>
                    <a:lnTo>
                      <a:pt x="38" y="131"/>
                    </a:lnTo>
                    <a:lnTo>
                      <a:pt x="60" y="208"/>
                    </a:lnTo>
                    <a:lnTo>
                      <a:pt x="84" y="288"/>
                    </a:lnTo>
                    <a:lnTo>
                      <a:pt x="106" y="360"/>
                    </a:lnTo>
                    <a:lnTo>
                      <a:pt x="132" y="446"/>
                    </a:lnTo>
                    <a:lnTo>
                      <a:pt x="148" y="462"/>
                    </a:lnTo>
                    <a:lnTo>
                      <a:pt x="185" y="479"/>
                    </a:lnTo>
                    <a:lnTo>
                      <a:pt x="232" y="495"/>
                    </a:lnTo>
                    <a:lnTo>
                      <a:pt x="286" y="511"/>
                    </a:lnTo>
                    <a:lnTo>
                      <a:pt x="385" y="536"/>
                    </a:lnTo>
                    <a:lnTo>
                      <a:pt x="429" y="545"/>
                    </a:lnTo>
                    <a:lnTo>
                      <a:pt x="112" y="5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6" name="Freeform 122"/>
              <p:cNvSpPr>
                <a:spLocks/>
              </p:cNvSpPr>
              <p:nvPr/>
            </p:nvSpPr>
            <p:spPr bwMode="auto">
              <a:xfrm>
                <a:off x="762" y="3831"/>
                <a:ext cx="104" cy="30"/>
              </a:xfrm>
              <a:custGeom>
                <a:avLst/>
                <a:gdLst>
                  <a:gd name="T0" fmla="*/ 1 w 208"/>
                  <a:gd name="T1" fmla="*/ 0 h 59"/>
                  <a:gd name="T2" fmla="*/ 26 w 208"/>
                  <a:gd name="T3" fmla="*/ 5 h 59"/>
                  <a:gd name="T4" fmla="*/ 26 w 208"/>
                  <a:gd name="T5" fmla="*/ 8 h 59"/>
                  <a:gd name="T6" fmla="*/ 0 w 208"/>
                  <a:gd name="T7" fmla="*/ 3 h 59"/>
                  <a:gd name="T8" fmla="*/ 1 w 208"/>
                  <a:gd name="T9" fmla="*/ 0 h 59"/>
                  <a:gd name="T10" fmla="*/ 1 w 208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59"/>
                  <a:gd name="T20" fmla="*/ 208 w 208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59">
                    <a:moveTo>
                      <a:pt x="3" y="0"/>
                    </a:moveTo>
                    <a:lnTo>
                      <a:pt x="208" y="33"/>
                    </a:lnTo>
                    <a:lnTo>
                      <a:pt x="201" y="59"/>
                    </a:lnTo>
                    <a:lnTo>
                      <a:pt x="0" y="2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7" name="Freeform 123"/>
              <p:cNvSpPr>
                <a:spLocks/>
              </p:cNvSpPr>
              <p:nvPr/>
            </p:nvSpPr>
            <p:spPr bwMode="auto">
              <a:xfrm>
                <a:off x="778" y="3808"/>
                <a:ext cx="20" cy="21"/>
              </a:xfrm>
              <a:custGeom>
                <a:avLst/>
                <a:gdLst>
                  <a:gd name="T0" fmla="*/ 0 w 39"/>
                  <a:gd name="T1" fmla="*/ 3 h 43"/>
                  <a:gd name="T2" fmla="*/ 3 w 39"/>
                  <a:gd name="T3" fmla="*/ 5 h 43"/>
                  <a:gd name="T4" fmla="*/ 5 w 39"/>
                  <a:gd name="T5" fmla="*/ 2 h 43"/>
                  <a:gd name="T6" fmla="*/ 2 w 39"/>
                  <a:gd name="T7" fmla="*/ 0 h 43"/>
                  <a:gd name="T8" fmla="*/ 0 w 39"/>
                  <a:gd name="T9" fmla="*/ 3 h 43"/>
                  <a:gd name="T10" fmla="*/ 0 w 39"/>
                  <a:gd name="T11" fmla="*/ 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43"/>
                  <a:gd name="T20" fmla="*/ 39 w 39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43">
                    <a:moveTo>
                      <a:pt x="0" y="24"/>
                    </a:moveTo>
                    <a:lnTo>
                      <a:pt x="22" y="43"/>
                    </a:lnTo>
                    <a:lnTo>
                      <a:pt x="39" y="21"/>
                    </a:lnTo>
                    <a:lnTo>
                      <a:pt x="1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8" name="Freeform 124"/>
              <p:cNvSpPr>
                <a:spLocks/>
              </p:cNvSpPr>
              <p:nvPr/>
            </p:nvSpPr>
            <p:spPr bwMode="auto">
              <a:xfrm>
                <a:off x="388" y="3872"/>
                <a:ext cx="688" cy="213"/>
              </a:xfrm>
              <a:custGeom>
                <a:avLst/>
                <a:gdLst>
                  <a:gd name="T0" fmla="*/ 1 w 1376"/>
                  <a:gd name="T1" fmla="*/ 22 h 426"/>
                  <a:gd name="T2" fmla="*/ 5 w 1376"/>
                  <a:gd name="T3" fmla="*/ 35 h 426"/>
                  <a:gd name="T4" fmla="*/ 11 w 1376"/>
                  <a:gd name="T5" fmla="*/ 45 h 426"/>
                  <a:gd name="T6" fmla="*/ 20 w 1376"/>
                  <a:gd name="T7" fmla="*/ 51 h 426"/>
                  <a:gd name="T8" fmla="*/ 36 w 1376"/>
                  <a:gd name="T9" fmla="*/ 53 h 426"/>
                  <a:gd name="T10" fmla="*/ 50 w 1376"/>
                  <a:gd name="T11" fmla="*/ 40 h 426"/>
                  <a:gd name="T12" fmla="*/ 55 w 1376"/>
                  <a:gd name="T13" fmla="*/ 34 h 426"/>
                  <a:gd name="T14" fmla="*/ 66 w 1376"/>
                  <a:gd name="T15" fmla="*/ 30 h 426"/>
                  <a:gd name="T16" fmla="*/ 78 w 1376"/>
                  <a:gd name="T17" fmla="*/ 38 h 426"/>
                  <a:gd name="T18" fmla="*/ 92 w 1376"/>
                  <a:gd name="T19" fmla="*/ 41 h 426"/>
                  <a:gd name="T20" fmla="*/ 113 w 1376"/>
                  <a:gd name="T21" fmla="*/ 35 h 426"/>
                  <a:gd name="T22" fmla="*/ 129 w 1376"/>
                  <a:gd name="T23" fmla="*/ 30 h 426"/>
                  <a:gd name="T24" fmla="*/ 137 w 1376"/>
                  <a:gd name="T25" fmla="*/ 26 h 426"/>
                  <a:gd name="T26" fmla="*/ 142 w 1376"/>
                  <a:gd name="T27" fmla="*/ 17 h 426"/>
                  <a:gd name="T28" fmla="*/ 149 w 1376"/>
                  <a:gd name="T29" fmla="*/ 13 h 426"/>
                  <a:gd name="T30" fmla="*/ 162 w 1376"/>
                  <a:gd name="T31" fmla="*/ 15 h 426"/>
                  <a:gd name="T32" fmla="*/ 167 w 1376"/>
                  <a:gd name="T33" fmla="*/ 27 h 426"/>
                  <a:gd name="T34" fmla="*/ 166 w 1376"/>
                  <a:gd name="T35" fmla="*/ 13 h 426"/>
                  <a:gd name="T36" fmla="*/ 158 w 1376"/>
                  <a:gd name="T37" fmla="*/ 10 h 426"/>
                  <a:gd name="T38" fmla="*/ 141 w 1376"/>
                  <a:gd name="T39" fmla="*/ 12 h 426"/>
                  <a:gd name="T40" fmla="*/ 132 w 1376"/>
                  <a:gd name="T41" fmla="*/ 21 h 426"/>
                  <a:gd name="T42" fmla="*/ 121 w 1376"/>
                  <a:gd name="T43" fmla="*/ 27 h 426"/>
                  <a:gd name="T44" fmla="*/ 107 w 1376"/>
                  <a:gd name="T45" fmla="*/ 33 h 426"/>
                  <a:gd name="T46" fmla="*/ 85 w 1376"/>
                  <a:gd name="T47" fmla="*/ 36 h 426"/>
                  <a:gd name="T48" fmla="*/ 78 w 1376"/>
                  <a:gd name="T49" fmla="*/ 28 h 426"/>
                  <a:gd name="T50" fmla="*/ 66 w 1376"/>
                  <a:gd name="T51" fmla="*/ 27 h 426"/>
                  <a:gd name="T52" fmla="*/ 51 w 1376"/>
                  <a:gd name="T53" fmla="*/ 33 h 426"/>
                  <a:gd name="T54" fmla="*/ 45 w 1376"/>
                  <a:gd name="T55" fmla="*/ 48 h 426"/>
                  <a:gd name="T56" fmla="*/ 27 w 1376"/>
                  <a:gd name="T57" fmla="*/ 44 h 426"/>
                  <a:gd name="T58" fmla="*/ 21 w 1376"/>
                  <a:gd name="T59" fmla="*/ 27 h 426"/>
                  <a:gd name="T60" fmla="*/ 5 w 1376"/>
                  <a:gd name="T61" fmla="*/ 15 h 426"/>
                  <a:gd name="T62" fmla="*/ 0 w 1376"/>
                  <a:gd name="T63" fmla="*/ 7 h 4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6"/>
                  <a:gd name="T97" fmla="*/ 0 h 426"/>
                  <a:gd name="T98" fmla="*/ 1376 w 1376"/>
                  <a:gd name="T99" fmla="*/ 426 h 4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6" h="426">
                    <a:moveTo>
                      <a:pt x="0" y="57"/>
                    </a:moveTo>
                    <a:lnTo>
                      <a:pt x="10" y="174"/>
                    </a:lnTo>
                    <a:lnTo>
                      <a:pt x="23" y="228"/>
                    </a:lnTo>
                    <a:lnTo>
                      <a:pt x="41" y="276"/>
                    </a:lnTo>
                    <a:lnTo>
                      <a:pt x="64" y="318"/>
                    </a:lnTo>
                    <a:lnTo>
                      <a:pt x="93" y="354"/>
                    </a:lnTo>
                    <a:lnTo>
                      <a:pt x="125" y="384"/>
                    </a:lnTo>
                    <a:lnTo>
                      <a:pt x="160" y="404"/>
                    </a:lnTo>
                    <a:lnTo>
                      <a:pt x="216" y="421"/>
                    </a:lnTo>
                    <a:lnTo>
                      <a:pt x="281" y="426"/>
                    </a:lnTo>
                    <a:lnTo>
                      <a:pt x="385" y="402"/>
                    </a:lnTo>
                    <a:lnTo>
                      <a:pt x="401" y="313"/>
                    </a:lnTo>
                    <a:lnTo>
                      <a:pt x="417" y="288"/>
                    </a:lnTo>
                    <a:lnTo>
                      <a:pt x="441" y="265"/>
                    </a:lnTo>
                    <a:lnTo>
                      <a:pt x="475" y="251"/>
                    </a:lnTo>
                    <a:lnTo>
                      <a:pt x="521" y="245"/>
                    </a:lnTo>
                    <a:lnTo>
                      <a:pt x="583" y="265"/>
                    </a:lnTo>
                    <a:lnTo>
                      <a:pt x="623" y="300"/>
                    </a:lnTo>
                    <a:lnTo>
                      <a:pt x="640" y="343"/>
                    </a:lnTo>
                    <a:lnTo>
                      <a:pt x="736" y="321"/>
                    </a:lnTo>
                    <a:lnTo>
                      <a:pt x="847" y="292"/>
                    </a:lnTo>
                    <a:lnTo>
                      <a:pt x="906" y="276"/>
                    </a:lnTo>
                    <a:lnTo>
                      <a:pt x="965" y="259"/>
                    </a:lnTo>
                    <a:lnTo>
                      <a:pt x="1025" y="244"/>
                    </a:lnTo>
                    <a:lnTo>
                      <a:pt x="1086" y="229"/>
                    </a:lnTo>
                    <a:lnTo>
                      <a:pt x="1091" y="206"/>
                    </a:lnTo>
                    <a:lnTo>
                      <a:pt x="1112" y="158"/>
                    </a:lnTo>
                    <a:lnTo>
                      <a:pt x="1130" y="132"/>
                    </a:lnTo>
                    <a:lnTo>
                      <a:pt x="1155" y="112"/>
                    </a:lnTo>
                    <a:lnTo>
                      <a:pt x="1187" y="99"/>
                    </a:lnTo>
                    <a:lnTo>
                      <a:pt x="1228" y="97"/>
                    </a:lnTo>
                    <a:lnTo>
                      <a:pt x="1294" y="121"/>
                    </a:lnTo>
                    <a:lnTo>
                      <a:pt x="1324" y="159"/>
                    </a:lnTo>
                    <a:lnTo>
                      <a:pt x="1329" y="213"/>
                    </a:lnTo>
                    <a:lnTo>
                      <a:pt x="1376" y="0"/>
                    </a:lnTo>
                    <a:lnTo>
                      <a:pt x="1324" y="104"/>
                    </a:lnTo>
                    <a:lnTo>
                      <a:pt x="1295" y="85"/>
                    </a:lnTo>
                    <a:lnTo>
                      <a:pt x="1263" y="73"/>
                    </a:lnTo>
                    <a:lnTo>
                      <a:pt x="1223" y="65"/>
                    </a:lnTo>
                    <a:lnTo>
                      <a:pt x="1128" y="89"/>
                    </a:lnTo>
                    <a:lnTo>
                      <a:pt x="1078" y="131"/>
                    </a:lnTo>
                    <a:lnTo>
                      <a:pt x="1054" y="163"/>
                    </a:lnTo>
                    <a:lnTo>
                      <a:pt x="1030" y="203"/>
                    </a:lnTo>
                    <a:lnTo>
                      <a:pt x="971" y="223"/>
                    </a:lnTo>
                    <a:lnTo>
                      <a:pt x="925" y="240"/>
                    </a:lnTo>
                    <a:lnTo>
                      <a:pt x="857" y="264"/>
                    </a:lnTo>
                    <a:lnTo>
                      <a:pt x="786" y="278"/>
                    </a:lnTo>
                    <a:lnTo>
                      <a:pt x="677" y="286"/>
                    </a:lnTo>
                    <a:lnTo>
                      <a:pt x="632" y="240"/>
                    </a:lnTo>
                    <a:lnTo>
                      <a:pt x="617" y="229"/>
                    </a:lnTo>
                    <a:lnTo>
                      <a:pt x="594" y="220"/>
                    </a:lnTo>
                    <a:lnTo>
                      <a:pt x="521" y="215"/>
                    </a:lnTo>
                    <a:lnTo>
                      <a:pt x="457" y="229"/>
                    </a:lnTo>
                    <a:lnTo>
                      <a:pt x="408" y="257"/>
                    </a:lnTo>
                    <a:lnTo>
                      <a:pt x="376" y="305"/>
                    </a:lnTo>
                    <a:lnTo>
                      <a:pt x="363" y="379"/>
                    </a:lnTo>
                    <a:lnTo>
                      <a:pt x="292" y="382"/>
                    </a:lnTo>
                    <a:lnTo>
                      <a:pt x="223" y="352"/>
                    </a:lnTo>
                    <a:lnTo>
                      <a:pt x="174" y="297"/>
                    </a:lnTo>
                    <a:lnTo>
                      <a:pt x="164" y="223"/>
                    </a:lnTo>
                    <a:lnTo>
                      <a:pt x="84" y="172"/>
                    </a:lnTo>
                    <a:lnTo>
                      <a:pt x="40" y="12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9" name="Freeform 125"/>
              <p:cNvSpPr>
                <a:spLocks/>
              </p:cNvSpPr>
              <p:nvPr/>
            </p:nvSpPr>
            <p:spPr bwMode="auto">
              <a:xfrm>
                <a:off x="553" y="3853"/>
                <a:ext cx="103" cy="105"/>
              </a:xfrm>
              <a:custGeom>
                <a:avLst/>
                <a:gdLst>
                  <a:gd name="T0" fmla="*/ 18 w 206"/>
                  <a:gd name="T1" fmla="*/ 1 h 210"/>
                  <a:gd name="T2" fmla="*/ 3 w 206"/>
                  <a:gd name="T3" fmla="*/ 7 h 210"/>
                  <a:gd name="T4" fmla="*/ 3 w 206"/>
                  <a:gd name="T5" fmla="*/ 11 h 210"/>
                  <a:gd name="T6" fmla="*/ 6 w 206"/>
                  <a:gd name="T7" fmla="*/ 12 h 210"/>
                  <a:gd name="T8" fmla="*/ 9 w 206"/>
                  <a:gd name="T9" fmla="*/ 13 h 210"/>
                  <a:gd name="T10" fmla="*/ 26 w 206"/>
                  <a:gd name="T11" fmla="*/ 7 h 210"/>
                  <a:gd name="T12" fmla="*/ 22 w 206"/>
                  <a:gd name="T13" fmla="*/ 12 h 210"/>
                  <a:gd name="T14" fmla="*/ 20 w 206"/>
                  <a:gd name="T15" fmla="*/ 14 h 210"/>
                  <a:gd name="T16" fmla="*/ 18 w 206"/>
                  <a:gd name="T17" fmla="*/ 19 h 210"/>
                  <a:gd name="T18" fmla="*/ 14 w 206"/>
                  <a:gd name="T19" fmla="*/ 22 h 210"/>
                  <a:gd name="T20" fmla="*/ 13 w 206"/>
                  <a:gd name="T21" fmla="*/ 24 h 210"/>
                  <a:gd name="T22" fmla="*/ 11 w 206"/>
                  <a:gd name="T23" fmla="*/ 26 h 210"/>
                  <a:gd name="T24" fmla="*/ 9 w 206"/>
                  <a:gd name="T25" fmla="*/ 26 h 210"/>
                  <a:gd name="T26" fmla="*/ 6 w 206"/>
                  <a:gd name="T27" fmla="*/ 26 h 210"/>
                  <a:gd name="T28" fmla="*/ 6 w 206"/>
                  <a:gd name="T29" fmla="*/ 25 h 210"/>
                  <a:gd name="T30" fmla="*/ 12 w 206"/>
                  <a:gd name="T31" fmla="*/ 20 h 210"/>
                  <a:gd name="T32" fmla="*/ 15 w 206"/>
                  <a:gd name="T33" fmla="*/ 15 h 210"/>
                  <a:gd name="T34" fmla="*/ 19 w 206"/>
                  <a:gd name="T35" fmla="*/ 12 h 210"/>
                  <a:gd name="T36" fmla="*/ 18 w 206"/>
                  <a:gd name="T37" fmla="*/ 12 h 210"/>
                  <a:gd name="T38" fmla="*/ 14 w 206"/>
                  <a:gd name="T39" fmla="*/ 13 h 210"/>
                  <a:gd name="T40" fmla="*/ 10 w 206"/>
                  <a:gd name="T41" fmla="*/ 15 h 210"/>
                  <a:gd name="T42" fmla="*/ 6 w 206"/>
                  <a:gd name="T43" fmla="*/ 15 h 210"/>
                  <a:gd name="T44" fmla="*/ 1 w 206"/>
                  <a:gd name="T45" fmla="*/ 11 h 210"/>
                  <a:gd name="T46" fmla="*/ 0 w 206"/>
                  <a:gd name="T47" fmla="*/ 7 h 210"/>
                  <a:gd name="T48" fmla="*/ 2 w 206"/>
                  <a:gd name="T49" fmla="*/ 3 h 210"/>
                  <a:gd name="T50" fmla="*/ 3 w 206"/>
                  <a:gd name="T51" fmla="*/ 2 h 210"/>
                  <a:gd name="T52" fmla="*/ 6 w 206"/>
                  <a:gd name="T53" fmla="*/ 1 h 210"/>
                  <a:gd name="T54" fmla="*/ 13 w 206"/>
                  <a:gd name="T55" fmla="*/ 0 h 210"/>
                  <a:gd name="T56" fmla="*/ 18 w 206"/>
                  <a:gd name="T57" fmla="*/ 1 h 210"/>
                  <a:gd name="T58" fmla="*/ 18 w 206"/>
                  <a:gd name="T59" fmla="*/ 1 h 2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6"/>
                  <a:gd name="T91" fmla="*/ 0 h 210"/>
                  <a:gd name="T92" fmla="*/ 206 w 206"/>
                  <a:gd name="T93" fmla="*/ 210 h 21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6" h="210">
                    <a:moveTo>
                      <a:pt x="144" y="6"/>
                    </a:moveTo>
                    <a:lnTo>
                      <a:pt x="19" y="62"/>
                    </a:lnTo>
                    <a:lnTo>
                      <a:pt x="26" y="83"/>
                    </a:lnTo>
                    <a:lnTo>
                      <a:pt x="41" y="96"/>
                    </a:lnTo>
                    <a:lnTo>
                      <a:pt x="65" y="102"/>
                    </a:lnTo>
                    <a:lnTo>
                      <a:pt x="206" y="52"/>
                    </a:lnTo>
                    <a:lnTo>
                      <a:pt x="176" y="94"/>
                    </a:lnTo>
                    <a:lnTo>
                      <a:pt x="158" y="119"/>
                    </a:lnTo>
                    <a:lnTo>
                      <a:pt x="137" y="145"/>
                    </a:lnTo>
                    <a:lnTo>
                      <a:pt x="117" y="169"/>
                    </a:lnTo>
                    <a:lnTo>
                      <a:pt x="99" y="189"/>
                    </a:lnTo>
                    <a:lnTo>
                      <a:pt x="82" y="203"/>
                    </a:lnTo>
                    <a:lnTo>
                      <a:pt x="68" y="210"/>
                    </a:lnTo>
                    <a:lnTo>
                      <a:pt x="49" y="208"/>
                    </a:lnTo>
                    <a:lnTo>
                      <a:pt x="41" y="199"/>
                    </a:lnTo>
                    <a:lnTo>
                      <a:pt x="96" y="154"/>
                    </a:lnTo>
                    <a:lnTo>
                      <a:pt x="125" y="121"/>
                    </a:lnTo>
                    <a:lnTo>
                      <a:pt x="152" y="89"/>
                    </a:lnTo>
                    <a:lnTo>
                      <a:pt x="141" y="96"/>
                    </a:lnTo>
                    <a:lnTo>
                      <a:pt x="114" y="109"/>
                    </a:lnTo>
                    <a:lnTo>
                      <a:pt x="78" y="120"/>
                    </a:lnTo>
                    <a:lnTo>
                      <a:pt x="46" y="120"/>
                    </a:lnTo>
                    <a:lnTo>
                      <a:pt x="4" y="86"/>
                    </a:lnTo>
                    <a:lnTo>
                      <a:pt x="0" y="63"/>
                    </a:lnTo>
                    <a:lnTo>
                      <a:pt x="9" y="31"/>
                    </a:lnTo>
                    <a:lnTo>
                      <a:pt x="24" y="16"/>
                    </a:lnTo>
                    <a:lnTo>
                      <a:pt x="48" y="5"/>
                    </a:lnTo>
                    <a:lnTo>
                      <a:pt x="109" y="0"/>
                    </a:lnTo>
                    <a:lnTo>
                      <a:pt x="14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0" name="Freeform 126"/>
              <p:cNvSpPr>
                <a:spLocks/>
              </p:cNvSpPr>
              <p:nvPr/>
            </p:nvSpPr>
            <p:spPr bwMode="auto">
              <a:xfrm>
                <a:off x="644" y="3745"/>
                <a:ext cx="42" cy="121"/>
              </a:xfrm>
              <a:custGeom>
                <a:avLst/>
                <a:gdLst>
                  <a:gd name="T0" fmla="*/ 10 w 83"/>
                  <a:gd name="T1" fmla="*/ 0 h 241"/>
                  <a:gd name="T2" fmla="*/ 9 w 83"/>
                  <a:gd name="T3" fmla="*/ 3 h 241"/>
                  <a:gd name="T4" fmla="*/ 6 w 83"/>
                  <a:gd name="T5" fmla="*/ 10 h 241"/>
                  <a:gd name="T6" fmla="*/ 3 w 83"/>
                  <a:gd name="T7" fmla="*/ 16 h 241"/>
                  <a:gd name="T8" fmla="*/ 0 w 83"/>
                  <a:gd name="T9" fmla="*/ 20 h 241"/>
                  <a:gd name="T10" fmla="*/ 1 w 83"/>
                  <a:gd name="T11" fmla="*/ 22 h 241"/>
                  <a:gd name="T12" fmla="*/ 2 w 83"/>
                  <a:gd name="T13" fmla="*/ 20 h 241"/>
                  <a:gd name="T14" fmla="*/ 5 w 83"/>
                  <a:gd name="T15" fmla="*/ 16 h 241"/>
                  <a:gd name="T16" fmla="*/ 9 w 83"/>
                  <a:gd name="T17" fmla="*/ 9 h 241"/>
                  <a:gd name="T18" fmla="*/ 8 w 83"/>
                  <a:gd name="T19" fmla="*/ 16 h 241"/>
                  <a:gd name="T20" fmla="*/ 6 w 83"/>
                  <a:gd name="T21" fmla="*/ 21 h 241"/>
                  <a:gd name="T22" fmla="*/ 3 w 83"/>
                  <a:gd name="T23" fmla="*/ 26 h 241"/>
                  <a:gd name="T24" fmla="*/ 1 w 83"/>
                  <a:gd name="T25" fmla="*/ 29 h 241"/>
                  <a:gd name="T26" fmla="*/ 2 w 83"/>
                  <a:gd name="T27" fmla="*/ 30 h 241"/>
                  <a:gd name="T28" fmla="*/ 4 w 83"/>
                  <a:gd name="T29" fmla="*/ 31 h 241"/>
                  <a:gd name="T30" fmla="*/ 7 w 83"/>
                  <a:gd name="T31" fmla="*/ 26 h 241"/>
                  <a:gd name="T32" fmla="*/ 10 w 83"/>
                  <a:gd name="T33" fmla="*/ 18 h 241"/>
                  <a:gd name="T34" fmla="*/ 11 w 83"/>
                  <a:gd name="T35" fmla="*/ 8 h 241"/>
                  <a:gd name="T36" fmla="*/ 10 w 83"/>
                  <a:gd name="T37" fmla="*/ 0 h 241"/>
                  <a:gd name="T38" fmla="*/ 10 w 83"/>
                  <a:gd name="T39" fmla="*/ 0 h 2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3"/>
                  <a:gd name="T61" fmla="*/ 0 h 241"/>
                  <a:gd name="T62" fmla="*/ 83 w 83"/>
                  <a:gd name="T63" fmla="*/ 241 h 2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3" h="241">
                    <a:moveTo>
                      <a:pt x="76" y="0"/>
                    </a:moveTo>
                    <a:lnTo>
                      <a:pt x="67" y="23"/>
                    </a:lnTo>
                    <a:lnTo>
                      <a:pt x="47" y="73"/>
                    </a:lnTo>
                    <a:lnTo>
                      <a:pt x="22" y="126"/>
                    </a:lnTo>
                    <a:lnTo>
                      <a:pt x="0" y="157"/>
                    </a:lnTo>
                    <a:lnTo>
                      <a:pt x="6" y="172"/>
                    </a:lnTo>
                    <a:lnTo>
                      <a:pt x="15" y="157"/>
                    </a:lnTo>
                    <a:lnTo>
                      <a:pt x="36" y="124"/>
                    </a:lnTo>
                    <a:lnTo>
                      <a:pt x="68" y="65"/>
                    </a:lnTo>
                    <a:lnTo>
                      <a:pt x="59" y="122"/>
                    </a:lnTo>
                    <a:lnTo>
                      <a:pt x="43" y="168"/>
                    </a:lnTo>
                    <a:lnTo>
                      <a:pt x="24" y="204"/>
                    </a:lnTo>
                    <a:lnTo>
                      <a:pt x="2" y="232"/>
                    </a:lnTo>
                    <a:lnTo>
                      <a:pt x="15" y="239"/>
                    </a:lnTo>
                    <a:lnTo>
                      <a:pt x="31" y="241"/>
                    </a:lnTo>
                    <a:lnTo>
                      <a:pt x="51" y="206"/>
                    </a:lnTo>
                    <a:lnTo>
                      <a:pt x="77" y="140"/>
                    </a:lnTo>
                    <a:lnTo>
                      <a:pt x="83" y="6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1" name="Freeform 127"/>
              <p:cNvSpPr>
                <a:spLocks/>
              </p:cNvSpPr>
              <p:nvPr/>
            </p:nvSpPr>
            <p:spPr bwMode="auto">
              <a:xfrm>
                <a:off x="1411" y="3492"/>
                <a:ext cx="148" cy="163"/>
              </a:xfrm>
              <a:custGeom>
                <a:avLst/>
                <a:gdLst>
                  <a:gd name="T0" fmla="*/ 37 w 296"/>
                  <a:gd name="T1" fmla="*/ 8 h 327"/>
                  <a:gd name="T2" fmla="*/ 35 w 296"/>
                  <a:gd name="T3" fmla="*/ 4 h 327"/>
                  <a:gd name="T4" fmla="*/ 30 w 296"/>
                  <a:gd name="T5" fmla="*/ 1 h 327"/>
                  <a:gd name="T6" fmla="*/ 26 w 296"/>
                  <a:gd name="T7" fmla="*/ 0 h 327"/>
                  <a:gd name="T8" fmla="*/ 22 w 296"/>
                  <a:gd name="T9" fmla="*/ 0 h 327"/>
                  <a:gd name="T10" fmla="*/ 14 w 296"/>
                  <a:gd name="T11" fmla="*/ 3 h 327"/>
                  <a:gd name="T12" fmla="*/ 11 w 296"/>
                  <a:gd name="T13" fmla="*/ 14 h 327"/>
                  <a:gd name="T14" fmla="*/ 11 w 296"/>
                  <a:gd name="T15" fmla="*/ 18 h 327"/>
                  <a:gd name="T16" fmla="*/ 6 w 296"/>
                  <a:gd name="T17" fmla="*/ 22 h 327"/>
                  <a:gd name="T18" fmla="*/ 0 w 296"/>
                  <a:gd name="T19" fmla="*/ 33 h 327"/>
                  <a:gd name="T20" fmla="*/ 1 w 296"/>
                  <a:gd name="T21" fmla="*/ 38 h 327"/>
                  <a:gd name="T22" fmla="*/ 3 w 296"/>
                  <a:gd name="T23" fmla="*/ 40 h 327"/>
                  <a:gd name="T24" fmla="*/ 13 w 296"/>
                  <a:gd name="T25" fmla="*/ 39 h 327"/>
                  <a:gd name="T26" fmla="*/ 20 w 296"/>
                  <a:gd name="T27" fmla="*/ 34 h 327"/>
                  <a:gd name="T28" fmla="*/ 23 w 296"/>
                  <a:gd name="T29" fmla="*/ 30 h 327"/>
                  <a:gd name="T30" fmla="*/ 27 w 296"/>
                  <a:gd name="T31" fmla="*/ 26 h 327"/>
                  <a:gd name="T32" fmla="*/ 30 w 296"/>
                  <a:gd name="T33" fmla="*/ 21 h 327"/>
                  <a:gd name="T34" fmla="*/ 33 w 296"/>
                  <a:gd name="T35" fmla="*/ 17 h 327"/>
                  <a:gd name="T36" fmla="*/ 36 w 296"/>
                  <a:gd name="T37" fmla="*/ 10 h 327"/>
                  <a:gd name="T38" fmla="*/ 34 w 296"/>
                  <a:gd name="T39" fmla="*/ 12 h 327"/>
                  <a:gd name="T40" fmla="*/ 30 w 296"/>
                  <a:gd name="T41" fmla="*/ 16 h 327"/>
                  <a:gd name="T42" fmla="*/ 27 w 296"/>
                  <a:gd name="T43" fmla="*/ 20 h 327"/>
                  <a:gd name="T44" fmla="*/ 23 w 296"/>
                  <a:gd name="T45" fmla="*/ 25 h 327"/>
                  <a:gd name="T46" fmla="*/ 19 w 296"/>
                  <a:gd name="T47" fmla="*/ 30 h 327"/>
                  <a:gd name="T48" fmla="*/ 14 w 296"/>
                  <a:gd name="T49" fmla="*/ 34 h 327"/>
                  <a:gd name="T50" fmla="*/ 12 w 296"/>
                  <a:gd name="T51" fmla="*/ 36 h 327"/>
                  <a:gd name="T52" fmla="*/ 10 w 296"/>
                  <a:gd name="T53" fmla="*/ 37 h 327"/>
                  <a:gd name="T54" fmla="*/ 6 w 296"/>
                  <a:gd name="T55" fmla="*/ 38 h 327"/>
                  <a:gd name="T56" fmla="*/ 1 w 296"/>
                  <a:gd name="T57" fmla="*/ 36 h 327"/>
                  <a:gd name="T58" fmla="*/ 3 w 296"/>
                  <a:gd name="T59" fmla="*/ 29 h 327"/>
                  <a:gd name="T60" fmla="*/ 6 w 296"/>
                  <a:gd name="T61" fmla="*/ 25 h 327"/>
                  <a:gd name="T62" fmla="*/ 9 w 296"/>
                  <a:gd name="T63" fmla="*/ 22 h 327"/>
                  <a:gd name="T64" fmla="*/ 12 w 296"/>
                  <a:gd name="T65" fmla="*/ 19 h 327"/>
                  <a:gd name="T66" fmla="*/ 14 w 296"/>
                  <a:gd name="T67" fmla="*/ 17 h 327"/>
                  <a:gd name="T68" fmla="*/ 15 w 296"/>
                  <a:gd name="T69" fmla="*/ 11 h 327"/>
                  <a:gd name="T70" fmla="*/ 18 w 296"/>
                  <a:gd name="T71" fmla="*/ 6 h 327"/>
                  <a:gd name="T72" fmla="*/ 19 w 296"/>
                  <a:gd name="T73" fmla="*/ 3 h 327"/>
                  <a:gd name="T74" fmla="*/ 25 w 296"/>
                  <a:gd name="T75" fmla="*/ 1 h 327"/>
                  <a:gd name="T76" fmla="*/ 30 w 296"/>
                  <a:gd name="T77" fmla="*/ 3 h 327"/>
                  <a:gd name="T78" fmla="*/ 35 w 296"/>
                  <a:gd name="T79" fmla="*/ 7 h 327"/>
                  <a:gd name="T80" fmla="*/ 28 w 296"/>
                  <a:gd name="T81" fmla="*/ 10 h 327"/>
                  <a:gd name="T82" fmla="*/ 22 w 296"/>
                  <a:gd name="T83" fmla="*/ 13 h 327"/>
                  <a:gd name="T84" fmla="*/ 17 w 296"/>
                  <a:gd name="T85" fmla="*/ 16 h 327"/>
                  <a:gd name="T86" fmla="*/ 24 w 296"/>
                  <a:gd name="T87" fmla="*/ 14 h 327"/>
                  <a:gd name="T88" fmla="*/ 28 w 296"/>
                  <a:gd name="T89" fmla="*/ 12 h 327"/>
                  <a:gd name="T90" fmla="*/ 33 w 296"/>
                  <a:gd name="T91" fmla="*/ 10 h 327"/>
                  <a:gd name="T92" fmla="*/ 37 w 296"/>
                  <a:gd name="T93" fmla="*/ 8 h 327"/>
                  <a:gd name="T94" fmla="*/ 37 w 296"/>
                  <a:gd name="T95" fmla="*/ 8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6"/>
                  <a:gd name="T145" fmla="*/ 0 h 327"/>
                  <a:gd name="T146" fmla="*/ 296 w 296"/>
                  <a:gd name="T147" fmla="*/ 327 h 3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6" h="327">
                    <a:moveTo>
                      <a:pt x="296" y="67"/>
                    </a:moveTo>
                    <a:lnTo>
                      <a:pt x="274" y="36"/>
                    </a:lnTo>
                    <a:lnTo>
                      <a:pt x="246" y="15"/>
                    </a:lnTo>
                    <a:lnTo>
                      <a:pt x="213" y="2"/>
                    </a:lnTo>
                    <a:lnTo>
                      <a:pt x="179" y="0"/>
                    </a:lnTo>
                    <a:lnTo>
                      <a:pt x="118" y="30"/>
                    </a:lnTo>
                    <a:lnTo>
                      <a:pt x="90" y="112"/>
                    </a:lnTo>
                    <a:lnTo>
                      <a:pt x="91" y="146"/>
                    </a:lnTo>
                    <a:lnTo>
                      <a:pt x="51" y="177"/>
                    </a:lnTo>
                    <a:lnTo>
                      <a:pt x="0" y="270"/>
                    </a:lnTo>
                    <a:lnTo>
                      <a:pt x="7" y="308"/>
                    </a:lnTo>
                    <a:lnTo>
                      <a:pt x="28" y="327"/>
                    </a:lnTo>
                    <a:lnTo>
                      <a:pt x="106" y="319"/>
                    </a:lnTo>
                    <a:lnTo>
                      <a:pt x="160" y="277"/>
                    </a:lnTo>
                    <a:lnTo>
                      <a:pt x="190" y="245"/>
                    </a:lnTo>
                    <a:lnTo>
                      <a:pt x="217" y="209"/>
                    </a:lnTo>
                    <a:lnTo>
                      <a:pt x="243" y="171"/>
                    </a:lnTo>
                    <a:lnTo>
                      <a:pt x="264" y="136"/>
                    </a:lnTo>
                    <a:lnTo>
                      <a:pt x="287" y="84"/>
                    </a:lnTo>
                    <a:lnTo>
                      <a:pt x="271" y="98"/>
                    </a:lnTo>
                    <a:lnTo>
                      <a:pt x="247" y="131"/>
                    </a:lnTo>
                    <a:lnTo>
                      <a:pt x="221" y="164"/>
                    </a:lnTo>
                    <a:lnTo>
                      <a:pt x="189" y="203"/>
                    </a:lnTo>
                    <a:lnTo>
                      <a:pt x="153" y="242"/>
                    </a:lnTo>
                    <a:lnTo>
                      <a:pt x="118" y="276"/>
                    </a:lnTo>
                    <a:lnTo>
                      <a:pt x="100" y="289"/>
                    </a:lnTo>
                    <a:lnTo>
                      <a:pt x="83" y="300"/>
                    </a:lnTo>
                    <a:lnTo>
                      <a:pt x="53" y="311"/>
                    </a:lnTo>
                    <a:lnTo>
                      <a:pt x="13" y="288"/>
                    </a:lnTo>
                    <a:lnTo>
                      <a:pt x="27" y="239"/>
                    </a:lnTo>
                    <a:lnTo>
                      <a:pt x="54" y="201"/>
                    </a:lnTo>
                    <a:lnTo>
                      <a:pt x="75" y="178"/>
                    </a:lnTo>
                    <a:lnTo>
                      <a:pt x="100" y="152"/>
                    </a:lnTo>
                    <a:lnTo>
                      <a:pt x="118" y="139"/>
                    </a:lnTo>
                    <a:lnTo>
                      <a:pt x="126" y="89"/>
                    </a:lnTo>
                    <a:lnTo>
                      <a:pt x="139" y="51"/>
                    </a:lnTo>
                    <a:lnTo>
                      <a:pt x="159" y="25"/>
                    </a:lnTo>
                    <a:lnTo>
                      <a:pt x="206" y="11"/>
                    </a:lnTo>
                    <a:lnTo>
                      <a:pt x="241" y="24"/>
                    </a:lnTo>
                    <a:lnTo>
                      <a:pt x="278" y="62"/>
                    </a:lnTo>
                    <a:lnTo>
                      <a:pt x="224" y="84"/>
                    </a:lnTo>
                    <a:lnTo>
                      <a:pt x="176" y="107"/>
                    </a:lnTo>
                    <a:lnTo>
                      <a:pt x="132" y="133"/>
                    </a:lnTo>
                    <a:lnTo>
                      <a:pt x="194" y="114"/>
                    </a:lnTo>
                    <a:lnTo>
                      <a:pt x="231" y="98"/>
                    </a:lnTo>
                    <a:lnTo>
                      <a:pt x="263" y="83"/>
                    </a:lnTo>
                    <a:lnTo>
                      <a:pt x="29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2" name="Freeform 128"/>
              <p:cNvSpPr>
                <a:spLocks/>
              </p:cNvSpPr>
              <p:nvPr/>
            </p:nvSpPr>
            <p:spPr bwMode="auto">
              <a:xfrm>
                <a:off x="1468" y="3637"/>
                <a:ext cx="91" cy="36"/>
              </a:xfrm>
              <a:custGeom>
                <a:avLst/>
                <a:gdLst>
                  <a:gd name="T0" fmla="*/ 0 w 182"/>
                  <a:gd name="T1" fmla="*/ 0 h 70"/>
                  <a:gd name="T2" fmla="*/ 1 w 182"/>
                  <a:gd name="T3" fmla="*/ 4 h 70"/>
                  <a:gd name="T4" fmla="*/ 5 w 182"/>
                  <a:gd name="T5" fmla="*/ 7 h 70"/>
                  <a:gd name="T6" fmla="*/ 7 w 182"/>
                  <a:gd name="T7" fmla="*/ 8 h 70"/>
                  <a:gd name="T8" fmla="*/ 12 w 182"/>
                  <a:gd name="T9" fmla="*/ 10 h 70"/>
                  <a:gd name="T10" fmla="*/ 21 w 182"/>
                  <a:gd name="T11" fmla="*/ 9 h 70"/>
                  <a:gd name="T12" fmla="*/ 23 w 182"/>
                  <a:gd name="T13" fmla="*/ 8 h 70"/>
                  <a:gd name="T14" fmla="*/ 22 w 182"/>
                  <a:gd name="T15" fmla="*/ 5 h 70"/>
                  <a:gd name="T16" fmla="*/ 19 w 182"/>
                  <a:gd name="T17" fmla="*/ 6 h 70"/>
                  <a:gd name="T18" fmla="*/ 6 w 182"/>
                  <a:gd name="T19" fmla="*/ 5 h 70"/>
                  <a:gd name="T20" fmla="*/ 1 w 182"/>
                  <a:gd name="T21" fmla="*/ 1 h 70"/>
                  <a:gd name="T22" fmla="*/ 0 w 182"/>
                  <a:gd name="T23" fmla="*/ 0 h 70"/>
                  <a:gd name="T24" fmla="*/ 0 w 182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"/>
                  <a:gd name="T40" fmla="*/ 0 h 70"/>
                  <a:gd name="T41" fmla="*/ 182 w 182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" h="70">
                    <a:moveTo>
                      <a:pt x="0" y="0"/>
                    </a:moveTo>
                    <a:lnTo>
                      <a:pt x="8" y="27"/>
                    </a:lnTo>
                    <a:lnTo>
                      <a:pt x="36" y="50"/>
                    </a:lnTo>
                    <a:lnTo>
                      <a:pt x="61" y="61"/>
                    </a:lnTo>
                    <a:lnTo>
                      <a:pt x="96" y="70"/>
                    </a:lnTo>
                    <a:lnTo>
                      <a:pt x="167" y="67"/>
                    </a:lnTo>
                    <a:lnTo>
                      <a:pt x="182" y="56"/>
                    </a:lnTo>
                    <a:lnTo>
                      <a:pt x="170" y="35"/>
                    </a:lnTo>
                    <a:lnTo>
                      <a:pt x="147" y="47"/>
                    </a:lnTo>
                    <a:lnTo>
                      <a:pt x="55" y="3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3" name="Freeform 129"/>
              <p:cNvSpPr>
                <a:spLocks/>
              </p:cNvSpPr>
              <p:nvPr/>
            </p:nvSpPr>
            <p:spPr bwMode="auto">
              <a:xfrm>
                <a:off x="1520" y="3565"/>
                <a:ext cx="51" cy="20"/>
              </a:xfrm>
              <a:custGeom>
                <a:avLst/>
                <a:gdLst>
                  <a:gd name="T0" fmla="*/ 0 w 103"/>
                  <a:gd name="T1" fmla="*/ 5 h 41"/>
                  <a:gd name="T2" fmla="*/ 1 w 103"/>
                  <a:gd name="T3" fmla="*/ 3 h 41"/>
                  <a:gd name="T4" fmla="*/ 4 w 103"/>
                  <a:gd name="T5" fmla="*/ 1 h 41"/>
                  <a:gd name="T6" fmla="*/ 8 w 103"/>
                  <a:gd name="T7" fmla="*/ 0 h 41"/>
                  <a:gd name="T8" fmla="*/ 12 w 103"/>
                  <a:gd name="T9" fmla="*/ 2 h 41"/>
                  <a:gd name="T10" fmla="*/ 8 w 103"/>
                  <a:gd name="T11" fmla="*/ 1 h 41"/>
                  <a:gd name="T12" fmla="*/ 3 w 103"/>
                  <a:gd name="T13" fmla="*/ 3 h 41"/>
                  <a:gd name="T14" fmla="*/ 0 w 103"/>
                  <a:gd name="T15" fmla="*/ 5 h 41"/>
                  <a:gd name="T16" fmla="*/ 0 w 103"/>
                  <a:gd name="T17" fmla="*/ 5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1"/>
                  <a:gd name="T29" fmla="*/ 103 w 103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1">
                    <a:moveTo>
                      <a:pt x="0" y="41"/>
                    </a:moveTo>
                    <a:lnTo>
                      <a:pt x="9" y="31"/>
                    </a:lnTo>
                    <a:lnTo>
                      <a:pt x="36" y="10"/>
                    </a:lnTo>
                    <a:lnTo>
                      <a:pt x="69" y="0"/>
                    </a:lnTo>
                    <a:lnTo>
                      <a:pt x="103" y="21"/>
                    </a:lnTo>
                    <a:lnTo>
                      <a:pt x="65" y="15"/>
                    </a:lnTo>
                    <a:lnTo>
                      <a:pt x="24" y="2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4" name="Freeform 130"/>
              <p:cNvSpPr>
                <a:spLocks/>
              </p:cNvSpPr>
              <p:nvPr/>
            </p:nvSpPr>
            <p:spPr bwMode="auto">
              <a:xfrm>
                <a:off x="1542" y="3572"/>
                <a:ext cx="13" cy="12"/>
              </a:xfrm>
              <a:custGeom>
                <a:avLst/>
                <a:gdLst>
                  <a:gd name="T0" fmla="*/ 1 w 27"/>
                  <a:gd name="T1" fmla="*/ 0 h 22"/>
                  <a:gd name="T2" fmla="*/ 0 w 27"/>
                  <a:gd name="T3" fmla="*/ 3 h 22"/>
                  <a:gd name="T4" fmla="*/ 2 w 27"/>
                  <a:gd name="T5" fmla="*/ 4 h 22"/>
                  <a:gd name="T6" fmla="*/ 3 w 27"/>
                  <a:gd name="T7" fmla="*/ 2 h 22"/>
                  <a:gd name="T8" fmla="*/ 3 w 27"/>
                  <a:gd name="T9" fmla="*/ 0 h 22"/>
                  <a:gd name="T10" fmla="*/ 1 w 27"/>
                  <a:gd name="T11" fmla="*/ 0 h 22"/>
                  <a:gd name="T12" fmla="*/ 1 w 27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2"/>
                  <a:gd name="T23" fmla="*/ 27 w 27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2">
                    <a:moveTo>
                      <a:pt x="14" y="0"/>
                    </a:moveTo>
                    <a:lnTo>
                      <a:pt x="0" y="17"/>
                    </a:lnTo>
                    <a:lnTo>
                      <a:pt x="16" y="22"/>
                    </a:lnTo>
                    <a:lnTo>
                      <a:pt x="27" y="11"/>
                    </a:lnTo>
                    <a:lnTo>
                      <a:pt x="2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5" name="Freeform 131"/>
              <p:cNvSpPr>
                <a:spLocks/>
              </p:cNvSpPr>
              <p:nvPr/>
            </p:nvSpPr>
            <p:spPr bwMode="auto">
              <a:xfrm>
                <a:off x="1559" y="3530"/>
                <a:ext cx="67" cy="250"/>
              </a:xfrm>
              <a:custGeom>
                <a:avLst/>
                <a:gdLst>
                  <a:gd name="T0" fmla="*/ 0 w 132"/>
                  <a:gd name="T1" fmla="*/ 0 h 501"/>
                  <a:gd name="T2" fmla="*/ 2 w 132"/>
                  <a:gd name="T3" fmla="*/ 3 h 501"/>
                  <a:gd name="T4" fmla="*/ 7 w 132"/>
                  <a:gd name="T5" fmla="*/ 11 h 501"/>
                  <a:gd name="T6" fmla="*/ 10 w 132"/>
                  <a:gd name="T7" fmla="*/ 11 h 501"/>
                  <a:gd name="T8" fmla="*/ 14 w 132"/>
                  <a:gd name="T9" fmla="*/ 12 h 501"/>
                  <a:gd name="T10" fmla="*/ 13 w 132"/>
                  <a:gd name="T11" fmla="*/ 14 h 501"/>
                  <a:gd name="T12" fmla="*/ 12 w 132"/>
                  <a:gd name="T13" fmla="*/ 15 h 501"/>
                  <a:gd name="T14" fmla="*/ 9 w 132"/>
                  <a:gd name="T15" fmla="*/ 16 h 501"/>
                  <a:gd name="T16" fmla="*/ 14 w 132"/>
                  <a:gd name="T17" fmla="*/ 58 h 501"/>
                  <a:gd name="T18" fmla="*/ 4 w 132"/>
                  <a:gd name="T19" fmla="*/ 60 h 501"/>
                  <a:gd name="T20" fmla="*/ 8 w 132"/>
                  <a:gd name="T21" fmla="*/ 61 h 501"/>
                  <a:gd name="T22" fmla="*/ 13 w 132"/>
                  <a:gd name="T23" fmla="*/ 62 h 501"/>
                  <a:gd name="T24" fmla="*/ 16 w 132"/>
                  <a:gd name="T25" fmla="*/ 61 h 501"/>
                  <a:gd name="T26" fmla="*/ 17 w 132"/>
                  <a:gd name="T27" fmla="*/ 59 h 501"/>
                  <a:gd name="T28" fmla="*/ 17 w 132"/>
                  <a:gd name="T29" fmla="*/ 57 h 501"/>
                  <a:gd name="T30" fmla="*/ 15 w 132"/>
                  <a:gd name="T31" fmla="*/ 39 h 501"/>
                  <a:gd name="T32" fmla="*/ 12 w 132"/>
                  <a:gd name="T33" fmla="*/ 18 h 501"/>
                  <a:gd name="T34" fmla="*/ 16 w 132"/>
                  <a:gd name="T35" fmla="*/ 11 h 501"/>
                  <a:gd name="T36" fmla="*/ 15 w 132"/>
                  <a:gd name="T37" fmla="*/ 9 h 501"/>
                  <a:gd name="T38" fmla="*/ 13 w 132"/>
                  <a:gd name="T39" fmla="*/ 9 h 501"/>
                  <a:gd name="T40" fmla="*/ 9 w 132"/>
                  <a:gd name="T41" fmla="*/ 9 h 501"/>
                  <a:gd name="T42" fmla="*/ 5 w 132"/>
                  <a:gd name="T43" fmla="*/ 4 h 501"/>
                  <a:gd name="T44" fmla="*/ 0 w 132"/>
                  <a:gd name="T45" fmla="*/ 0 h 501"/>
                  <a:gd name="T46" fmla="*/ 0 w 132"/>
                  <a:gd name="T47" fmla="*/ 0 h 5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2"/>
                  <a:gd name="T73" fmla="*/ 0 h 501"/>
                  <a:gd name="T74" fmla="*/ 132 w 132"/>
                  <a:gd name="T75" fmla="*/ 501 h 5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2" h="501">
                    <a:moveTo>
                      <a:pt x="0" y="0"/>
                    </a:moveTo>
                    <a:lnTo>
                      <a:pt x="16" y="24"/>
                    </a:lnTo>
                    <a:lnTo>
                      <a:pt x="53" y="91"/>
                    </a:lnTo>
                    <a:lnTo>
                      <a:pt x="79" y="88"/>
                    </a:lnTo>
                    <a:lnTo>
                      <a:pt x="110" y="102"/>
                    </a:lnTo>
                    <a:lnTo>
                      <a:pt x="102" y="119"/>
                    </a:lnTo>
                    <a:lnTo>
                      <a:pt x="88" y="127"/>
                    </a:lnTo>
                    <a:lnTo>
                      <a:pt x="68" y="131"/>
                    </a:lnTo>
                    <a:lnTo>
                      <a:pt x="110" y="468"/>
                    </a:lnTo>
                    <a:lnTo>
                      <a:pt x="28" y="480"/>
                    </a:lnTo>
                    <a:lnTo>
                      <a:pt x="64" y="495"/>
                    </a:lnTo>
                    <a:lnTo>
                      <a:pt x="98" y="501"/>
                    </a:lnTo>
                    <a:lnTo>
                      <a:pt x="123" y="495"/>
                    </a:lnTo>
                    <a:lnTo>
                      <a:pt x="132" y="472"/>
                    </a:lnTo>
                    <a:lnTo>
                      <a:pt x="130" y="456"/>
                    </a:lnTo>
                    <a:lnTo>
                      <a:pt x="115" y="312"/>
                    </a:lnTo>
                    <a:lnTo>
                      <a:pt x="89" y="145"/>
                    </a:lnTo>
                    <a:lnTo>
                      <a:pt x="126" y="95"/>
                    </a:lnTo>
                    <a:lnTo>
                      <a:pt x="116" y="77"/>
                    </a:lnTo>
                    <a:lnTo>
                      <a:pt x="96" y="72"/>
                    </a:lnTo>
                    <a:lnTo>
                      <a:pt x="67" y="74"/>
                    </a:lnTo>
                    <a:lnTo>
                      <a:pt x="35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6" name="Freeform 132"/>
              <p:cNvSpPr>
                <a:spLocks/>
              </p:cNvSpPr>
              <p:nvPr/>
            </p:nvSpPr>
            <p:spPr bwMode="auto">
              <a:xfrm>
                <a:off x="1526" y="3673"/>
                <a:ext cx="47" cy="100"/>
              </a:xfrm>
              <a:custGeom>
                <a:avLst/>
                <a:gdLst>
                  <a:gd name="T0" fmla="*/ 0 w 94"/>
                  <a:gd name="T1" fmla="*/ 0 h 202"/>
                  <a:gd name="T2" fmla="*/ 3 w 94"/>
                  <a:gd name="T3" fmla="*/ 5 h 202"/>
                  <a:gd name="T4" fmla="*/ 9 w 94"/>
                  <a:gd name="T5" fmla="*/ 24 h 202"/>
                  <a:gd name="T6" fmla="*/ 12 w 94"/>
                  <a:gd name="T7" fmla="*/ 25 h 202"/>
                  <a:gd name="T8" fmla="*/ 9 w 94"/>
                  <a:gd name="T9" fmla="*/ 15 h 202"/>
                  <a:gd name="T10" fmla="*/ 6 w 94"/>
                  <a:gd name="T11" fmla="*/ 7 h 202"/>
                  <a:gd name="T12" fmla="*/ 3 w 94"/>
                  <a:gd name="T13" fmla="*/ 3 h 202"/>
                  <a:gd name="T14" fmla="*/ 1 w 94"/>
                  <a:gd name="T15" fmla="*/ 0 h 202"/>
                  <a:gd name="T16" fmla="*/ 0 w 94"/>
                  <a:gd name="T17" fmla="*/ 0 h 202"/>
                  <a:gd name="T18" fmla="*/ 0 w 94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202"/>
                  <a:gd name="T32" fmla="*/ 94 w 94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202">
                    <a:moveTo>
                      <a:pt x="0" y="0"/>
                    </a:moveTo>
                    <a:lnTo>
                      <a:pt x="25" y="45"/>
                    </a:lnTo>
                    <a:lnTo>
                      <a:pt x="65" y="197"/>
                    </a:lnTo>
                    <a:lnTo>
                      <a:pt x="94" y="202"/>
                    </a:lnTo>
                    <a:lnTo>
                      <a:pt x="70" y="124"/>
                    </a:lnTo>
                    <a:lnTo>
                      <a:pt x="44" y="59"/>
                    </a:lnTo>
                    <a:lnTo>
                      <a:pt x="29" y="30"/>
                    </a:lnTo>
                    <a:lnTo>
                      <a:pt x="1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7" name="Freeform 133"/>
              <p:cNvSpPr>
                <a:spLocks/>
              </p:cNvSpPr>
              <p:nvPr/>
            </p:nvSpPr>
            <p:spPr bwMode="auto">
              <a:xfrm>
                <a:off x="1392" y="3672"/>
                <a:ext cx="117" cy="90"/>
              </a:xfrm>
              <a:custGeom>
                <a:avLst/>
                <a:gdLst>
                  <a:gd name="T0" fmla="*/ 28 w 236"/>
                  <a:gd name="T1" fmla="*/ 0 h 180"/>
                  <a:gd name="T2" fmla="*/ 22 w 236"/>
                  <a:gd name="T3" fmla="*/ 1 h 180"/>
                  <a:gd name="T4" fmla="*/ 10 w 236"/>
                  <a:gd name="T5" fmla="*/ 6 h 180"/>
                  <a:gd name="T6" fmla="*/ 2 w 236"/>
                  <a:gd name="T7" fmla="*/ 12 h 180"/>
                  <a:gd name="T8" fmla="*/ 0 w 236"/>
                  <a:gd name="T9" fmla="*/ 15 h 180"/>
                  <a:gd name="T10" fmla="*/ 7 w 236"/>
                  <a:gd name="T11" fmla="*/ 23 h 180"/>
                  <a:gd name="T12" fmla="*/ 4 w 236"/>
                  <a:gd name="T13" fmla="*/ 15 h 180"/>
                  <a:gd name="T14" fmla="*/ 6 w 236"/>
                  <a:gd name="T15" fmla="*/ 13 h 180"/>
                  <a:gd name="T16" fmla="*/ 10 w 236"/>
                  <a:gd name="T17" fmla="*/ 10 h 180"/>
                  <a:gd name="T18" fmla="*/ 13 w 236"/>
                  <a:gd name="T19" fmla="*/ 7 h 180"/>
                  <a:gd name="T20" fmla="*/ 16 w 236"/>
                  <a:gd name="T21" fmla="*/ 6 h 180"/>
                  <a:gd name="T22" fmla="*/ 20 w 236"/>
                  <a:gd name="T23" fmla="*/ 3 h 180"/>
                  <a:gd name="T24" fmla="*/ 25 w 236"/>
                  <a:gd name="T25" fmla="*/ 1 h 180"/>
                  <a:gd name="T26" fmla="*/ 29 w 236"/>
                  <a:gd name="T27" fmla="*/ 1 h 180"/>
                  <a:gd name="T28" fmla="*/ 28 w 236"/>
                  <a:gd name="T29" fmla="*/ 0 h 180"/>
                  <a:gd name="T30" fmla="*/ 28 w 236"/>
                  <a:gd name="T31" fmla="*/ 0 h 1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6"/>
                  <a:gd name="T49" fmla="*/ 0 h 180"/>
                  <a:gd name="T50" fmla="*/ 236 w 236"/>
                  <a:gd name="T51" fmla="*/ 180 h 1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6" h="180">
                    <a:moveTo>
                      <a:pt x="227" y="0"/>
                    </a:moveTo>
                    <a:lnTo>
                      <a:pt x="178" y="10"/>
                    </a:lnTo>
                    <a:lnTo>
                      <a:pt x="85" y="44"/>
                    </a:lnTo>
                    <a:lnTo>
                      <a:pt x="22" y="98"/>
                    </a:lnTo>
                    <a:lnTo>
                      <a:pt x="0" y="126"/>
                    </a:lnTo>
                    <a:lnTo>
                      <a:pt x="59" y="180"/>
                    </a:lnTo>
                    <a:lnTo>
                      <a:pt x="39" y="124"/>
                    </a:lnTo>
                    <a:lnTo>
                      <a:pt x="52" y="106"/>
                    </a:lnTo>
                    <a:lnTo>
                      <a:pt x="83" y="76"/>
                    </a:lnTo>
                    <a:lnTo>
                      <a:pt x="105" y="60"/>
                    </a:lnTo>
                    <a:lnTo>
                      <a:pt x="133" y="43"/>
                    </a:lnTo>
                    <a:lnTo>
                      <a:pt x="166" y="29"/>
                    </a:lnTo>
                    <a:lnTo>
                      <a:pt x="206" y="15"/>
                    </a:lnTo>
                    <a:lnTo>
                      <a:pt x="236" y="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8" name="Freeform 134"/>
              <p:cNvSpPr>
                <a:spLocks/>
              </p:cNvSpPr>
              <p:nvPr/>
            </p:nvSpPr>
            <p:spPr bwMode="auto">
              <a:xfrm>
                <a:off x="1429" y="3738"/>
                <a:ext cx="83" cy="22"/>
              </a:xfrm>
              <a:custGeom>
                <a:avLst/>
                <a:gdLst>
                  <a:gd name="T0" fmla="*/ 0 w 167"/>
                  <a:gd name="T1" fmla="*/ 5 h 46"/>
                  <a:gd name="T2" fmla="*/ 2 w 167"/>
                  <a:gd name="T3" fmla="*/ 4 h 46"/>
                  <a:gd name="T4" fmla="*/ 8 w 167"/>
                  <a:gd name="T5" fmla="*/ 3 h 46"/>
                  <a:gd name="T6" fmla="*/ 14 w 167"/>
                  <a:gd name="T7" fmla="*/ 2 h 46"/>
                  <a:gd name="T8" fmla="*/ 20 w 167"/>
                  <a:gd name="T9" fmla="*/ 3 h 46"/>
                  <a:gd name="T10" fmla="*/ 17 w 167"/>
                  <a:gd name="T11" fmla="*/ 1 h 46"/>
                  <a:gd name="T12" fmla="*/ 14 w 167"/>
                  <a:gd name="T13" fmla="*/ 0 h 46"/>
                  <a:gd name="T14" fmla="*/ 10 w 167"/>
                  <a:gd name="T15" fmla="*/ 0 h 46"/>
                  <a:gd name="T16" fmla="*/ 0 w 167"/>
                  <a:gd name="T17" fmla="*/ 3 h 46"/>
                  <a:gd name="T18" fmla="*/ 0 w 167"/>
                  <a:gd name="T19" fmla="*/ 5 h 46"/>
                  <a:gd name="T20" fmla="*/ 0 w 167"/>
                  <a:gd name="T21" fmla="*/ 5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7"/>
                  <a:gd name="T34" fmla="*/ 0 h 46"/>
                  <a:gd name="T35" fmla="*/ 167 w 167"/>
                  <a:gd name="T36" fmla="*/ 46 h 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7" h="46">
                    <a:moveTo>
                      <a:pt x="0" y="46"/>
                    </a:moveTo>
                    <a:lnTo>
                      <a:pt x="19" y="39"/>
                    </a:lnTo>
                    <a:lnTo>
                      <a:pt x="64" y="26"/>
                    </a:lnTo>
                    <a:lnTo>
                      <a:pt x="118" y="19"/>
                    </a:lnTo>
                    <a:lnTo>
                      <a:pt x="167" y="32"/>
                    </a:lnTo>
                    <a:lnTo>
                      <a:pt x="142" y="14"/>
                    </a:lnTo>
                    <a:lnTo>
                      <a:pt x="115" y="2"/>
                    </a:lnTo>
                    <a:lnTo>
                      <a:pt x="82" y="0"/>
                    </a:lnTo>
                    <a:lnTo>
                      <a:pt x="7" y="3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49" name="Freeform 135"/>
              <p:cNvSpPr>
                <a:spLocks/>
              </p:cNvSpPr>
              <p:nvPr/>
            </p:nvSpPr>
            <p:spPr bwMode="auto">
              <a:xfrm>
                <a:off x="1377" y="3740"/>
                <a:ext cx="44" cy="35"/>
              </a:xfrm>
              <a:custGeom>
                <a:avLst/>
                <a:gdLst>
                  <a:gd name="T0" fmla="*/ 3 w 86"/>
                  <a:gd name="T1" fmla="*/ 0 h 69"/>
                  <a:gd name="T2" fmla="*/ 0 w 86"/>
                  <a:gd name="T3" fmla="*/ 5 h 69"/>
                  <a:gd name="T4" fmla="*/ 4 w 86"/>
                  <a:gd name="T5" fmla="*/ 4 h 69"/>
                  <a:gd name="T6" fmla="*/ 4 w 86"/>
                  <a:gd name="T7" fmla="*/ 8 h 69"/>
                  <a:gd name="T8" fmla="*/ 7 w 86"/>
                  <a:gd name="T9" fmla="*/ 6 h 69"/>
                  <a:gd name="T10" fmla="*/ 8 w 86"/>
                  <a:gd name="T11" fmla="*/ 9 h 69"/>
                  <a:gd name="T12" fmla="*/ 12 w 86"/>
                  <a:gd name="T13" fmla="*/ 6 h 69"/>
                  <a:gd name="T14" fmla="*/ 10 w 86"/>
                  <a:gd name="T15" fmla="*/ 6 h 69"/>
                  <a:gd name="T16" fmla="*/ 9 w 86"/>
                  <a:gd name="T17" fmla="*/ 4 h 69"/>
                  <a:gd name="T18" fmla="*/ 6 w 86"/>
                  <a:gd name="T19" fmla="*/ 5 h 69"/>
                  <a:gd name="T20" fmla="*/ 6 w 86"/>
                  <a:gd name="T21" fmla="*/ 2 h 69"/>
                  <a:gd name="T22" fmla="*/ 3 w 86"/>
                  <a:gd name="T23" fmla="*/ 3 h 69"/>
                  <a:gd name="T24" fmla="*/ 3 w 86"/>
                  <a:gd name="T25" fmla="*/ 0 h 69"/>
                  <a:gd name="T26" fmla="*/ 3 w 86"/>
                  <a:gd name="T27" fmla="*/ 0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69"/>
                  <a:gd name="T44" fmla="*/ 86 w 86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69">
                    <a:moveTo>
                      <a:pt x="21" y="0"/>
                    </a:moveTo>
                    <a:lnTo>
                      <a:pt x="0" y="40"/>
                    </a:lnTo>
                    <a:lnTo>
                      <a:pt x="27" y="31"/>
                    </a:lnTo>
                    <a:lnTo>
                      <a:pt x="29" y="60"/>
                    </a:lnTo>
                    <a:lnTo>
                      <a:pt x="54" y="45"/>
                    </a:lnTo>
                    <a:lnTo>
                      <a:pt x="59" y="69"/>
                    </a:lnTo>
                    <a:lnTo>
                      <a:pt x="86" y="44"/>
                    </a:lnTo>
                    <a:lnTo>
                      <a:pt x="72" y="44"/>
                    </a:lnTo>
                    <a:lnTo>
                      <a:pt x="67" y="26"/>
                    </a:lnTo>
                    <a:lnTo>
                      <a:pt x="41" y="38"/>
                    </a:lnTo>
                    <a:lnTo>
                      <a:pt x="41" y="12"/>
                    </a:lnTo>
                    <a:lnTo>
                      <a:pt x="17" y="2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0" name="Freeform 136"/>
              <p:cNvSpPr>
                <a:spLocks/>
              </p:cNvSpPr>
              <p:nvPr/>
            </p:nvSpPr>
            <p:spPr bwMode="auto">
              <a:xfrm>
                <a:off x="1498" y="3753"/>
                <a:ext cx="23" cy="56"/>
              </a:xfrm>
              <a:custGeom>
                <a:avLst/>
                <a:gdLst>
                  <a:gd name="T0" fmla="*/ 0 w 47"/>
                  <a:gd name="T1" fmla="*/ 1 h 112"/>
                  <a:gd name="T2" fmla="*/ 2 w 47"/>
                  <a:gd name="T3" fmla="*/ 0 h 112"/>
                  <a:gd name="T4" fmla="*/ 5 w 47"/>
                  <a:gd name="T5" fmla="*/ 14 h 112"/>
                  <a:gd name="T6" fmla="*/ 4 w 47"/>
                  <a:gd name="T7" fmla="*/ 9 h 112"/>
                  <a:gd name="T8" fmla="*/ 2 w 47"/>
                  <a:gd name="T9" fmla="*/ 4 h 112"/>
                  <a:gd name="T10" fmla="*/ 0 w 47"/>
                  <a:gd name="T11" fmla="*/ 1 h 112"/>
                  <a:gd name="T12" fmla="*/ 0 w 47"/>
                  <a:gd name="T13" fmla="*/ 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112"/>
                  <a:gd name="T23" fmla="*/ 47 w 47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112">
                    <a:moveTo>
                      <a:pt x="0" y="7"/>
                    </a:moveTo>
                    <a:lnTo>
                      <a:pt x="19" y="0"/>
                    </a:lnTo>
                    <a:lnTo>
                      <a:pt x="47" y="112"/>
                    </a:lnTo>
                    <a:lnTo>
                      <a:pt x="33" y="67"/>
                    </a:lnTo>
                    <a:lnTo>
                      <a:pt x="18" y="2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1" name="Freeform 137"/>
              <p:cNvSpPr>
                <a:spLocks/>
              </p:cNvSpPr>
              <p:nvPr/>
            </p:nvSpPr>
            <p:spPr bwMode="auto">
              <a:xfrm>
                <a:off x="1488" y="3795"/>
                <a:ext cx="120" cy="194"/>
              </a:xfrm>
              <a:custGeom>
                <a:avLst/>
                <a:gdLst>
                  <a:gd name="T0" fmla="*/ 8 w 242"/>
                  <a:gd name="T1" fmla="*/ 0 h 389"/>
                  <a:gd name="T2" fmla="*/ 7 w 242"/>
                  <a:gd name="T3" fmla="*/ 11 h 389"/>
                  <a:gd name="T4" fmla="*/ 5 w 242"/>
                  <a:gd name="T5" fmla="*/ 26 h 389"/>
                  <a:gd name="T6" fmla="*/ 3 w 242"/>
                  <a:gd name="T7" fmla="*/ 35 h 389"/>
                  <a:gd name="T8" fmla="*/ 0 w 242"/>
                  <a:gd name="T9" fmla="*/ 44 h 389"/>
                  <a:gd name="T10" fmla="*/ 9 w 242"/>
                  <a:gd name="T11" fmla="*/ 44 h 389"/>
                  <a:gd name="T12" fmla="*/ 5 w 242"/>
                  <a:gd name="T13" fmla="*/ 45 h 389"/>
                  <a:gd name="T14" fmla="*/ 1 w 242"/>
                  <a:gd name="T15" fmla="*/ 46 h 389"/>
                  <a:gd name="T16" fmla="*/ 2 w 242"/>
                  <a:gd name="T17" fmla="*/ 48 h 389"/>
                  <a:gd name="T18" fmla="*/ 13 w 242"/>
                  <a:gd name="T19" fmla="*/ 47 h 389"/>
                  <a:gd name="T20" fmla="*/ 29 w 242"/>
                  <a:gd name="T21" fmla="*/ 43 h 389"/>
                  <a:gd name="T22" fmla="*/ 30 w 242"/>
                  <a:gd name="T23" fmla="*/ 42 h 389"/>
                  <a:gd name="T24" fmla="*/ 29 w 242"/>
                  <a:gd name="T25" fmla="*/ 41 h 389"/>
                  <a:gd name="T26" fmla="*/ 19 w 242"/>
                  <a:gd name="T27" fmla="*/ 42 h 389"/>
                  <a:gd name="T28" fmla="*/ 6 w 242"/>
                  <a:gd name="T29" fmla="*/ 40 h 389"/>
                  <a:gd name="T30" fmla="*/ 6 w 242"/>
                  <a:gd name="T31" fmla="*/ 36 h 389"/>
                  <a:gd name="T32" fmla="*/ 9 w 242"/>
                  <a:gd name="T33" fmla="*/ 24 h 389"/>
                  <a:gd name="T34" fmla="*/ 10 w 242"/>
                  <a:gd name="T35" fmla="*/ 11 h 389"/>
                  <a:gd name="T36" fmla="*/ 8 w 242"/>
                  <a:gd name="T37" fmla="*/ 0 h 389"/>
                  <a:gd name="T38" fmla="*/ 8 w 242"/>
                  <a:gd name="T39" fmla="*/ 0 h 3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2"/>
                  <a:gd name="T61" fmla="*/ 0 h 389"/>
                  <a:gd name="T62" fmla="*/ 242 w 242"/>
                  <a:gd name="T63" fmla="*/ 389 h 3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2" h="389">
                    <a:moveTo>
                      <a:pt x="67" y="0"/>
                    </a:moveTo>
                    <a:lnTo>
                      <a:pt x="62" y="89"/>
                    </a:lnTo>
                    <a:lnTo>
                      <a:pt x="45" y="211"/>
                    </a:lnTo>
                    <a:lnTo>
                      <a:pt x="27" y="284"/>
                    </a:lnTo>
                    <a:lnTo>
                      <a:pt x="0" y="359"/>
                    </a:lnTo>
                    <a:lnTo>
                      <a:pt x="74" y="359"/>
                    </a:lnTo>
                    <a:lnTo>
                      <a:pt x="45" y="366"/>
                    </a:lnTo>
                    <a:lnTo>
                      <a:pt x="8" y="370"/>
                    </a:lnTo>
                    <a:lnTo>
                      <a:pt x="16" y="389"/>
                    </a:lnTo>
                    <a:lnTo>
                      <a:pt x="105" y="380"/>
                    </a:lnTo>
                    <a:lnTo>
                      <a:pt x="233" y="350"/>
                    </a:lnTo>
                    <a:lnTo>
                      <a:pt x="242" y="336"/>
                    </a:lnTo>
                    <a:lnTo>
                      <a:pt x="234" y="331"/>
                    </a:lnTo>
                    <a:lnTo>
                      <a:pt x="156" y="341"/>
                    </a:lnTo>
                    <a:lnTo>
                      <a:pt x="51" y="327"/>
                    </a:lnTo>
                    <a:lnTo>
                      <a:pt x="51" y="292"/>
                    </a:lnTo>
                    <a:lnTo>
                      <a:pt x="76" y="194"/>
                    </a:lnTo>
                    <a:lnTo>
                      <a:pt x="80" y="8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2" name="Freeform 138"/>
              <p:cNvSpPr>
                <a:spLocks/>
              </p:cNvSpPr>
              <p:nvPr/>
            </p:nvSpPr>
            <p:spPr bwMode="auto">
              <a:xfrm>
                <a:off x="1567" y="3851"/>
                <a:ext cx="65" cy="77"/>
              </a:xfrm>
              <a:custGeom>
                <a:avLst/>
                <a:gdLst>
                  <a:gd name="T0" fmla="*/ 8 w 130"/>
                  <a:gd name="T1" fmla="*/ 1 h 154"/>
                  <a:gd name="T2" fmla="*/ 16 w 130"/>
                  <a:gd name="T3" fmla="*/ 0 h 154"/>
                  <a:gd name="T4" fmla="*/ 13 w 130"/>
                  <a:gd name="T5" fmla="*/ 3 h 154"/>
                  <a:gd name="T6" fmla="*/ 11 w 130"/>
                  <a:gd name="T7" fmla="*/ 9 h 154"/>
                  <a:gd name="T8" fmla="*/ 10 w 130"/>
                  <a:gd name="T9" fmla="*/ 11 h 154"/>
                  <a:gd name="T10" fmla="*/ 7 w 130"/>
                  <a:gd name="T11" fmla="*/ 13 h 154"/>
                  <a:gd name="T12" fmla="*/ 4 w 130"/>
                  <a:gd name="T13" fmla="*/ 17 h 154"/>
                  <a:gd name="T14" fmla="*/ 0 w 130"/>
                  <a:gd name="T15" fmla="*/ 19 h 154"/>
                  <a:gd name="T16" fmla="*/ 1 w 130"/>
                  <a:gd name="T17" fmla="*/ 18 h 154"/>
                  <a:gd name="T18" fmla="*/ 4 w 130"/>
                  <a:gd name="T19" fmla="*/ 13 h 154"/>
                  <a:gd name="T20" fmla="*/ 8 w 130"/>
                  <a:gd name="T21" fmla="*/ 10 h 154"/>
                  <a:gd name="T22" fmla="*/ 10 w 130"/>
                  <a:gd name="T23" fmla="*/ 5 h 154"/>
                  <a:gd name="T24" fmla="*/ 9 w 130"/>
                  <a:gd name="T25" fmla="*/ 5 h 154"/>
                  <a:gd name="T26" fmla="*/ 12 w 130"/>
                  <a:gd name="T27" fmla="*/ 2 h 154"/>
                  <a:gd name="T28" fmla="*/ 8 w 130"/>
                  <a:gd name="T29" fmla="*/ 3 h 154"/>
                  <a:gd name="T30" fmla="*/ 8 w 130"/>
                  <a:gd name="T31" fmla="*/ 1 h 154"/>
                  <a:gd name="T32" fmla="*/ 8 w 130"/>
                  <a:gd name="T33" fmla="*/ 1 h 1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0"/>
                  <a:gd name="T52" fmla="*/ 0 h 154"/>
                  <a:gd name="T53" fmla="*/ 130 w 130"/>
                  <a:gd name="T54" fmla="*/ 154 h 1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0" h="154">
                    <a:moveTo>
                      <a:pt x="67" y="15"/>
                    </a:moveTo>
                    <a:lnTo>
                      <a:pt x="130" y="0"/>
                    </a:lnTo>
                    <a:lnTo>
                      <a:pt x="106" y="24"/>
                    </a:lnTo>
                    <a:lnTo>
                      <a:pt x="93" y="68"/>
                    </a:lnTo>
                    <a:lnTo>
                      <a:pt x="81" y="89"/>
                    </a:lnTo>
                    <a:lnTo>
                      <a:pt x="61" y="110"/>
                    </a:lnTo>
                    <a:lnTo>
                      <a:pt x="35" y="132"/>
                    </a:lnTo>
                    <a:lnTo>
                      <a:pt x="0" y="154"/>
                    </a:lnTo>
                    <a:lnTo>
                      <a:pt x="10" y="141"/>
                    </a:lnTo>
                    <a:lnTo>
                      <a:pt x="36" y="110"/>
                    </a:lnTo>
                    <a:lnTo>
                      <a:pt x="65" y="74"/>
                    </a:lnTo>
                    <a:lnTo>
                      <a:pt x="84" y="43"/>
                    </a:lnTo>
                    <a:lnTo>
                      <a:pt x="75" y="39"/>
                    </a:lnTo>
                    <a:lnTo>
                      <a:pt x="97" y="21"/>
                    </a:lnTo>
                    <a:lnTo>
                      <a:pt x="67" y="27"/>
                    </a:lnTo>
                    <a:lnTo>
                      <a:pt x="6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3" name="Freeform 139"/>
              <p:cNvSpPr>
                <a:spLocks/>
              </p:cNvSpPr>
              <p:nvPr/>
            </p:nvSpPr>
            <p:spPr bwMode="auto">
              <a:xfrm>
                <a:off x="1599" y="3818"/>
                <a:ext cx="80" cy="123"/>
              </a:xfrm>
              <a:custGeom>
                <a:avLst/>
                <a:gdLst>
                  <a:gd name="T0" fmla="*/ 20 w 159"/>
                  <a:gd name="T1" fmla="*/ 0 h 246"/>
                  <a:gd name="T2" fmla="*/ 18 w 159"/>
                  <a:gd name="T3" fmla="*/ 8 h 246"/>
                  <a:gd name="T4" fmla="*/ 16 w 159"/>
                  <a:gd name="T5" fmla="*/ 12 h 246"/>
                  <a:gd name="T6" fmla="*/ 14 w 159"/>
                  <a:gd name="T7" fmla="*/ 15 h 246"/>
                  <a:gd name="T8" fmla="*/ 11 w 159"/>
                  <a:gd name="T9" fmla="*/ 20 h 246"/>
                  <a:gd name="T10" fmla="*/ 8 w 159"/>
                  <a:gd name="T11" fmla="*/ 24 h 246"/>
                  <a:gd name="T12" fmla="*/ 5 w 159"/>
                  <a:gd name="T13" fmla="*/ 28 h 246"/>
                  <a:gd name="T14" fmla="*/ 0 w 159"/>
                  <a:gd name="T15" fmla="*/ 31 h 246"/>
                  <a:gd name="T16" fmla="*/ 5 w 159"/>
                  <a:gd name="T17" fmla="*/ 29 h 246"/>
                  <a:gd name="T18" fmla="*/ 15 w 159"/>
                  <a:gd name="T19" fmla="*/ 20 h 246"/>
                  <a:gd name="T20" fmla="*/ 19 w 159"/>
                  <a:gd name="T21" fmla="*/ 13 h 246"/>
                  <a:gd name="T22" fmla="*/ 20 w 159"/>
                  <a:gd name="T23" fmla="*/ 7 h 246"/>
                  <a:gd name="T24" fmla="*/ 20 w 159"/>
                  <a:gd name="T25" fmla="*/ 2 h 246"/>
                  <a:gd name="T26" fmla="*/ 20 w 159"/>
                  <a:gd name="T27" fmla="*/ 0 h 246"/>
                  <a:gd name="T28" fmla="*/ 20 w 159"/>
                  <a:gd name="T29" fmla="*/ 0 h 2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9"/>
                  <a:gd name="T46" fmla="*/ 0 h 246"/>
                  <a:gd name="T47" fmla="*/ 159 w 159"/>
                  <a:gd name="T48" fmla="*/ 246 h 2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9" h="246">
                    <a:moveTo>
                      <a:pt x="158" y="0"/>
                    </a:moveTo>
                    <a:lnTo>
                      <a:pt x="137" y="59"/>
                    </a:lnTo>
                    <a:lnTo>
                      <a:pt x="124" y="92"/>
                    </a:lnTo>
                    <a:lnTo>
                      <a:pt x="107" y="125"/>
                    </a:lnTo>
                    <a:lnTo>
                      <a:pt x="86" y="158"/>
                    </a:lnTo>
                    <a:lnTo>
                      <a:pt x="62" y="190"/>
                    </a:lnTo>
                    <a:lnTo>
                      <a:pt x="33" y="218"/>
                    </a:lnTo>
                    <a:lnTo>
                      <a:pt x="0" y="246"/>
                    </a:lnTo>
                    <a:lnTo>
                      <a:pt x="35" y="229"/>
                    </a:lnTo>
                    <a:lnTo>
                      <a:pt x="114" y="159"/>
                    </a:lnTo>
                    <a:lnTo>
                      <a:pt x="145" y="101"/>
                    </a:lnTo>
                    <a:lnTo>
                      <a:pt x="158" y="50"/>
                    </a:lnTo>
                    <a:lnTo>
                      <a:pt x="159" y="13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4" name="Freeform 140"/>
              <p:cNvSpPr>
                <a:spLocks/>
              </p:cNvSpPr>
              <p:nvPr/>
            </p:nvSpPr>
            <p:spPr bwMode="auto">
              <a:xfrm>
                <a:off x="1614" y="3926"/>
                <a:ext cx="30" cy="42"/>
              </a:xfrm>
              <a:custGeom>
                <a:avLst/>
                <a:gdLst>
                  <a:gd name="T0" fmla="*/ 5 w 60"/>
                  <a:gd name="T1" fmla="*/ 0 h 84"/>
                  <a:gd name="T2" fmla="*/ 2 w 60"/>
                  <a:gd name="T3" fmla="*/ 3 h 84"/>
                  <a:gd name="T4" fmla="*/ 0 w 60"/>
                  <a:gd name="T5" fmla="*/ 10 h 84"/>
                  <a:gd name="T6" fmla="*/ 4 w 60"/>
                  <a:gd name="T7" fmla="*/ 11 h 84"/>
                  <a:gd name="T8" fmla="*/ 8 w 60"/>
                  <a:gd name="T9" fmla="*/ 11 h 84"/>
                  <a:gd name="T10" fmla="*/ 5 w 60"/>
                  <a:gd name="T11" fmla="*/ 7 h 84"/>
                  <a:gd name="T12" fmla="*/ 4 w 60"/>
                  <a:gd name="T13" fmla="*/ 5 h 84"/>
                  <a:gd name="T14" fmla="*/ 5 w 60"/>
                  <a:gd name="T15" fmla="*/ 0 h 84"/>
                  <a:gd name="T16" fmla="*/ 5 w 60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84"/>
                  <a:gd name="T29" fmla="*/ 60 w 6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84">
                    <a:moveTo>
                      <a:pt x="38" y="0"/>
                    </a:moveTo>
                    <a:lnTo>
                      <a:pt x="16" y="19"/>
                    </a:lnTo>
                    <a:lnTo>
                      <a:pt x="0" y="73"/>
                    </a:lnTo>
                    <a:lnTo>
                      <a:pt x="29" y="83"/>
                    </a:lnTo>
                    <a:lnTo>
                      <a:pt x="60" y="84"/>
                    </a:lnTo>
                    <a:lnTo>
                      <a:pt x="35" y="60"/>
                    </a:lnTo>
                    <a:lnTo>
                      <a:pt x="31" y="3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5" name="Freeform 141"/>
              <p:cNvSpPr>
                <a:spLocks/>
              </p:cNvSpPr>
              <p:nvPr/>
            </p:nvSpPr>
            <p:spPr bwMode="auto">
              <a:xfrm>
                <a:off x="1618" y="3674"/>
                <a:ext cx="93" cy="122"/>
              </a:xfrm>
              <a:custGeom>
                <a:avLst/>
                <a:gdLst>
                  <a:gd name="T0" fmla="*/ 0 w 187"/>
                  <a:gd name="T1" fmla="*/ 0 h 244"/>
                  <a:gd name="T2" fmla="*/ 5 w 187"/>
                  <a:gd name="T3" fmla="*/ 3 h 244"/>
                  <a:gd name="T4" fmla="*/ 12 w 187"/>
                  <a:gd name="T5" fmla="*/ 9 h 244"/>
                  <a:gd name="T6" fmla="*/ 18 w 187"/>
                  <a:gd name="T7" fmla="*/ 15 h 244"/>
                  <a:gd name="T8" fmla="*/ 23 w 187"/>
                  <a:gd name="T9" fmla="*/ 26 h 244"/>
                  <a:gd name="T10" fmla="*/ 21 w 187"/>
                  <a:gd name="T11" fmla="*/ 28 h 244"/>
                  <a:gd name="T12" fmla="*/ 16 w 187"/>
                  <a:gd name="T13" fmla="*/ 29 h 244"/>
                  <a:gd name="T14" fmla="*/ 11 w 187"/>
                  <a:gd name="T15" fmla="*/ 31 h 244"/>
                  <a:gd name="T16" fmla="*/ 9 w 187"/>
                  <a:gd name="T17" fmla="*/ 31 h 244"/>
                  <a:gd name="T18" fmla="*/ 15 w 187"/>
                  <a:gd name="T19" fmla="*/ 27 h 244"/>
                  <a:gd name="T20" fmla="*/ 18 w 187"/>
                  <a:gd name="T21" fmla="*/ 24 h 244"/>
                  <a:gd name="T22" fmla="*/ 16 w 187"/>
                  <a:gd name="T23" fmla="*/ 19 h 244"/>
                  <a:gd name="T24" fmla="*/ 13 w 187"/>
                  <a:gd name="T25" fmla="*/ 15 h 244"/>
                  <a:gd name="T26" fmla="*/ 11 w 187"/>
                  <a:gd name="T27" fmla="*/ 12 h 244"/>
                  <a:gd name="T28" fmla="*/ 8 w 187"/>
                  <a:gd name="T29" fmla="*/ 9 h 244"/>
                  <a:gd name="T30" fmla="*/ 3 w 187"/>
                  <a:gd name="T31" fmla="*/ 4 h 244"/>
                  <a:gd name="T32" fmla="*/ 0 w 187"/>
                  <a:gd name="T33" fmla="*/ 0 h 244"/>
                  <a:gd name="T34" fmla="*/ 0 w 187"/>
                  <a:gd name="T35" fmla="*/ 0 h 2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7"/>
                  <a:gd name="T55" fmla="*/ 0 h 244"/>
                  <a:gd name="T56" fmla="*/ 187 w 187"/>
                  <a:gd name="T57" fmla="*/ 244 h 2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7" h="244">
                    <a:moveTo>
                      <a:pt x="0" y="0"/>
                    </a:moveTo>
                    <a:lnTo>
                      <a:pt x="41" y="23"/>
                    </a:lnTo>
                    <a:lnTo>
                      <a:pt x="97" y="65"/>
                    </a:lnTo>
                    <a:lnTo>
                      <a:pt x="151" y="127"/>
                    </a:lnTo>
                    <a:lnTo>
                      <a:pt x="187" y="207"/>
                    </a:lnTo>
                    <a:lnTo>
                      <a:pt x="169" y="217"/>
                    </a:lnTo>
                    <a:lnTo>
                      <a:pt x="130" y="232"/>
                    </a:lnTo>
                    <a:lnTo>
                      <a:pt x="92" y="243"/>
                    </a:lnTo>
                    <a:lnTo>
                      <a:pt x="79" y="244"/>
                    </a:lnTo>
                    <a:lnTo>
                      <a:pt x="120" y="211"/>
                    </a:lnTo>
                    <a:lnTo>
                      <a:pt x="145" y="187"/>
                    </a:lnTo>
                    <a:lnTo>
                      <a:pt x="129" y="152"/>
                    </a:lnTo>
                    <a:lnTo>
                      <a:pt x="110" y="119"/>
                    </a:lnTo>
                    <a:lnTo>
                      <a:pt x="89" y="92"/>
                    </a:lnTo>
                    <a:lnTo>
                      <a:pt x="67" y="67"/>
                    </a:lnTo>
                    <a:lnTo>
                      <a:pt x="2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6" name="Freeform 142"/>
              <p:cNvSpPr>
                <a:spLocks/>
              </p:cNvSpPr>
              <p:nvPr/>
            </p:nvSpPr>
            <p:spPr bwMode="auto">
              <a:xfrm>
                <a:off x="1655" y="3783"/>
                <a:ext cx="62" cy="39"/>
              </a:xfrm>
              <a:custGeom>
                <a:avLst/>
                <a:gdLst>
                  <a:gd name="T0" fmla="*/ 0 w 124"/>
                  <a:gd name="T1" fmla="*/ 4 h 79"/>
                  <a:gd name="T2" fmla="*/ 4 w 124"/>
                  <a:gd name="T3" fmla="*/ 9 h 79"/>
                  <a:gd name="T4" fmla="*/ 7 w 124"/>
                  <a:gd name="T5" fmla="*/ 4 h 79"/>
                  <a:gd name="T6" fmla="*/ 11 w 124"/>
                  <a:gd name="T7" fmla="*/ 8 h 79"/>
                  <a:gd name="T8" fmla="*/ 12 w 124"/>
                  <a:gd name="T9" fmla="*/ 3 h 79"/>
                  <a:gd name="T10" fmla="*/ 16 w 124"/>
                  <a:gd name="T11" fmla="*/ 6 h 79"/>
                  <a:gd name="T12" fmla="*/ 15 w 124"/>
                  <a:gd name="T13" fmla="*/ 0 h 79"/>
                  <a:gd name="T14" fmla="*/ 14 w 124"/>
                  <a:gd name="T15" fmla="*/ 2 h 79"/>
                  <a:gd name="T16" fmla="*/ 11 w 124"/>
                  <a:gd name="T17" fmla="*/ 0 h 79"/>
                  <a:gd name="T18" fmla="*/ 10 w 124"/>
                  <a:gd name="T19" fmla="*/ 4 h 79"/>
                  <a:gd name="T20" fmla="*/ 7 w 124"/>
                  <a:gd name="T21" fmla="*/ 1 h 79"/>
                  <a:gd name="T22" fmla="*/ 4 w 124"/>
                  <a:gd name="T23" fmla="*/ 5 h 79"/>
                  <a:gd name="T24" fmla="*/ 0 w 124"/>
                  <a:gd name="T25" fmla="*/ 4 h 79"/>
                  <a:gd name="T26" fmla="*/ 0 w 124"/>
                  <a:gd name="T27" fmla="*/ 4 h 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79"/>
                  <a:gd name="T44" fmla="*/ 124 w 124"/>
                  <a:gd name="T45" fmla="*/ 79 h 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79">
                    <a:moveTo>
                      <a:pt x="0" y="33"/>
                    </a:moveTo>
                    <a:lnTo>
                      <a:pt x="32" y="79"/>
                    </a:lnTo>
                    <a:lnTo>
                      <a:pt x="52" y="35"/>
                    </a:lnTo>
                    <a:lnTo>
                      <a:pt x="84" y="68"/>
                    </a:lnTo>
                    <a:lnTo>
                      <a:pt x="91" y="27"/>
                    </a:lnTo>
                    <a:lnTo>
                      <a:pt x="124" y="49"/>
                    </a:lnTo>
                    <a:lnTo>
                      <a:pt x="114" y="0"/>
                    </a:lnTo>
                    <a:lnTo>
                      <a:pt x="107" y="23"/>
                    </a:lnTo>
                    <a:lnTo>
                      <a:pt x="86" y="7"/>
                    </a:lnTo>
                    <a:lnTo>
                      <a:pt x="73" y="39"/>
                    </a:lnTo>
                    <a:lnTo>
                      <a:pt x="51" y="9"/>
                    </a:lnTo>
                    <a:lnTo>
                      <a:pt x="32" y="4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7" name="Freeform 143"/>
              <p:cNvSpPr>
                <a:spLocks/>
              </p:cNvSpPr>
              <p:nvPr/>
            </p:nvSpPr>
            <p:spPr bwMode="auto">
              <a:xfrm>
                <a:off x="1339" y="3764"/>
                <a:ext cx="74" cy="48"/>
              </a:xfrm>
              <a:custGeom>
                <a:avLst/>
                <a:gdLst>
                  <a:gd name="T0" fmla="*/ 19 w 147"/>
                  <a:gd name="T1" fmla="*/ 6 h 95"/>
                  <a:gd name="T2" fmla="*/ 15 w 147"/>
                  <a:gd name="T3" fmla="*/ 8 h 95"/>
                  <a:gd name="T4" fmla="*/ 10 w 147"/>
                  <a:gd name="T5" fmla="*/ 10 h 95"/>
                  <a:gd name="T6" fmla="*/ 4 w 147"/>
                  <a:gd name="T7" fmla="*/ 11 h 95"/>
                  <a:gd name="T8" fmla="*/ 1 w 147"/>
                  <a:gd name="T9" fmla="*/ 12 h 95"/>
                  <a:gd name="T10" fmla="*/ 1 w 147"/>
                  <a:gd name="T11" fmla="*/ 11 h 95"/>
                  <a:gd name="T12" fmla="*/ 7 w 147"/>
                  <a:gd name="T13" fmla="*/ 9 h 95"/>
                  <a:gd name="T14" fmla="*/ 14 w 147"/>
                  <a:gd name="T15" fmla="*/ 6 h 95"/>
                  <a:gd name="T16" fmla="*/ 3 w 147"/>
                  <a:gd name="T17" fmla="*/ 3 h 95"/>
                  <a:gd name="T18" fmla="*/ 0 w 147"/>
                  <a:gd name="T19" fmla="*/ 10 h 95"/>
                  <a:gd name="T20" fmla="*/ 1 w 147"/>
                  <a:gd name="T21" fmla="*/ 0 h 95"/>
                  <a:gd name="T22" fmla="*/ 12 w 147"/>
                  <a:gd name="T23" fmla="*/ 2 h 95"/>
                  <a:gd name="T24" fmla="*/ 19 w 147"/>
                  <a:gd name="T25" fmla="*/ 6 h 95"/>
                  <a:gd name="T26" fmla="*/ 19 w 147"/>
                  <a:gd name="T27" fmla="*/ 6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95"/>
                  <a:gd name="T44" fmla="*/ 147 w 147"/>
                  <a:gd name="T45" fmla="*/ 95 h 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95">
                    <a:moveTo>
                      <a:pt x="147" y="41"/>
                    </a:moveTo>
                    <a:lnTo>
                      <a:pt x="120" y="57"/>
                    </a:lnTo>
                    <a:lnTo>
                      <a:pt x="77" y="74"/>
                    </a:lnTo>
                    <a:lnTo>
                      <a:pt x="32" y="88"/>
                    </a:lnTo>
                    <a:lnTo>
                      <a:pt x="3" y="95"/>
                    </a:lnTo>
                    <a:lnTo>
                      <a:pt x="4" y="86"/>
                    </a:lnTo>
                    <a:lnTo>
                      <a:pt x="56" y="65"/>
                    </a:lnTo>
                    <a:lnTo>
                      <a:pt x="110" y="42"/>
                    </a:lnTo>
                    <a:lnTo>
                      <a:pt x="24" y="19"/>
                    </a:lnTo>
                    <a:lnTo>
                      <a:pt x="0" y="77"/>
                    </a:lnTo>
                    <a:lnTo>
                      <a:pt x="8" y="0"/>
                    </a:lnTo>
                    <a:lnTo>
                      <a:pt x="95" y="12"/>
                    </a:lnTo>
                    <a:lnTo>
                      <a:pt x="14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8" name="Freeform 144"/>
              <p:cNvSpPr>
                <a:spLocks/>
              </p:cNvSpPr>
              <p:nvPr/>
            </p:nvSpPr>
            <p:spPr bwMode="auto">
              <a:xfrm>
                <a:off x="447" y="3661"/>
                <a:ext cx="60" cy="51"/>
              </a:xfrm>
              <a:custGeom>
                <a:avLst/>
                <a:gdLst>
                  <a:gd name="T0" fmla="*/ 0 w 121"/>
                  <a:gd name="T1" fmla="*/ 0 h 103"/>
                  <a:gd name="T2" fmla="*/ 7 w 121"/>
                  <a:gd name="T3" fmla="*/ 0 h 103"/>
                  <a:gd name="T4" fmla="*/ 12 w 121"/>
                  <a:gd name="T5" fmla="*/ 1 h 103"/>
                  <a:gd name="T6" fmla="*/ 14 w 121"/>
                  <a:gd name="T7" fmla="*/ 4 h 103"/>
                  <a:gd name="T8" fmla="*/ 15 w 121"/>
                  <a:gd name="T9" fmla="*/ 6 h 103"/>
                  <a:gd name="T10" fmla="*/ 14 w 121"/>
                  <a:gd name="T11" fmla="*/ 8 h 103"/>
                  <a:gd name="T12" fmla="*/ 12 w 121"/>
                  <a:gd name="T13" fmla="*/ 12 h 103"/>
                  <a:gd name="T14" fmla="*/ 7 w 121"/>
                  <a:gd name="T15" fmla="*/ 12 h 103"/>
                  <a:gd name="T16" fmla="*/ 4 w 121"/>
                  <a:gd name="T17" fmla="*/ 11 h 103"/>
                  <a:gd name="T18" fmla="*/ 3 w 121"/>
                  <a:gd name="T19" fmla="*/ 8 h 103"/>
                  <a:gd name="T20" fmla="*/ 6 w 121"/>
                  <a:gd name="T21" fmla="*/ 10 h 103"/>
                  <a:gd name="T22" fmla="*/ 8 w 121"/>
                  <a:gd name="T23" fmla="*/ 10 h 103"/>
                  <a:gd name="T24" fmla="*/ 12 w 121"/>
                  <a:gd name="T25" fmla="*/ 6 h 103"/>
                  <a:gd name="T26" fmla="*/ 11 w 121"/>
                  <a:gd name="T27" fmla="*/ 3 h 103"/>
                  <a:gd name="T28" fmla="*/ 8 w 121"/>
                  <a:gd name="T29" fmla="*/ 1 h 103"/>
                  <a:gd name="T30" fmla="*/ 0 w 121"/>
                  <a:gd name="T31" fmla="*/ 0 h 103"/>
                  <a:gd name="T32" fmla="*/ 0 w 121"/>
                  <a:gd name="T33" fmla="*/ 0 h 1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1"/>
                  <a:gd name="T52" fmla="*/ 0 h 103"/>
                  <a:gd name="T53" fmla="*/ 121 w 121"/>
                  <a:gd name="T54" fmla="*/ 103 h 1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1" h="103">
                    <a:moveTo>
                      <a:pt x="0" y="6"/>
                    </a:moveTo>
                    <a:lnTo>
                      <a:pt x="57" y="0"/>
                    </a:lnTo>
                    <a:lnTo>
                      <a:pt x="97" y="12"/>
                    </a:lnTo>
                    <a:lnTo>
                      <a:pt x="118" y="34"/>
                    </a:lnTo>
                    <a:lnTo>
                      <a:pt x="121" y="49"/>
                    </a:lnTo>
                    <a:lnTo>
                      <a:pt x="117" y="64"/>
                    </a:lnTo>
                    <a:lnTo>
                      <a:pt x="96" y="96"/>
                    </a:lnTo>
                    <a:lnTo>
                      <a:pt x="59" y="103"/>
                    </a:lnTo>
                    <a:lnTo>
                      <a:pt x="39" y="93"/>
                    </a:lnTo>
                    <a:lnTo>
                      <a:pt x="26" y="69"/>
                    </a:lnTo>
                    <a:lnTo>
                      <a:pt x="48" y="81"/>
                    </a:lnTo>
                    <a:lnTo>
                      <a:pt x="67" y="87"/>
                    </a:lnTo>
                    <a:lnTo>
                      <a:pt x="98" y="55"/>
                    </a:lnTo>
                    <a:lnTo>
                      <a:pt x="91" y="25"/>
                    </a:lnTo>
                    <a:lnTo>
                      <a:pt x="65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59" name="Freeform 145"/>
              <p:cNvSpPr>
                <a:spLocks/>
              </p:cNvSpPr>
              <p:nvPr/>
            </p:nvSpPr>
            <p:spPr bwMode="auto">
              <a:xfrm>
                <a:off x="604" y="4000"/>
                <a:ext cx="92" cy="98"/>
              </a:xfrm>
              <a:custGeom>
                <a:avLst/>
                <a:gdLst>
                  <a:gd name="T0" fmla="*/ 7 w 184"/>
                  <a:gd name="T1" fmla="*/ 1 h 195"/>
                  <a:gd name="T2" fmla="*/ 3 w 184"/>
                  <a:gd name="T3" fmla="*/ 5 h 195"/>
                  <a:gd name="T4" fmla="*/ 0 w 184"/>
                  <a:gd name="T5" fmla="*/ 9 h 195"/>
                  <a:gd name="T6" fmla="*/ 1 w 184"/>
                  <a:gd name="T7" fmla="*/ 20 h 195"/>
                  <a:gd name="T8" fmla="*/ 6 w 184"/>
                  <a:gd name="T9" fmla="*/ 22 h 195"/>
                  <a:gd name="T10" fmla="*/ 11 w 184"/>
                  <a:gd name="T11" fmla="*/ 25 h 195"/>
                  <a:gd name="T12" fmla="*/ 21 w 184"/>
                  <a:gd name="T13" fmla="*/ 22 h 195"/>
                  <a:gd name="T14" fmla="*/ 23 w 184"/>
                  <a:gd name="T15" fmla="*/ 13 h 195"/>
                  <a:gd name="T16" fmla="*/ 22 w 184"/>
                  <a:gd name="T17" fmla="*/ 7 h 195"/>
                  <a:gd name="T18" fmla="*/ 20 w 184"/>
                  <a:gd name="T19" fmla="*/ 3 h 195"/>
                  <a:gd name="T20" fmla="*/ 13 w 184"/>
                  <a:gd name="T21" fmla="*/ 0 h 195"/>
                  <a:gd name="T22" fmla="*/ 7 w 184"/>
                  <a:gd name="T23" fmla="*/ 1 h 195"/>
                  <a:gd name="T24" fmla="*/ 7 w 184"/>
                  <a:gd name="T25" fmla="*/ 1 h 1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4"/>
                  <a:gd name="T40" fmla="*/ 0 h 195"/>
                  <a:gd name="T41" fmla="*/ 184 w 184"/>
                  <a:gd name="T42" fmla="*/ 195 h 1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4" h="195">
                    <a:moveTo>
                      <a:pt x="59" y="7"/>
                    </a:moveTo>
                    <a:lnTo>
                      <a:pt x="30" y="36"/>
                    </a:lnTo>
                    <a:lnTo>
                      <a:pt x="0" y="66"/>
                    </a:lnTo>
                    <a:lnTo>
                      <a:pt x="9" y="155"/>
                    </a:lnTo>
                    <a:lnTo>
                      <a:pt x="48" y="176"/>
                    </a:lnTo>
                    <a:lnTo>
                      <a:pt x="86" y="195"/>
                    </a:lnTo>
                    <a:lnTo>
                      <a:pt x="166" y="169"/>
                    </a:lnTo>
                    <a:lnTo>
                      <a:pt x="184" y="101"/>
                    </a:lnTo>
                    <a:lnTo>
                      <a:pt x="174" y="55"/>
                    </a:lnTo>
                    <a:lnTo>
                      <a:pt x="154" y="23"/>
                    </a:lnTo>
                    <a:lnTo>
                      <a:pt x="109" y="0"/>
                    </a:lnTo>
                    <a:lnTo>
                      <a:pt x="59" y="7"/>
                    </a:lnTo>
                    <a:close/>
                  </a:path>
                </a:pathLst>
              </a:custGeom>
              <a:solidFill>
                <a:srgbClr val="898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0" name="Freeform 146"/>
              <p:cNvSpPr>
                <a:spLocks/>
              </p:cNvSpPr>
              <p:nvPr/>
            </p:nvSpPr>
            <p:spPr bwMode="auto">
              <a:xfrm>
                <a:off x="590" y="3997"/>
                <a:ext cx="109" cy="111"/>
              </a:xfrm>
              <a:custGeom>
                <a:avLst/>
                <a:gdLst>
                  <a:gd name="T0" fmla="*/ 0 w 217"/>
                  <a:gd name="T1" fmla="*/ 16 h 221"/>
                  <a:gd name="T2" fmla="*/ 1 w 217"/>
                  <a:gd name="T3" fmla="*/ 19 h 221"/>
                  <a:gd name="T4" fmla="*/ 2 w 217"/>
                  <a:gd name="T5" fmla="*/ 22 h 221"/>
                  <a:gd name="T6" fmla="*/ 4 w 217"/>
                  <a:gd name="T7" fmla="*/ 25 h 221"/>
                  <a:gd name="T8" fmla="*/ 7 w 217"/>
                  <a:gd name="T9" fmla="*/ 27 h 221"/>
                  <a:gd name="T10" fmla="*/ 13 w 217"/>
                  <a:gd name="T11" fmla="*/ 28 h 221"/>
                  <a:gd name="T12" fmla="*/ 18 w 217"/>
                  <a:gd name="T13" fmla="*/ 27 h 221"/>
                  <a:gd name="T14" fmla="*/ 25 w 217"/>
                  <a:gd name="T15" fmla="*/ 23 h 221"/>
                  <a:gd name="T16" fmla="*/ 28 w 217"/>
                  <a:gd name="T17" fmla="*/ 16 h 221"/>
                  <a:gd name="T18" fmla="*/ 27 w 217"/>
                  <a:gd name="T19" fmla="*/ 9 h 221"/>
                  <a:gd name="T20" fmla="*/ 25 w 217"/>
                  <a:gd name="T21" fmla="*/ 6 h 221"/>
                  <a:gd name="T22" fmla="*/ 23 w 217"/>
                  <a:gd name="T23" fmla="*/ 4 h 221"/>
                  <a:gd name="T24" fmla="*/ 26 w 217"/>
                  <a:gd name="T25" fmla="*/ 13 h 221"/>
                  <a:gd name="T26" fmla="*/ 24 w 217"/>
                  <a:gd name="T27" fmla="*/ 19 h 221"/>
                  <a:gd name="T28" fmla="*/ 22 w 217"/>
                  <a:gd name="T29" fmla="*/ 21 h 221"/>
                  <a:gd name="T30" fmla="*/ 19 w 217"/>
                  <a:gd name="T31" fmla="*/ 23 h 221"/>
                  <a:gd name="T32" fmla="*/ 14 w 217"/>
                  <a:gd name="T33" fmla="*/ 23 h 221"/>
                  <a:gd name="T34" fmla="*/ 10 w 217"/>
                  <a:gd name="T35" fmla="*/ 21 h 221"/>
                  <a:gd name="T36" fmla="*/ 6 w 217"/>
                  <a:gd name="T37" fmla="*/ 12 h 221"/>
                  <a:gd name="T38" fmla="*/ 8 w 217"/>
                  <a:gd name="T39" fmla="*/ 8 h 221"/>
                  <a:gd name="T40" fmla="*/ 11 w 217"/>
                  <a:gd name="T41" fmla="*/ 5 h 221"/>
                  <a:gd name="T42" fmla="*/ 14 w 217"/>
                  <a:gd name="T43" fmla="*/ 2 h 221"/>
                  <a:gd name="T44" fmla="*/ 19 w 217"/>
                  <a:gd name="T45" fmla="*/ 2 h 221"/>
                  <a:gd name="T46" fmla="*/ 14 w 217"/>
                  <a:gd name="T47" fmla="*/ 0 h 221"/>
                  <a:gd name="T48" fmla="*/ 8 w 217"/>
                  <a:gd name="T49" fmla="*/ 2 h 221"/>
                  <a:gd name="T50" fmla="*/ 3 w 217"/>
                  <a:gd name="T51" fmla="*/ 6 h 221"/>
                  <a:gd name="T52" fmla="*/ 0 w 217"/>
                  <a:gd name="T53" fmla="*/ 16 h 221"/>
                  <a:gd name="T54" fmla="*/ 0 w 217"/>
                  <a:gd name="T55" fmla="*/ 16 h 2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7"/>
                  <a:gd name="T85" fmla="*/ 0 h 221"/>
                  <a:gd name="T86" fmla="*/ 217 w 217"/>
                  <a:gd name="T87" fmla="*/ 221 h 2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7" h="221">
                    <a:moveTo>
                      <a:pt x="0" y="121"/>
                    </a:moveTo>
                    <a:lnTo>
                      <a:pt x="4" y="152"/>
                    </a:lnTo>
                    <a:lnTo>
                      <a:pt x="16" y="176"/>
                    </a:lnTo>
                    <a:lnTo>
                      <a:pt x="32" y="196"/>
                    </a:lnTo>
                    <a:lnTo>
                      <a:pt x="53" y="209"/>
                    </a:lnTo>
                    <a:lnTo>
                      <a:pt x="98" y="221"/>
                    </a:lnTo>
                    <a:lnTo>
                      <a:pt x="141" y="216"/>
                    </a:lnTo>
                    <a:lnTo>
                      <a:pt x="194" y="180"/>
                    </a:lnTo>
                    <a:lnTo>
                      <a:pt x="217" y="127"/>
                    </a:lnTo>
                    <a:lnTo>
                      <a:pt x="212" y="72"/>
                    </a:lnTo>
                    <a:lnTo>
                      <a:pt x="199" y="47"/>
                    </a:lnTo>
                    <a:lnTo>
                      <a:pt x="178" y="26"/>
                    </a:lnTo>
                    <a:lnTo>
                      <a:pt x="205" y="103"/>
                    </a:lnTo>
                    <a:lnTo>
                      <a:pt x="191" y="148"/>
                    </a:lnTo>
                    <a:lnTo>
                      <a:pt x="174" y="165"/>
                    </a:lnTo>
                    <a:lnTo>
                      <a:pt x="148" y="177"/>
                    </a:lnTo>
                    <a:lnTo>
                      <a:pt x="107" y="178"/>
                    </a:lnTo>
                    <a:lnTo>
                      <a:pt x="74" y="161"/>
                    </a:lnTo>
                    <a:lnTo>
                      <a:pt x="48" y="96"/>
                    </a:lnTo>
                    <a:lnTo>
                      <a:pt x="58" y="63"/>
                    </a:lnTo>
                    <a:lnTo>
                      <a:pt x="81" y="34"/>
                    </a:lnTo>
                    <a:lnTo>
                      <a:pt x="112" y="16"/>
                    </a:lnTo>
                    <a:lnTo>
                      <a:pt x="150" y="11"/>
                    </a:lnTo>
                    <a:lnTo>
                      <a:pt x="110" y="0"/>
                    </a:lnTo>
                    <a:lnTo>
                      <a:pt x="63" y="9"/>
                    </a:lnTo>
                    <a:lnTo>
                      <a:pt x="19" y="47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1" name="Freeform 147"/>
              <p:cNvSpPr>
                <a:spLocks/>
              </p:cNvSpPr>
              <p:nvPr/>
            </p:nvSpPr>
            <p:spPr bwMode="auto">
              <a:xfrm>
                <a:off x="641" y="4022"/>
                <a:ext cx="36" cy="43"/>
              </a:xfrm>
              <a:custGeom>
                <a:avLst/>
                <a:gdLst>
                  <a:gd name="T0" fmla="*/ 0 w 73"/>
                  <a:gd name="T1" fmla="*/ 2 h 84"/>
                  <a:gd name="T2" fmla="*/ 3 w 73"/>
                  <a:gd name="T3" fmla="*/ 0 h 84"/>
                  <a:gd name="T4" fmla="*/ 7 w 73"/>
                  <a:gd name="T5" fmla="*/ 2 h 84"/>
                  <a:gd name="T6" fmla="*/ 9 w 73"/>
                  <a:gd name="T7" fmla="*/ 7 h 84"/>
                  <a:gd name="T8" fmla="*/ 7 w 73"/>
                  <a:gd name="T9" fmla="*/ 10 h 84"/>
                  <a:gd name="T10" fmla="*/ 3 w 73"/>
                  <a:gd name="T11" fmla="*/ 11 h 84"/>
                  <a:gd name="T12" fmla="*/ 5 w 73"/>
                  <a:gd name="T13" fmla="*/ 6 h 84"/>
                  <a:gd name="T14" fmla="*/ 4 w 73"/>
                  <a:gd name="T15" fmla="*/ 3 h 84"/>
                  <a:gd name="T16" fmla="*/ 0 w 73"/>
                  <a:gd name="T17" fmla="*/ 2 h 84"/>
                  <a:gd name="T18" fmla="*/ 0 w 73"/>
                  <a:gd name="T19" fmla="*/ 2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"/>
                  <a:gd name="T31" fmla="*/ 0 h 84"/>
                  <a:gd name="T32" fmla="*/ 73 w 73"/>
                  <a:gd name="T33" fmla="*/ 84 h 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" h="84">
                    <a:moveTo>
                      <a:pt x="0" y="11"/>
                    </a:moveTo>
                    <a:lnTo>
                      <a:pt x="25" y="0"/>
                    </a:lnTo>
                    <a:lnTo>
                      <a:pt x="57" y="9"/>
                    </a:lnTo>
                    <a:lnTo>
                      <a:pt x="73" y="54"/>
                    </a:lnTo>
                    <a:lnTo>
                      <a:pt x="60" y="78"/>
                    </a:lnTo>
                    <a:lnTo>
                      <a:pt x="26" y="84"/>
                    </a:lnTo>
                    <a:lnTo>
                      <a:pt x="42" y="45"/>
                    </a:lnTo>
                    <a:lnTo>
                      <a:pt x="32" y="2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2" name="Freeform 148"/>
              <p:cNvSpPr>
                <a:spLocks/>
              </p:cNvSpPr>
              <p:nvPr/>
            </p:nvSpPr>
            <p:spPr bwMode="auto">
              <a:xfrm>
                <a:off x="959" y="3928"/>
                <a:ext cx="82" cy="87"/>
              </a:xfrm>
              <a:custGeom>
                <a:avLst/>
                <a:gdLst>
                  <a:gd name="T0" fmla="*/ 6 w 164"/>
                  <a:gd name="T1" fmla="*/ 1 h 174"/>
                  <a:gd name="T2" fmla="*/ 3 w 164"/>
                  <a:gd name="T3" fmla="*/ 5 h 174"/>
                  <a:gd name="T4" fmla="*/ 0 w 164"/>
                  <a:gd name="T5" fmla="*/ 7 h 174"/>
                  <a:gd name="T6" fmla="*/ 1 w 164"/>
                  <a:gd name="T7" fmla="*/ 18 h 174"/>
                  <a:gd name="T8" fmla="*/ 5 w 164"/>
                  <a:gd name="T9" fmla="*/ 20 h 174"/>
                  <a:gd name="T10" fmla="*/ 10 w 164"/>
                  <a:gd name="T11" fmla="*/ 22 h 174"/>
                  <a:gd name="T12" fmla="*/ 19 w 164"/>
                  <a:gd name="T13" fmla="*/ 19 h 174"/>
                  <a:gd name="T14" fmla="*/ 21 w 164"/>
                  <a:gd name="T15" fmla="*/ 11 h 174"/>
                  <a:gd name="T16" fmla="*/ 20 w 164"/>
                  <a:gd name="T17" fmla="*/ 6 h 174"/>
                  <a:gd name="T18" fmla="*/ 18 w 164"/>
                  <a:gd name="T19" fmla="*/ 3 h 174"/>
                  <a:gd name="T20" fmla="*/ 12 w 164"/>
                  <a:gd name="T21" fmla="*/ 0 h 174"/>
                  <a:gd name="T22" fmla="*/ 6 w 164"/>
                  <a:gd name="T23" fmla="*/ 1 h 174"/>
                  <a:gd name="T24" fmla="*/ 6 w 164"/>
                  <a:gd name="T25" fmla="*/ 1 h 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4"/>
                  <a:gd name="T40" fmla="*/ 0 h 174"/>
                  <a:gd name="T41" fmla="*/ 164 w 164"/>
                  <a:gd name="T42" fmla="*/ 174 h 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4" h="174">
                    <a:moveTo>
                      <a:pt x="52" y="6"/>
                    </a:moveTo>
                    <a:lnTo>
                      <a:pt x="27" y="33"/>
                    </a:lnTo>
                    <a:lnTo>
                      <a:pt x="0" y="59"/>
                    </a:lnTo>
                    <a:lnTo>
                      <a:pt x="9" y="140"/>
                    </a:lnTo>
                    <a:lnTo>
                      <a:pt x="43" y="157"/>
                    </a:lnTo>
                    <a:lnTo>
                      <a:pt x="76" y="174"/>
                    </a:lnTo>
                    <a:lnTo>
                      <a:pt x="148" y="151"/>
                    </a:lnTo>
                    <a:lnTo>
                      <a:pt x="164" y="90"/>
                    </a:lnTo>
                    <a:lnTo>
                      <a:pt x="156" y="49"/>
                    </a:lnTo>
                    <a:lnTo>
                      <a:pt x="137" y="20"/>
                    </a:lnTo>
                    <a:lnTo>
                      <a:pt x="98" y="0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898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3" name="Freeform 149"/>
              <p:cNvSpPr>
                <a:spLocks/>
              </p:cNvSpPr>
              <p:nvPr/>
            </p:nvSpPr>
            <p:spPr bwMode="auto">
              <a:xfrm>
                <a:off x="946" y="3926"/>
                <a:ext cx="98" cy="99"/>
              </a:xfrm>
              <a:custGeom>
                <a:avLst/>
                <a:gdLst>
                  <a:gd name="T0" fmla="*/ 0 w 194"/>
                  <a:gd name="T1" fmla="*/ 13 h 198"/>
                  <a:gd name="T2" fmla="*/ 1 w 194"/>
                  <a:gd name="T3" fmla="*/ 18 h 198"/>
                  <a:gd name="T4" fmla="*/ 2 w 194"/>
                  <a:gd name="T5" fmla="*/ 20 h 198"/>
                  <a:gd name="T6" fmla="*/ 6 w 194"/>
                  <a:gd name="T7" fmla="*/ 24 h 198"/>
                  <a:gd name="T8" fmla="*/ 11 w 194"/>
                  <a:gd name="T9" fmla="*/ 25 h 198"/>
                  <a:gd name="T10" fmla="*/ 16 w 194"/>
                  <a:gd name="T11" fmla="*/ 25 h 198"/>
                  <a:gd name="T12" fmla="*/ 22 w 194"/>
                  <a:gd name="T13" fmla="*/ 21 h 198"/>
                  <a:gd name="T14" fmla="*/ 25 w 194"/>
                  <a:gd name="T15" fmla="*/ 14 h 198"/>
                  <a:gd name="T16" fmla="*/ 24 w 194"/>
                  <a:gd name="T17" fmla="*/ 9 h 198"/>
                  <a:gd name="T18" fmla="*/ 23 w 194"/>
                  <a:gd name="T19" fmla="*/ 6 h 198"/>
                  <a:gd name="T20" fmla="*/ 20 w 194"/>
                  <a:gd name="T21" fmla="*/ 3 h 198"/>
                  <a:gd name="T22" fmla="*/ 23 w 194"/>
                  <a:gd name="T23" fmla="*/ 12 h 198"/>
                  <a:gd name="T24" fmla="*/ 22 w 194"/>
                  <a:gd name="T25" fmla="*/ 17 h 198"/>
                  <a:gd name="T26" fmla="*/ 20 w 194"/>
                  <a:gd name="T27" fmla="*/ 19 h 198"/>
                  <a:gd name="T28" fmla="*/ 17 w 194"/>
                  <a:gd name="T29" fmla="*/ 20 h 198"/>
                  <a:gd name="T30" fmla="*/ 12 w 194"/>
                  <a:gd name="T31" fmla="*/ 21 h 198"/>
                  <a:gd name="T32" fmla="*/ 9 w 194"/>
                  <a:gd name="T33" fmla="*/ 19 h 198"/>
                  <a:gd name="T34" fmla="*/ 6 w 194"/>
                  <a:gd name="T35" fmla="*/ 11 h 198"/>
                  <a:gd name="T36" fmla="*/ 7 w 194"/>
                  <a:gd name="T37" fmla="*/ 7 h 198"/>
                  <a:gd name="T38" fmla="*/ 9 w 194"/>
                  <a:gd name="T39" fmla="*/ 3 h 198"/>
                  <a:gd name="T40" fmla="*/ 13 w 194"/>
                  <a:gd name="T41" fmla="*/ 2 h 198"/>
                  <a:gd name="T42" fmla="*/ 17 w 194"/>
                  <a:gd name="T43" fmla="*/ 2 h 198"/>
                  <a:gd name="T44" fmla="*/ 13 w 194"/>
                  <a:gd name="T45" fmla="*/ 0 h 198"/>
                  <a:gd name="T46" fmla="*/ 7 w 194"/>
                  <a:gd name="T47" fmla="*/ 2 h 198"/>
                  <a:gd name="T48" fmla="*/ 3 w 194"/>
                  <a:gd name="T49" fmla="*/ 6 h 198"/>
                  <a:gd name="T50" fmla="*/ 0 w 194"/>
                  <a:gd name="T51" fmla="*/ 13 h 198"/>
                  <a:gd name="T52" fmla="*/ 0 w 194"/>
                  <a:gd name="T53" fmla="*/ 13 h 19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4"/>
                  <a:gd name="T82" fmla="*/ 0 h 198"/>
                  <a:gd name="T83" fmla="*/ 194 w 194"/>
                  <a:gd name="T84" fmla="*/ 198 h 19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4" h="198">
                    <a:moveTo>
                      <a:pt x="0" y="109"/>
                    </a:moveTo>
                    <a:lnTo>
                      <a:pt x="3" y="137"/>
                    </a:lnTo>
                    <a:lnTo>
                      <a:pt x="13" y="158"/>
                    </a:lnTo>
                    <a:lnTo>
                      <a:pt x="47" y="188"/>
                    </a:lnTo>
                    <a:lnTo>
                      <a:pt x="87" y="198"/>
                    </a:lnTo>
                    <a:lnTo>
                      <a:pt x="125" y="194"/>
                    </a:lnTo>
                    <a:lnTo>
                      <a:pt x="174" y="162"/>
                    </a:lnTo>
                    <a:lnTo>
                      <a:pt x="194" y="115"/>
                    </a:lnTo>
                    <a:lnTo>
                      <a:pt x="189" y="66"/>
                    </a:lnTo>
                    <a:lnTo>
                      <a:pt x="177" y="43"/>
                    </a:lnTo>
                    <a:lnTo>
                      <a:pt x="159" y="24"/>
                    </a:lnTo>
                    <a:lnTo>
                      <a:pt x="183" y="92"/>
                    </a:lnTo>
                    <a:lnTo>
                      <a:pt x="171" y="132"/>
                    </a:lnTo>
                    <a:lnTo>
                      <a:pt x="156" y="148"/>
                    </a:lnTo>
                    <a:lnTo>
                      <a:pt x="132" y="160"/>
                    </a:lnTo>
                    <a:lnTo>
                      <a:pt x="94" y="161"/>
                    </a:lnTo>
                    <a:lnTo>
                      <a:pt x="66" y="145"/>
                    </a:lnTo>
                    <a:lnTo>
                      <a:pt x="42" y="87"/>
                    </a:lnTo>
                    <a:lnTo>
                      <a:pt x="51" y="57"/>
                    </a:lnTo>
                    <a:lnTo>
                      <a:pt x="71" y="31"/>
                    </a:lnTo>
                    <a:lnTo>
                      <a:pt x="100" y="14"/>
                    </a:lnTo>
                    <a:lnTo>
                      <a:pt x="134" y="10"/>
                    </a:lnTo>
                    <a:lnTo>
                      <a:pt x="97" y="0"/>
                    </a:lnTo>
                    <a:lnTo>
                      <a:pt x="55" y="9"/>
                    </a:lnTo>
                    <a:lnTo>
                      <a:pt x="17" y="43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4" name="Freeform 150"/>
              <p:cNvSpPr>
                <a:spLocks/>
              </p:cNvSpPr>
              <p:nvPr/>
            </p:nvSpPr>
            <p:spPr bwMode="auto">
              <a:xfrm>
                <a:off x="991" y="3948"/>
                <a:ext cx="33" cy="38"/>
              </a:xfrm>
              <a:custGeom>
                <a:avLst/>
                <a:gdLst>
                  <a:gd name="T0" fmla="*/ 0 w 66"/>
                  <a:gd name="T1" fmla="*/ 1 h 77"/>
                  <a:gd name="T2" fmla="*/ 2 w 66"/>
                  <a:gd name="T3" fmla="*/ 0 h 77"/>
                  <a:gd name="T4" fmla="*/ 6 w 66"/>
                  <a:gd name="T5" fmla="*/ 1 h 77"/>
                  <a:gd name="T6" fmla="*/ 8 w 66"/>
                  <a:gd name="T7" fmla="*/ 6 h 77"/>
                  <a:gd name="T8" fmla="*/ 6 w 66"/>
                  <a:gd name="T9" fmla="*/ 8 h 77"/>
                  <a:gd name="T10" fmla="*/ 2 w 66"/>
                  <a:gd name="T11" fmla="*/ 9 h 77"/>
                  <a:gd name="T12" fmla="*/ 4 w 66"/>
                  <a:gd name="T13" fmla="*/ 5 h 77"/>
                  <a:gd name="T14" fmla="*/ 3 w 66"/>
                  <a:gd name="T15" fmla="*/ 2 h 77"/>
                  <a:gd name="T16" fmla="*/ 0 w 66"/>
                  <a:gd name="T17" fmla="*/ 1 h 77"/>
                  <a:gd name="T18" fmla="*/ 0 w 66"/>
                  <a:gd name="T19" fmla="*/ 1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77"/>
                  <a:gd name="T32" fmla="*/ 66 w 66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77">
                    <a:moveTo>
                      <a:pt x="0" y="11"/>
                    </a:moveTo>
                    <a:lnTo>
                      <a:pt x="22" y="0"/>
                    </a:lnTo>
                    <a:lnTo>
                      <a:pt x="51" y="10"/>
                    </a:lnTo>
                    <a:lnTo>
                      <a:pt x="66" y="49"/>
                    </a:lnTo>
                    <a:lnTo>
                      <a:pt x="54" y="71"/>
                    </a:lnTo>
                    <a:lnTo>
                      <a:pt x="23" y="77"/>
                    </a:lnTo>
                    <a:lnTo>
                      <a:pt x="37" y="41"/>
                    </a:lnTo>
                    <a:lnTo>
                      <a:pt x="28" y="2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5" name="Freeform 151"/>
              <p:cNvSpPr>
                <a:spLocks/>
              </p:cNvSpPr>
              <p:nvPr/>
            </p:nvSpPr>
            <p:spPr bwMode="auto">
              <a:xfrm>
                <a:off x="1536" y="3810"/>
                <a:ext cx="64" cy="56"/>
              </a:xfrm>
              <a:custGeom>
                <a:avLst/>
                <a:gdLst>
                  <a:gd name="T0" fmla="*/ 1 w 130"/>
                  <a:gd name="T1" fmla="*/ 3 h 112"/>
                  <a:gd name="T2" fmla="*/ 8 w 130"/>
                  <a:gd name="T3" fmla="*/ 3 h 112"/>
                  <a:gd name="T4" fmla="*/ 15 w 130"/>
                  <a:gd name="T5" fmla="*/ 0 h 112"/>
                  <a:gd name="T6" fmla="*/ 16 w 130"/>
                  <a:gd name="T7" fmla="*/ 7 h 112"/>
                  <a:gd name="T8" fmla="*/ 14 w 130"/>
                  <a:gd name="T9" fmla="*/ 12 h 112"/>
                  <a:gd name="T10" fmla="*/ 13 w 130"/>
                  <a:gd name="T11" fmla="*/ 13 h 112"/>
                  <a:gd name="T12" fmla="*/ 10 w 130"/>
                  <a:gd name="T13" fmla="*/ 14 h 112"/>
                  <a:gd name="T14" fmla="*/ 2 w 130"/>
                  <a:gd name="T15" fmla="*/ 14 h 112"/>
                  <a:gd name="T16" fmla="*/ 0 w 130"/>
                  <a:gd name="T17" fmla="*/ 13 h 112"/>
                  <a:gd name="T18" fmla="*/ 11 w 130"/>
                  <a:gd name="T19" fmla="*/ 11 h 112"/>
                  <a:gd name="T20" fmla="*/ 13 w 130"/>
                  <a:gd name="T21" fmla="*/ 2 h 112"/>
                  <a:gd name="T22" fmla="*/ 2 w 130"/>
                  <a:gd name="T23" fmla="*/ 4 h 112"/>
                  <a:gd name="T24" fmla="*/ 1 w 130"/>
                  <a:gd name="T25" fmla="*/ 11 h 112"/>
                  <a:gd name="T26" fmla="*/ 0 w 130"/>
                  <a:gd name="T27" fmla="*/ 3 h 112"/>
                  <a:gd name="T28" fmla="*/ 1 w 130"/>
                  <a:gd name="T29" fmla="*/ 3 h 112"/>
                  <a:gd name="T30" fmla="*/ 1 w 130"/>
                  <a:gd name="T31" fmla="*/ 3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0"/>
                  <a:gd name="T49" fmla="*/ 0 h 112"/>
                  <a:gd name="T50" fmla="*/ 130 w 130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0" h="112">
                    <a:moveTo>
                      <a:pt x="13" y="19"/>
                    </a:moveTo>
                    <a:lnTo>
                      <a:pt x="66" y="17"/>
                    </a:lnTo>
                    <a:lnTo>
                      <a:pt x="124" y="0"/>
                    </a:lnTo>
                    <a:lnTo>
                      <a:pt x="130" y="52"/>
                    </a:lnTo>
                    <a:lnTo>
                      <a:pt x="120" y="90"/>
                    </a:lnTo>
                    <a:lnTo>
                      <a:pt x="106" y="104"/>
                    </a:lnTo>
                    <a:lnTo>
                      <a:pt x="86" y="112"/>
                    </a:lnTo>
                    <a:lnTo>
                      <a:pt x="17" y="109"/>
                    </a:lnTo>
                    <a:lnTo>
                      <a:pt x="0" y="99"/>
                    </a:lnTo>
                    <a:lnTo>
                      <a:pt x="90" y="86"/>
                    </a:lnTo>
                    <a:lnTo>
                      <a:pt x="107" y="15"/>
                    </a:lnTo>
                    <a:lnTo>
                      <a:pt x="18" y="31"/>
                    </a:lnTo>
                    <a:lnTo>
                      <a:pt x="8" y="85"/>
                    </a:lnTo>
                    <a:lnTo>
                      <a:pt x="4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6" name="Freeform 152"/>
              <p:cNvSpPr>
                <a:spLocks/>
              </p:cNvSpPr>
              <p:nvPr/>
            </p:nvSpPr>
            <p:spPr bwMode="auto">
              <a:xfrm>
                <a:off x="227" y="3948"/>
                <a:ext cx="173" cy="162"/>
              </a:xfrm>
              <a:custGeom>
                <a:avLst/>
                <a:gdLst>
                  <a:gd name="T0" fmla="*/ 39 w 347"/>
                  <a:gd name="T1" fmla="*/ 10 h 324"/>
                  <a:gd name="T2" fmla="*/ 43 w 347"/>
                  <a:gd name="T3" fmla="*/ 20 h 324"/>
                  <a:gd name="T4" fmla="*/ 43 w 347"/>
                  <a:gd name="T5" fmla="*/ 21 h 324"/>
                  <a:gd name="T6" fmla="*/ 43 w 347"/>
                  <a:gd name="T7" fmla="*/ 24 h 324"/>
                  <a:gd name="T8" fmla="*/ 41 w 347"/>
                  <a:gd name="T9" fmla="*/ 29 h 324"/>
                  <a:gd name="T10" fmla="*/ 39 w 347"/>
                  <a:gd name="T11" fmla="*/ 33 h 324"/>
                  <a:gd name="T12" fmla="*/ 37 w 347"/>
                  <a:gd name="T13" fmla="*/ 36 h 324"/>
                  <a:gd name="T14" fmla="*/ 33 w 347"/>
                  <a:gd name="T15" fmla="*/ 38 h 324"/>
                  <a:gd name="T16" fmla="*/ 30 w 347"/>
                  <a:gd name="T17" fmla="*/ 40 h 324"/>
                  <a:gd name="T18" fmla="*/ 22 w 347"/>
                  <a:gd name="T19" fmla="*/ 41 h 324"/>
                  <a:gd name="T20" fmla="*/ 13 w 347"/>
                  <a:gd name="T21" fmla="*/ 39 h 324"/>
                  <a:gd name="T22" fmla="*/ 6 w 347"/>
                  <a:gd name="T23" fmla="*/ 34 h 324"/>
                  <a:gd name="T24" fmla="*/ 1 w 347"/>
                  <a:gd name="T25" fmla="*/ 26 h 324"/>
                  <a:gd name="T26" fmla="*/ 0 w 347"/>
                  <a:gd name="T27" fmla="*/ 20 h 324"/>
                  <a:gd name="T28" fmla="*/ 1 w 347"/>
                  <a:gd name="T29" fmla="*/ 11 h 324"/>
                  <a:gd name="T30" fmla="*/ 3 w 347"/>
                  <a:gd name="T31" fmla="*/ 7 h 324"/>
                  <a:gd name="T32" fmla="*/ 6 w 347"/>
                  <a:gd name="T33" fmla="*/ 5 h 324"/>
                  <a:gd name="T34" fmla="*/ 9 w 347"/>
                  <a:gd name="T35" fmla="*/ 3 h 324"/>
                  <a:gd name="T36" fmla="*/ 13 w 347"/>
                  <a:gd name="T37" fmla="*/ 1 h 324"/>
                  <a:gd name="T38" fmla="*/ 21 w 347"/>
                  <a:gd name="T39" fmla="*/ 0 h 324"/>
                  <a:gd name="T40" fmla="*/ 29 w 347"/>
                  <a:gd name="T41" fmla="*/ 2 h 324"/>
                  <a:gd name="T42" fmla="*/ 35 w 347"/>
                  <a:gd name="T43" fmla="*/ 5 h 324"/>
                  <a:gd name="T44" fmla="*/ 34 w 347"/>
                  <a:gd name="T45" fmla="*/ 5 h 324"/>
                  <a:gd name="T46" fmla="*/ 31 w 347"/>
                  <a:gd name="T47" fmla="*/ 3 h 324"/>
                  <a:gd name="T48" fmla="*/ 24 w 347"/>
                  <a:gd name="T49" fmla="*/ 1 h 324"/>
                  <a:gd name="T50" fmla="*/ 13 w 347"/>
                  <a:gd name="T51" fmla="*/ 3 h 324"/>
                  <a:gd name="T52" fmla="*/ 5 w 347"/>
                  <a:gd name="T53" fmla="*/ 11 h 324"/>
                  <a:gd name="T54" fmla="*/ 4 w 347"/>
                  <a:gd name="T55" fmla="*/ 22 h 324"/>
                  <a:gd name="T56" fmla="*/ 6 w 347"/>
                  <a:gd name="T57" fmla="*/ 26 h 324"/>
                  <a:gd name="T58" fmla="*/ 10 w 347"/>
                  <a:gd name="T59" fmla="*/ 29 h 324"/>
                  <a:gd name="T60" fmla="*/ 14 w 347"/>
                  <a:gd name="T61" fmla="*/ 33 h 324"/>
                  <a:gd name="T62" fmla="*/ 18 w 347"/>
                  <a:gd name="T63" fmla="*/ 35 h 324"/>
                  <a:gd name="T64" fmla="*/ 27 w 347"/>
                  <a:gd name="T65" fmla="*/ 36 h 324"/>
                  <a:gd name="T66" fmla="*/ 34 w 347"/>
                  <a:gd name="T67" fmla="*/ 31 h 324"/>
                  <a:gd name="T68" fmla="*/ 39 w 347"/>
                  <a:gd name="T69" fmla="*/ 25 h 324"/>
                  <a:gd name="T70" fmla="*/ 41 w 347"/>
                  <a:gd name="T71" fmla="*/ 18 h 324"/>
                  <a:gd name="T72" fmla="*/ 40 w 347"/>
                  <a:gd name="T73" fmla="*/ 13 h 324"/>
                  <a:gd name="T74" fmla="*/ 38 w 347"/>
                  <a:gd name="T75" fmla="*/ 10 h 324"/>
                  <a:gd name="T76" fmla="*/ 39 w 347"/>
                  <a:gd name="T77" fmla="*/ 10 h 324"/>
                  <a:gd name="T78" fmla="*/ 39 w 347"/>
                  <a:gd name="T79" fmla="*/ 10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7"/>
                  <a:gd name="T121" fmla="*/ 0 h 324"/>
                  <a:gd name="T122" fmla="*/ 347 w 347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7" h="324">
                    <a:moveTo>
                      <a:pt x="315" y="78"/>
                    </a:moveTo>
                    <a:lnTo>
                      <a:pt x="345" y="154"/>
                    </a:lnTo>
                    <a:lnTo>
                      <a:pt x="347" y="174"/>
                    </a:lnTo>
                    <a:lnTo>
                      <a:pt x="345" y="194"/>
                    </a:lnTo>
                    <a:lnTo>
                      <a:pt x="334" y="234"/>
                    </a:lnTo>
                    <a:lnTo>
                      <a:pt x="318" y="261"/>
                    </a:lnTo>
                    <a:lnTo>
                      <a:pt x="296" y="285"/>
                    </a:lnTo>
                    <a:lnTo>
                      <a:pt x="271" y="303"/>
                    </a:lnTo>
                    <a:lnTo>
                      <a:pt x="242" y="316"/>
                    </a:lnTo>
                    <a:lnTo>
                      <a:pt x="177" y="324"/>
                    </a:lnTo>
                    <a:lnTo>
                      <a:pt x="109" y="308"/>
                    </a:lnTo>
                    <a:lnTo>
                      <a:pt x="52" y="268"/>
                    </a:lnTo>
                    <a:lnTo>
                      <a:pt x="14" y="215"/>
                    </a:lnTo>
                    <a:lnTo>
                      <a:pt x="0" y="153"/>
                    </a:lnTo>
                    <a:lnTo>
                      <a:pt x="13" y="90"/>
                    </a:lnTo>
                    <a:lnTo>
                      <a:pt x="29" y="63"/>
                    </a:lnTo>
                    <a:lnTo>
                      <a:pt x="50" y="39"/>
                    </a:lnTo>
                    <a:lnTo>
                      <a:pt x="76" y="22"/>
                    </a:lnTo>
                    <a:lnTo>
                      <a:pt x="105" y="8"/>
                    </a:lnTo>
                    <a:lnTo>
                      <a:pt x="170" y="0"/>
                    </a:lnTo>
                    <a:lnTo>
                      <a:pt x="238" y="16"/>
                    </a:lnTo>
                    <a:lnTo>
                      <a:pt x="285" y="46"/>
                    </a:lnTo>
                    <a:lnTo>
                      <a:pt x="277" y="40"/>
                    </a:lnTo>
                    <a:lnTo>
                      <a:pt x="252" y="29"/>
                    </a:lnTo>
                    <a:lnTo>
                      <a:pt x="194" y="13"/>
                    </a:lnTo>
                    <a:lnTo>
                      <a:pt x="109" y="24"/>
                    </a:lnTo>
                    <a:lnTo>
                      <a:pt x="45" y="92"/>
                    </a:lnTo>
                    <a:lnTo>
                      <a:pt x="39" y="176"/>
                    </a:lnTo>
                    <a:lnTo>
                      <a:pt x="55" y="210"/>
                    </a:lnTo>
                    <a:lnTo>
                      <a:pt x="81" y="239"/>
                    </a:lnTo>
                    <a:lnTo>
                      <a:pt x="112" y="261"/>
                    </a:lnTo>
                    <a:lnTo>
                      <a:pt x="147" y="276"/>
                    </a:lnTo>
                    <a:lnTo>
                      <a:pt x="216" y="283"/>
                    </a:lnTo>
                    <a:lnTo>
                      <a:pt x="279" y="255"/>
                    </a:lnTo>
                    <a:lnTo>
                      <a:pt x="319" y="203"/>
                    </a:lnTo>
                    <a:lnTo>
                      <a:pt x="331" y="139"/>
                    </a:lnTo>
                    <a:lnTo>
                      <a:pt x="325" y="106"/>
                    </a:lnTo>
                    <a:lnTo>
                      <a:pt x="311" y="73"/>
                    </a:lnTo>
                    <a:lnTo>
                      <a:pt x="31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7" name="Freeform 153"/>
              <p:cNvSpPr>
                <a:spLocks/>
              </p:cNvSpPr>
              <p:nvPr/>
            </p:nvSpPr>
            <p:spPr bwMode="auto">
              <a:xfrm>
                <a:off x="295" y="3969"/>
                <a:ext cx="46" cy="26"/>
              </a:xfrm>
              <a:custGeom>
                <a:avLst/>
                <a:gdLst>
                  <a:gd name="T0" fmla="*/ 0 w 91"/>
                  <a:gd name="T1" fmla="*/ 2 h 51"/>
                  <a:gd name="T2" fmla="*/ 2 w 91"/>
                  <a:gd name="T3" fmla="*/ 1 h 51"/>
                  <a:gd name="T4" fmla="*/ 1 w 91"/>
                  <a:gd name="T5" fmla="*/ 2 h 51"/>
                  <a:gd name="T6" fmla="*/ 1 w 91"/>
                  <a:gd name="T7" fmla="*/ 4 h 51"/>
                  <a:gd name="T8" fmla="*/ 4 w 91"/>
                  <a:gd name="T9" fmla="*/ 6 h 51"/>
                  <a:gd name="T10" fmla="*/ 11 w 91"/>
                  <a:gd name="T11" fmla="*/ 7 h 51"/>
                  <a:gd name="T12" fmla="*/ 12 w 91"/>
                  <a:gd name="T13" fmla="*/ 5 h 51"/>
                  <a:gd name="T14" fmla="*/ 10 w 91"/>
                  <a:gd name="T15" fmla="*/ 2 h 51"/>
                  <a:gd name="T16" fmla="*/ 6 w 91"/>
                  <a:gd name="T17" fmla="*/ 0 h 51"/>
                  <a:gd name="T18" fmla="*/ 3 w 91"/>
                  <a:gd name="T19" fmla="*/ 0 h 51"/>
                  <a:gd name="T20" fmla="*/ 0 w 91"/>
                  <a:gd name="T21" fmla="*/ 2 h 51"/>
                  <a:gd name="T22" fmla="*/ 0 w 91"/>
                  <a:gd name="T23" fmla="*/ 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51"/>
                  <a:gd name="T38" fmla="*/ 91 w 9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51">
                    <a:moveTo>
                      <a:pt x="0" y="11"/>
                    </a:moveTo>
                    <a:lnTo>
                      <a:pt x="9" y="5"/>
                    </a:lnTo>
                    <a:lnTo>
                      <a:pt x="3" y="12"/>
                    </a:lnTo>
                    <a:lnTo>
                      <a:pt x="5" y="27"/>
                    </a:lnTo>
                    <a:lnTo>
                      <a:pt x="27" y="44"/>
                    </a:lnTo>
                    <a:lnTo>
                      <a:pt x="87" y="51"/>
                    </a:lnTo>
                    <a:lnTo>
                      <a:pt x="91" y="37"/>
                    </a:lnTo>
                    <a:lnTo>
                      <a:pt x="74" y="15"/>
                    </a:lnTo>
                    <a:lnTo>
                      <a:pt x="47" y="0"/>
                    </a:lnTo>
                    <a:lnTo>
                      <a:pt x="2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A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8" name="Freeform 154"/>
              <p:cNvSpPr>
                <a:spLocks/>
              </p:cNvSpPr>
              <p:nvPr/>
            </p:nvSpPr>
            <p:spPr bwMode="auto">
              <a:xfrm>
                <a:off x="728" y="3628"/>
                <a:ext cx="122" cy="138"/>
              </a:xfrm>
              <a:custGeom>
                <a:avLst/>
                <a:gdLst>
                  <a:gd name="T0" fmla="*/ 2 w 244"/>
                  <a:gd name="T1" fmla="*/ 0 h 277"/>
                  <a:gd name="T2" fmla="*/ 1 w 244"/>
                  <a:gd name="T3" fmla="*/ 7 h 277"/>
                  <a:gd name="T4" fmla="*/ 0 w 244"/>
                  <a:gd name="T5" fmla="*/ 14 h 277"/>
                  <a:gd name="T6" fmla="*/ 2 w 244"/>
                  <a:gd name="T7" fmla="*/ 22 h 277"/>
                  <a:gd name="T8" fmla="*/ 4 w 244"/>
                  <a:gd name="T9" fmla="*/ 25 h 277"/>
                  <a:gd name="T10" fmla="*/ 6 w 244"/>
                  <a:gd name="T11" fmla="*/ 27 h 277"/>
                  <a:gd name="T12" fmla="*/ 11 w 244"/>
                  <a:gd name="T13" fmla="*/ 31 h 277"/>
                  <a:gd name="T14" fmla="*/ 14 w 244"/>
                  <a:gd name="T15" fmla="*/ 33 h 277"/>
                  <a:gd name="T16" fmla="*/ 15 w 244"/>
                  <a:gd name="T17" fmla="*/ 34 h 277"/>
                  <a:gd name="T18" fmla="*/ 31 w 244"/>
                  <a:gd name="T19" fmla="*/ 33 h 277"/>
                  <a:gd name="T20" fmla="*/ 24 w 244"/>
                  <a:gd name="T21" fmla="*/ 30 h 277"/>
                  <a:gd name="T22" fmla="*/ 21 w 244"/>
                  <a:gd name="T23" fmla="*/ 28 h 277"/>
                  <a:gd name="T24" fmla="*/ 17 w 244"/>
                  <a:gd name="T25" fmla="*/ 26 h 277"/>
                  <a:gd name="T26" fmla="*/ 10 w 244"/>
                  <a:gd name="T27" fmla="*/ 18 h 277"/>
                  <a:gd name="T28" fmla="*/ 4 w 244"/>
                  <a:gd name="T29" fmla="*/ 10 h 277"/>
                  <a:gd name="T30" fmla="*/ 2 w 244"/>
                  <a:gd name="T31" fmla="*/ 4 h 277"/>
                  <a:gd name="T32" fmla="*/ 2 w 244"/>
                  <a:gd name="T33" fmla="*/ 0 h 277"/>
                  <a:gd name="T34" fmla="*/ 2 w 244"/>
                  <a:gd name="T35" fmla="*/ 0 h 2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4"/>
                  <a:gd name="T55" fmla="*/ 0 h 277"/>
                  <a:gd name="T56" fmla="*/ 244 w 244"/>
                  <a:gd name="T57" fmla="*/ 277 h 2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4" h="277">
                    <a:moveTo>
                      <a:pt x="15" y="0"/>
                    </a:moveTo>
                    <a:lnTo>
                      <a:pt x="2" y="62"/>
                    </a:lnTo>
                    <a:lnTo>
                      <a:pt x="0" y="119"/>
                    </a:lnTo>
                    <a:lnTo>
                      <a:pt x="15" y="176"/>
                    </a:lnTo>
                    <a:lnTo>
                      <a:pt x="30" y="201"/>
                    </a:lnTo>
                    <a:lnTo>
                      <a:pt x="46" y="221"/>
                    </a:lnTo>
                    <a:lnTo>
                      <a:pt x="81" y="252"/>
                    </a:lnTo>
                    <a:lnTo>
                      <a:pt x="109" y="271"/>
                    </a:lnTo>
                    <a:lnTo>
                      <a:pt x="120" y="277"/>
                    </a:lnTo>
                    <a:lnTo>
                      <a:pt x="244" y="269"/>
                    </a:lnTo>
                    <a:lnTo>
                      <a:pt x="188" y="245"/>
                    </a:lnTo>
                    <a:lnTo>
                      <a:pt x="162" y="229"/>
                    </a:lnTo>
                    <a:lnTo>
                      <a:pt x="133" y="209"/>
                    </a:lnTo>
                    <a:lnTo>
                      <a:pt x="73" y="148"/>
                    </a:lnTo>
                    <a:lnTo>
                      <a:pt x="31" y="84"/>
                    </a:lnTo>
                    <a:lnTo>
                      <a:pt x="15" y="3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69" name="Freeform 155"/>
              <p:cNvSpPr>
                <a:spLocks/>
              </p:cNvSpPr>
              <p:nvPr/>
            </p:nvSpPr>
            <p:spPr bwMode="auto">
              <a:xfrm>
                <a:off x="783" y="4068"/>
                <a:ext cx="99" cy="93"/>
              </a:xfrm>
              <a:custGeom>
                <a:avLst/>
                <a:gdLst>
                  <a:gd name="T0" fmla="*/ 9 w 197"/>
                  <a:gd name="T1" fmla="*/ 1 h 185"/>
                  <a:gd name="T2" fmla="*/ 15 w 197"/>
                  <a:gd name="T3" fmla="*/ 0 h 185"/>
                  <a:gd name="T4" fmla="*/ 25 w 197"/>
                  <a:gd name="T5" fmla="*/ 3 h 185"/>
                  <a:gd name="T6" fmla="*/ 19 w 197"/>
                  <a:gd name="T7" fmla="*/ 14 h 185"/>
                  <a:gd name="T8" fmla="*/ 16 w 197"/>
                  <a:gd name="T9" fmla="*/ 19 h 185"/>
                  <a:gd name="T10" fmla="*/ 13 w 197"/>
                  <a:gd name="T11" fmla="*/ 22 h 185"/>
                  <a:gd name="T12" fmla="*/ 9 w 197"/>
                  <a:gd name="T13" fmla="*/ 24 h 185"/>
                  <a:gd name="T14" fmla="*/ 4 w 197"/>
                  <a:gd name="T15" fmla="*/ 23 h 185"/>
                  <a:gd name="T16" fmla="*/ 1 w 197"/>
                  <a:gd name="T17" fmla="*/ 19 h 185"/>
                  <a:gd name="T18" fmla="*/ 0 w 197"/>
                  <a:gd name="T19" fmla="*/ 17 h 185"/>
                  <a:gd name="T20" fmla="*/ 1 w 197"/>
                  <a:gd name="T21" fmla="*/ 14 h 185"/>
                  <a:gd name="T22" fmla="*/ 3 w 197"/>
                  <a:gd name="T23" fmla="*/ 8 h 185"/>
                  <a:gd name="T24" fmla="*/ 5 w 197"/>
                  <a:gd name="T25" fmla="*/ 5 h 185"/>
                  <a:gd name="T26" fmla="*/ 6 w 197"/>
                  <a:gd name="T27" fmla="*/ 3 h 185"/>
                  <a:gd name="T28" fmla="*/ 2 w 197"/>
                  <a:gd name="T29" fmla="*/ 12 h 185"/>
                  <a:gd name="T30" fmla="*/ 3 w 197"/>
                  <a:gd name="T31" fmla="*/ 16 h 185"/>
                  <a:gd name="T32" fmla="*/ 6 w 197"/>
                  <a:gd name="T33" fmla="*/ 19 h 185"/>
                  <a:gd name="T34" fmla="*/ 11 w 197"/>
                  <a:gd name="T35" fmla="*/ 18 h 185"/>
                  <a:gd name="T36" fmla="*/ 16 w 197"/>
                  <a:gd name="T37" fmla="*/ 14 h 185"/>
                  <a:gd name="T38" fmla="*/ 21 w 197"/>
                  <a:gd name="T39" fmla="*/ 8 h 185"/>
                  <a:gd name="T40" fmla="*/ 23 w 197"/>
                  <a:gd name="T41" fmla="*/ 4 h 185"/>
                  <a:gd name="T42" fmla="*/ 19 w 197"/>
                  <a:gd name="T43" fmla="*/ 2 h 185"/>
                  <a:gd name="T44" fmla="*/ 16 w 197"/>
                  <a:gd name="T45" fmla="*/ 1 h 185"/>
                  <a:gd name="T46" fmla="*/ 8 w 197"/>
                  <a:gd name="T47" fmla="*/ 2 h 185"/>
                  <a:gd name="T48" fmla="*/ 9 w 197"/>
                  <a:gd name="T49" fmla="*/ 1 h 185"/>
                  <a:gd name="T50" fmla="*/ 9 w 197"/>
                  <a:gd name="T51" fmla="*/ 1 h 1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7"/>
                  <a:gd name="T79" fmla="*/ 0 h 185"/>
                  <a:gd name="T80" fmla="*/ 197 w 197"/>
                  <a:gd name="T81" fmla="*/ 185 h 1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7" h="185">
                    <a:moveTo>
                      <a:pt x="67" y="3"/>
                    </a:moveTo>
                    <a:lnTo>
                      <a:pt x="115" y="0"/>
                    </a:lnTo>
                    <a:lnTo>
                      <a:pt x="197" y="22"/>
                    </a:lnTo>
                    <a:lnTo>
                      <a:pt x="148" y="109"/>
                    </a:lnTo>
                    <a:lnTo>
                      <a:pt x="127" y="145"/>
                    </a:lnTo>
                    <a:lnTo>
                      <a:pt x="100" y="171"/>
                    </a:lnTo>
                    <a:lnTo>
                      <a:pt x="65" y="185"/>
                    </a:lnTo>
                    <a:lnTo>
                      <a:pt x="29" y="179"/>
                    </a:lnTo>
                    <a:lnTo>
                      <a:pt x="3" y="152"/>
                    </a:lnTo>
                    <a:lnTo>
                      <a:pt x="0" y="130"/>
                    </a:lnTo>
                    <a:lnTo>
                      <a:pt x="3" y="106"/>
                    </a:lnTo>
                    <a:lnTo>
                      <a:pt x="20" y="59"/>
                    </a:lnTo>
                    <a:lnTo>
                      <a:pt x="34" y="39"/>
                    </a:lnTo>
                    <a:lnTo>
                      <a:pt x="48" y="24"/>
                    </a:lnTo>
                    <a:lnTo>
                      <a:pt x="16" y="95"/>
                    </a:lnTo>
                    <a:lnTo>
                      <a:pt x="18" y="128"/>
                    </a:lnTo>
                    <a:lnTo>
                      <a:pt x="42" y="150"/>
                    </a:lnTo>
                    <a:lnTo>
                      <a:pt x="84" y="142"/>
                    </a:lnTo>
                    <a:lnTo>
                      <a:pt x="126" y="108"/>
                    </a:lnTo>
                    <a:lnTo>
                      <a:pt x="162" y="64"/>
                    </a:lnTo>
                    <a:lnTo>
                      <a:pt x="182" y="26"/>
                    </a:lnTo>
                    <a:lnTo>
                      <a:pt x="150" y="14"/>
                    </a:lnTo>
                    <a:lnTo>
                      <a:pt x="121" y="8"/>
                    </a:lnTo>
                    <a:lnTo>
                      <a:pt x="57" y="14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70" name="Freeform 156"/>
              <p:cNvSpPr>
                <a:spLocks/>
              </p:cNvSpPr>
              <p:nvPr/>
            </p:nvSpPr>
            <p:spPr bwMode="auto">
              <a:xfrm>
                <a:off x="793" y="4065"/>
                <a:ext cx="119" cy="103"/>
              </a:xfrm>
              <a:custGeom>
                <a:avLst/>
                <a:gdLst>
                  <a:gd name="T0" fmla="*/ 30 w 238"/>
                  <a:gd name="T1" fmla="*/ 0 h 206"/>
                  <a:gd name="T2" fmla="*/ 26 w 238"/>
                  <a:gd name="T3" fmla="*/ 3 h 206"/>
                  <a:gd name="T4" fmla="*/ 22 w 238"/>
                  <a:gd name="T5" fmla="*/ 7 h 206"/>
                  <a:gd name="T6" fmla="*/ 19 w 238"/>
                  <a:gd name="T7" fmla="*/ 13 h 206"/>
                  <a:gd name="T8" fmla="*/ 15 w 238"/>
                  <a:gd name="T9" fmla="*/ 19 h 206"/>
                  <a:gd name="T10" fmla="*/ 13 w 238"/>
                  <a:gd name="T11" fmla="*/ 22 h 206"/>
                  <a:gd name="T12" fmla="*/ 10 w 238"/>
                  <a:gd name="T13" fmla="*/ 25 h 206"/>
                  <a:gd name="T14" fmla="*/ 4 w 238"/>
                  <a:gd name="T15" fmla="*/ 26 h 206"/>
                  <a:gd name="T16" fmla="*/ 0 w 238"/>
                  <a:gd name="T17" fmla="*/ 25 h 206"/>
                  <a:gd name="T18" fmla="*/ 6 w 238"/>
                  <a:gd name="T19" fmla="*/ 26 h 206"/>
                  <a:gd name="T20" fmla="*/ 11 w 238"/>
                  <a:gd name="T21" fmla="*/ 26 h 206"/>
                  <a:gd name="T22" fmla="*/ 18 w 238"/>
                  <a:gd name="T23" fmla="*/ 21 h 206"/>
                  <a:gd name="T24" fmla="*/ 21 w 238"/>
                  <a:gd name="T25" fmla="*/ 14 h 206"/>
                  <a:gd name="T26" fmla="*/ 23 w 238"/>
                  <a:gd name="T27" fmla="*/ 11 h 206"/>
                  <a:gd name="T28" fmla="*/ 30 w 238"/>
                  <a:gd name="T29" fmla="*/ 5 h 206"/>
                  <a:gd name="T30" fmla="*/ 30 w 238"/>
                  <a:gd name="T31" fmla="*/ 0 h 206"/>
                  <a:gd name="T32" fmla="*/ 30 w 238"/>
                  <a:gd name="T33" fmla="*/ 0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206"/>
                  <a:gd name="T53" fmla="*/ 238 w 238"/>
                  <a:gd name="T54" fmla="*/ 206 h 2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206">
                    <a:moveTo>
                      <a:pt x="234" y="0"/>
                    </a:moveTo>
                    <a:lnTo>
                      <a:pt x="203" y="26"/>
                    </a:lnTo>
                    <a:lnTo>
                      <a:pt x="175" y="57"/>
                    </a:lnTo>
                    <a:lnTo>
                      <a:pt x="150" y="97"/>
                    </a:lnTo>
                    <a:lnTo>
                      <a:pt x="125" y="145"/>
                    </a:lnTo>
                    <a:lnTo>
                      <a:pt x="104" y="173"/>
                    </a:lnTo>
                    <a:lnTo>
                      <a:pt x="79" y="193"/>
                    </a:lnTo>
                    <a:lnTo>
                      <a:pt x="30" y="201"/>
                    </a:lnTo>
                    <a:lnTo>
                      <a:pt x="0" y="193"/>
                    </a:lnTo>
                    <a:lnTo>
                      <a:pt x="45" y="206"/>
                    </a:lnTo>
                    <a:lnTo>
                      <a:pt x="82" y="204"/>
                    </a:lnTo>
                    <a:lnTo>
                      <a:pt x="137" y="161"/>
                    </a:lnTo>
                    <a:lnTo>
                      <a:pt x="162" y="113"/>
                    </a:lnTo>
                    <a:lnTo>
                      <a:pt x="183" y="81"/>
                    </a:lnTo>
                    <a:lnTo>
                      <a:pt x="238" y="38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71" name="Freeform 157"/>
              <p:cNvSpPr>
                <a:spLocks/>
              </p:cNvSpPr>
              <p:nvPr/>
            </p:nvSpPr>
            <p:spPr bwMode="auto">
              <a:xfrm>
                <a:off x="820" y="4041"/>
                <a:ext cx="88" cy="27"/>
              </a:xfrm>
              <a:custGeom>
                <a:avLst/>
                <a:gdLst>
                  <a:gd name="T0" fmla="*/ 0 w 176"/>
                  <a:gd name="T1" fmla="*/ 6 h 55"/>
                  <a:gd name="T2" fmla="*/ 3 w 176"/>
                  <a:gd name="T3" fmla="*/ 3 h 55"/>
                  <a:gd name="T4" fmla="*/ 6 w 176"/>
                  <a:gd name="T5" fmla="*/ 1 h 55"/>
                  <a:gd name="T6" fmla="*/ 11 w 176"/>
                  <a:gd name="T7" fmla="*/ 0 h 55"/>
                  <a:gd name="T8" fmla="*/ 17 w 176"/>
                  <a:gd name="T9" fmla="*/ 1 h 55"/>
                  <a:gd name="T10" fmla="*/ 20 w 176"/>
                  <a:gd name="T11" fmla="*/ 3 h 55"/>
                  <a:gd name="T12" fmla="*/ 22 w 176"/>
                  <a:gd name="T13" fmla="*/ 5 h 55"/>
                  <a:gd name="T14" fmla="*/ 20 w 176"/>
                  <a:gd name="T15" fmla="*/ 4 h 55"/>
                  <a:gd name="T16" fmla="*/ 17 w 176"/>
                  <a:gd name="T17" fmla="*/ 2 h 55"/>
                  <a:gd name="T18" fmla="*/ 11 w 176"/>
                  <a:gd name="T19" fmla="*/ 1 h 55"/>
                  <a:gd name="T20" fmla="*/ 6 w 176"/>
                  <a:gd name="T21" fmla="*/ 3 h 55"/>
                  <a:gd name="T22" fmla="*/ 0 w 176"/>
                  <a:gd name="T23" fmla="*/ 6 h 55"/>
                  <a:gd name="T24" fmla="*/ 0 w 176"/>
                  <a:gd name="T25" fmla="*/ 6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6"/>
                  <a:gd name="T40" fmla="*/ 0 h 55"/>
                  <a:gd name="T41" fmla="*/ 176 w 176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6" h="55">
                    <a:moveTo>
                      <a:pt x="0" y="55"/>
                    </a:moveTo>
                    <a:lnTo>
                      <a:pt x="17" y="27"/>
                    </a:lnTo>
                    <a:lnTo>
                      <a:pt x="44" y="8"/>
                    </a:lnTo>
                    <a:lnTo>
                      <a:pt x="89" y="0"/>
                    </a:lnTo>
                    <a:lnTo>
                      <a:pt x="134" y="8"/>
                    </a:lnTo>
                    <a:lnTo>
                      <a:pt x="160" y="24"/>
                    </a:lnTo>
                    <a:lnTo>
                      <a:pt x="176" y="46"/>
                    </a:lnTo>
                    <a:lnTo>
                      <a:pt x="153" y="32"/>
                    </a:lnTo>
                    <a:lnTo>
                      <a:pt x="132" y="22"/>
                    </a:lnTo>
                    <a:lnTo>
                      <a:pt x="89" y="15"/>
                    </a:lnTo>
                    <a:lnTo>
                      <a:pt x="45" y="2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72" name="Freeform 158"/>
              <p:cNvSpPr>
                <a:spLocks/>
              </p:cNvSpPr>
              <p:nvPr/>
            </p:nvSpPr>
            <p:spPr bwMode="auto">
              <a:xfrm>
                <a:off x="758" y="3873"/>
                <a:ext cx="143" cy="170"/>
              </a:xfrm>
              <a:custGeom>
                <a:avLst/>
                <a:gdLst>
                  <a:gd name="T0" fmla="*/ 29 w 287"/>
                  <a:gd name="T1" fmla="*/ 42 h 342"/>
                  <a:gd name="T2" fmla="*/ 32 w 287"/>
                  <a:gd name="T3" fmla="*/ 38 h 342"/>
                  <a:gd name="T4" fmla="*/ 32 w 287"/>
                  <a:gd name="T5" fmla="*/ 36 h 342"/>
                  <a:gd name="T6" fmla="*/ 27 w 287"/>
                  <a:gd name="T7" fmla="*/ 34 h 342"/>
                  <a:gd name="T8" fmla="*/ 17 w 287"/>
                  <a:gd name="T9" fmla="*/ 31 h 342"/>
                  <a:gd name="T10" fmla="*/ 12 w 287"/>
                  <a:gd name="T11" fmla="*/ 28 h 342"/>
                  <a:gd name="T12" fmla="*/ 7 w 287"/>
                  <a:gd name="T13" fmla="*/ 24 h 342"/>
                  <a:gd name="T14" fmla="*/ 0 w 287"/>
                  <a:gd name="T15" fmla="*/ 16 h 342"/>
                  <a:gd name="T16" fmla="*/ 0 w 287"/>
                  <a:gd name="T17" fmla="*/ 10 h 342"/>
                  <a:gd name="T18" fmla="*/ 3 w 287"/>
                  <a:gd name="T19" fmla="*/ 5 h 342"/>
                  <a:gd name="T20" fmla="*/ 7 w 287"/>
                  <a:gd name="T21" fmla="*/ 1 h 342"/>
                  <a:gd name="T22" fmla="*/ 13 w 287"/>
                  <a:gd name="T23" fmla="*/ 0 h 342"/>
                  <a:gd name="T24" fmla="*/ 21 w 287"/>
                  <a:gd name="T25" fmla="*/ 0 h 342"/>
                  <a:gd name="T26" fmla="*/ 27 w 287"/>
                  <a:gd name="T27" fmla="*/ 2 h 342"/>
                  <a:gd name="T28" fmla="*/ 31 w 287"/>
                  <a:gd name="T29" fmla="*/ 5 h 342"/>
                  <a:gd name="T30" fmla="*/ 33 w 287"/>
                  <a:gd name="T31" fmla="*/ 9 h 342"/>
                  <a:gd name="T32" fmla="*/ 28 w 287"/>
                  <a:gd name="T33" fmla="*/ 10 h 342"/>
                  <a:gd name="T34" fmla="*/ 26 w 287"/>
                  <a:gd name="T35" fmla="*/ 6 h 342"/>
                  <a:gd name="T36" fmla="*/ 24 w 287"/>
                  <a:gd name="T37" fmla="*/ 4 h 342"/>
                  <a:gd name="T38" fmla="*/ 22 w 287"/>
                  <a:gd name="T39" fmla="*/ 3 h 342"/>
                  <a:gd name="T40" fmla="*/ 13 w 287"/>
                  <a:gd name="T41" fmla="*/ 1 h 342"/>
                  <a:gd name="T42" fmla="*/ 5 w 287"/>
                  <a:gd name="T43" fmla="*/ 5 h 342"/>
                  <a:gd name="T44" fmla="*/ 3 w 287"/>
                  <a:gd name="T45" fmla="*/ 11 h 342"/>
                  <a:gd name="T46" fmla="*/ 4 w 287"/>
                  <a:gd name="T47" fmla="*/ 16 h 342"/>
                  <a:gd name="T48" fmla="*/ 6 w 287"/>
                  <a:gd name="T49" fmla="*/ 18 h 342"/>
                  <a:gd name="T50" fmla="*/ 8 w 287"/>
                  <a:gd name="T51" fmla="*/ 21 h 342"/>
                  <a:gd name="T52" fmla="*/ 14 w 287"/>
                  <a:gd name="T53" fmla="*/ 25 h 342"/>
                  <a:gd name="T54" fmla="*/ 17 w 287"/>
                  <a:gd name="T55" fmla="*/ 27 h 342"/>
                  <a:gd name="T56" fmla="*/ 21 w 287"/>
                  <a:gd name="T57" fmla="*/ 29 h 342"/>
                  <a:gd name="T58" fmla="*/ 30 w 287"/>
                  <a:gd name="T59" fmla="*/ 30 h 342"/>
                  <a:gd name="T60" fmla="*/ 35 w 287"/>
                  <a:gd name="T61" fmla="*/ 34 h 342"/>
                  <a:gd name="T62" fmla="*/ 35 w 287"/>
                  <a:gd name="T63" fmla="*/ 37 h 342"/>
                  <a:gd name="T64" fmla="*/ 32 w 287"/>
                  <a:gd name="T65" fmla="*/ 39 h 342"/>
                  <a:gd name="T66" fmla="*/ 29 w 287"/>
                  <a:gd name="T67" fmla="*/ 42 h 342"/>
                  <a:gd name="T68" fmla="*/ 29 w 287"/>
                  <a:gd name="T69" fmla="*/ 42 h 3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7"/>
                  <a:gd name="T106" fmla="*/ 0 h 342"/>
                  <a:gd name="T107" fmla="*/ 287 w 287"/>
                  <a:gd name="T108" fmla="*/ 342 h 3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7" h="342">
                    <a:moveTo>
                      <a:pt x="235" y="342"/>
                    </a:moveTo>
                    <a:lnTo>
                      <a:pt x="263" y="312"/>
                    </a:lnTo>
                    <a:lnTo>
                      <a:pt x="262" y="289"/>
                    </a:lnTo>
                    <a:lnTo>
                      <a:pt x="217" y="276"/>
                    </a:lnTo>
                    <a:lnTo>
                      <a:pt x="137" y="250"/>
                    </a:lnTo>
                    <a:lnTo>
                      <a:pt x="98" y="226"/>
                    </a:lnTo>
                    <a:lnTo>
                      <a:pt x="60" y="197"/>
                    </a:lnTo>
                    <a:lnTo>
                      <a:pt x="6" y="134"/>
                    </a:lnTo>
                    <a:lnTo>
                      <a:pt x="0" y="81"/>
                    </a:lnTo>
                    <a:lnTo>
                      <a:pt x="27" y="42"/>
                    </a:lnTo>
                    <a:lnTo>
                      <a:pt x="63" y="15"/>
                    </a:lnTo>
                    <a:lnTo>
                      <a:pt x="109" y="0"/>
                    </a:lnTo>
                    <a:lnTo>
                      <a:pt x="168" y="1"/>
                    </a:lnTo>
                    <a:lnTo>
                      <a:pt x="221" y="17"/>
                    </a:lnTo>
                    <a:lnTo>
                      <a:pt x="250" y="41"/>
                    </a:lnTo>
                    <a:lnTo>
                      <a:pt x="265" y="73"/>
                    </a:lnTo>
                    <a:lnTo>
                      <a:pt x="225" y="83"/>
                    </a:lnTo>
                    <a:lnTo>
                      <a:pt x="210" y="48"/>
                    </a:lnTo>
                    <a:lnTo>
                      <a:pt x="197" y="35"/>
                    </a:lnTo>
                    <a:lnTo>
                      <a:pt x="176" y="24"/>
                    </a:lnTo>
                    <a:lnTo>
                      <a:pt x="110" y="15"/>
                    </a:lnTo>
                    <a:lnTo>
                      <a:pt x="47" y="40"/>
                    </a:lnTo>
                    <a:lnTo>
                      <a:pt x="27" y="92"/>
                    </a:lnTo>
                    <a:lnTo>
                      <a:pt x="39" y="129"/>
                    </a:lnTo>
                    <a:lnTo>
                      <a:pt x="53" y="149"/>
                    </a:lnTo>
                    <a:lnTo>
                      <a:pt x="69" y="170"/>
                    </a:lnTo>
                    <a:lnTo>
                      <a:pt x="114" y="206"/>
                    </a:lnTo>
                    <a:lnTo>
                      <a:pt x="141" y="222"/>
                    </a:lnTo>
                    <a:lnTo>
                      <a:pt x="170" y="234"/>
                    </a:lnTo>
                    <a:lnTo>
                      <a:pt x="243" y="248"/>
                    </a:lnTo>
                    <a:lnTo>
                      <a:pt x="287" y="279"/>
                    </a:lnTo>
                    <a:lnTo>
                      <a:pt x="281" y="300"/>
                    </a:lnTo>
                    <a:lnTo>
                      <a:pt x="263" y="320"/>
                    </a:lnTo>
                    <a:lnTo>
                      <a:pt x="235" y="3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73" name="Freeform 159"/>
              <p:cNvSpPr>
                <a:spLocks/>
              </p:cNvSpPr>
              <p:nvPr/>
            </p:nvSpPr>
            <p:spPr bwMode="auto">
              <a:xfrm>
                <a:off x="1496" y="3974"/>
                <a:ext cx="115" cy="39"/>
              </a:xfrm>
              <a:custGeom>
                <a:avLst/>
                <a:gdLst>
                  <a:gd name="T0" fmla="*/ 14 w 228"/>
                  <a:gd name="T1" fmla="*/ 0 h 77"/>
                  <a:gd name="T2" fmla="*/ 20 w 228"/>
                  <a:gd name="T3" fmla="*/ 2 h 77"/>
                  <a:gd name="T4" fmla="*/ 27 w 228"/>
                  <a:gd name="T5" fmla="*/ 5 h 77"/>
                  <a:gd name="T6" fmla="*/ 29 w 228"/>
                  <a:gd name="T7" fmla="*/ 6 h 77"/>
                  <a:gd name="T8" fmla="*/ 29 w 228"/>
                  <a:gd name="T9" fmla="*/ 8 h 77"/>
                  <a:gd name="T10" fmla="*/ 28 w 228"/>
                  <a:gd name="T11" fmla="*/ 10 h 77"/>
                  <a:gd name="T12" fmla="*/ 26 w 228"/>
                  <a:gd name="T13" fmla="*/ 10 h 77"/>
                  <a:gd name="T14" fmla="*/ 13 w 228"/>
                  <a:gd name="T15" fmla="*/ 8 h 77"/>
                  <a:gd name="T16" fmla="*/ 0 w 228"/>
                  <a:gd name="T17" fmla="*/ 4 h 77"/>
                  <a:gd name="T18" fmla="*/ 6 w 228"/>
                  <a:gd name="T19" fmla="*/ 3 h 77"/>
                  <a:gd name="T20" fmla="*/ 8 w 228"/>
                  <a:gd name="T21" fmla="*/ 4 h 77"/>
                  <a:gd name="T22" fmla="*/ 11 w 228"/>
                  <a:gd name="T23" fmla="*/ 5 h 77"/>
                  <a:gd name="T24" fmla="*/ 21 w 228"/>
                  <a:gd name="T25" fmla="*/ 6 h 77"/>
                  <a:gd name="T26" fmla="*/ 22 w 228"/>
                  <a:gd name="T27" fmla="*/ 4 h 77"/>
                  <a:gd name="T28" fmla="*/ 20 w 228"/>
                  <a:gd name="T29" fmla="*/ 3 h 77"/>
                  <a:gd name="T30" fmla="*/ 14 w 228"/>
                  <a:gd name="T31" fmla="*/ 2 h 77"/>
                  <a:gd name="T32" fmla="*/ 12 w 228"/>
                  <a:gd name="T33" fmla="*/ 1 h 77"/>
                  <a:gd name="T34" fmla="*/ 14 w 228"/>
                  <a:gd name="T35" fmla="*/ 0 h 77"/>
                  <a:gd name="T36" fmla="*/ 14 w 228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77"/>
                  <a:gd name="T59" fmla="*/ 228 w 228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77">
                    <a:moveTo>
                      <a:pt x="112" y="0"/>
                    </a:moveTo>
                    <a:lnTo>
                      <a:pt x="158" y="11"/>
                    </a:lnTo>
                    <a:lnTo>
                      <a:pt x="211" y="33"/>
                    </a:lnTo>
                    <a:lnTo>
                      <a:pt x="226" y="43"/>
                    </a:lnTo>
                    <a:lnTo>
                      <a:pt x="228" y="59"/>
                    </a:lnTo>
                    <a:lnTo>
                      <a:pt x="220" y="73"/>
                    </a:lnTo>
                    <a:lnTo>
                      <a:pt x="202" y="77"/>
                    </a:lnTo>
                    <a:lnTo>
                      <a:pt x="100" y="64"/>
                    </a:lnTo>
                    <a:lnTo>
                      <a:pt x="0" y="28"/>
                    </a:lnTo>
                    <a:lnTo>
                      <a:pt x="45" y="18"/>
                    </a:lnTo>
                    <a:lnTo>
                      <a:pt x="58" y="27"/>
                    </a:lnTo>
                    <a:lnTo>
                      <a:pt x="83" y="39"/>
                    </a:lnTo>
                    <a:lnTo>
                      <a:pt x="167" y="46"/>
                    </a:lnTo>
                    <a:lnTo>
                      <a:pt x="174" y="32"/>
                    </a:lnTo>
                    <a:lnTo>
                      <a:pt x="156" y="22"/>
                    </a:lnTo>
                    <a:lnTo>
                      <a:pt x="112" y="11"/>
                    </a:lnTo>
                    <a:lnTo>
                      <a:pt x="96" y="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74" name="Freeform 160"/>
              <p:cNvSpPr>
                <a:spLocks/>
              </p:cNvSpPr>
              <p:nvPr/>
            </p:nvSpPr>
            <p:spPr bwMode="auto">
              <a:xfrm>
                <a:off x="1579" y="3959"/>
                <a:ext cx="94" cy="37"/>
              </a:xfrm>
              <a:custGeom>
                <a:avLst/>
                <a:gdLst>
                  <a:gd name="T0" fmla="*/ 0 w 189"/>
                  <a:gd name="T1" fmla="*/ 4 h 73"/>
                  <a:gd name="T2" fmla="*/ 4 w 189"/>
                  <a:gd name="T3" fmla="*/ 6 h 73"/>
                  <a:gd name="T4" fmla="*/ 9 w 189"/>
                  <a:gd name="T5" fmla="*/ 8 h 73"/>
                  <a:gd name="T6" fmla="*/ 14 w 189"/>
                  <a:gd name="T7" fmla="*/ 10 h 73"/>
                  <a:gd name="T8" fmla="*/ 21 w 189"/>
                  <a:gd name="T9" fmla="*/ 10 h 73"/>
                  <a:gd name="T10" fmla="*/ 23 w 189"/>
                  <a:gd name="T11" fmla="*/ 6 h 73"/>
                  <a:gd name="T12" fmla="*/ 22 w 189"/>
                  <a:gd name="T13" fmla="*/ 4 h 73"/>
                  <a:gd name="T14" fmla="*/ 18 w 189"/>
                  <a:gd name="T15" fmla="*/ 2 h 73"/>
                  <a:gd name="T16" fmla="*/ 11 w 189"/>
                  <a:gd name="T17" fmla="*/ 0 h 73"/>
                  <a:gd name="T18" fmla="*/ 11 w 189"/>
                  <a:gd name="T19" fmla="*/ 2 h 73"/>
                  <a:gd name="T20" fmla="*/ 18 w 189"/>
                  <a:gd name="T21" fmla="*/ 5 h 73"/>
                  <a:gd name="T22" fmla="*/ 16 w 189"/>
                  <a:gd name="T23" fmla="*/ 6 h 73"/>
                  <a:gd name="T24" fmla="*/ 11 w 189"/>
                  <a:gd name="T25" fmla="*/ 6 h 73"/>
                  <a:gd name="T26" fmla="*/ 4 w 189"/>
                  <a:gd name="T27" fmla="*/ 3 h 73"/>
                  <a:gd name="T28" fmla="*/ 0 w 189"/>
                  <a:gd name="T29" fmla="*/ 4 h 73"/>
                  <a:gd name="T30" fmla="*/ 0 w 189"/>
                  <a:gd name="T31" fmla="*/ 4 h 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9"/>
                  <a:gd name="T49" fmla="*/ 0 h 73"/>
                  <a:gd name="T50" fmla="*/ 189 w 189"/>
                  <a:gd name="T51" fmla="*/ 73 h 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9" h="73">
                    <a:moveTo>
                      <a:pt x="0" y="29"/>
                    </a:moveTo>
                    <a:lnTo>
                      <a:pt x="36" y="47"/>
                    </a:lnTo>
                    <a:lnTo>
                      <a:pt x="74" y="62"/>
                    </a:lnTo>
                    <a:lnTo>
                      <a:pt x="118" y="73"/>
                    </a:lnTo>
                    <a:lnTo>
                      <a:pt x="169" y="73"/>
                    </a:lnTo>
                    <a:lnTo>
                      <a:pt x="189" y="46"/>
                    </a:lnTo>
                    <a:lnTo>
                      <a:pt x="176" y="26"/>
                    </a:lnTo>
                    <a:lnTo>
                      <a:pt x="149" y="12"/>
                    </a:lnTo>
                    <a:lnTo>
                      <a:pt x="91" y="0"/>
                    </a:lnTo>
                    <a:lnTo>
                      <a:pt x="88" y="15"/>
                    </a:lnTo>
                    <a:lnTo>
                      <a:pt x="149" y="38"/>
                    </a:lnTo>
                    <a:lnTo>
                      <a:pt x="128" y="48"/>
                    </a:lnTo>
                    <a:lnTo>
                      <a:pt x="92" y="45"/>
                    </a:lnTo>
                    <a:lnTo>
                      <a:pt x="34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4824" name="Picture 161" descr="pe02647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3140"/>
              <a:ext cx="1152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2420938"/>
            <a:ext cx="4702175" cy="417671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i="1" smtClean="0">
                <a:solidFill>
                  <a:srgbClr val="FFFF00"/>
                </a:solidFill>
                <a:effectLst/>
              </a:rPr>
              <a:t>Формирование потребности учащихся участвовать в коллективных творческих делах  класса и школы.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smtClean="0">
                <a:solidFill>
                  <a:srgbClr val="FF3300"/>
                </a:solidFill>
                <a:effectLst/>
              </a:rPr>
              <a:t>Воспитание стремления к интересному и полезному времяпровождению.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smtClean="0">
                <a:solidFill>
                  <a:srgbClr val="00FF00"/>
                </a:solidFill>
                <a:effectLst/>
              </a:rPr>
              <a:t>Демонстрация средствами внеклассных мероприятий интересов и достижений учащихся, их талантов и творческих способностей.</a:t>
            </a:r>
          </a:p>
        </p:txBody>
      </p:sp>
      <p:pic>
        <p:nvPicPr>
          <p:cNvPr id="35843" name="Picture 20" descr="ag00052_"/>
          <p:cNvPicPr>
            <a:picLocks noGrp="1" noChangeAspect="1" noChangeArrowheads="1" noCrop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95850" y="2276475"/>
            <a:ext cx="4248150" cy="3581400"/>
          </a:xfrm>
          <a:noFill/>
        </p:spPr>
      </p:pic>
      <p:sp>
        <p:nvSpPr>
          <p:cNvPr id="37892" name="WordArt 5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5612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Программа "Досуг"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150" y="1844675"/>
            <a:ext cx="5400675" cy="5013325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rgbClr val="FF0066"/>
                </a:solidFill>
              </a:rPr>
              <a:t>Формирование норм поведения, необходимых учащимся в быту, в общении со сверстниками, в семье, общественных местах, природе.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rgbClr val="000099"/>
                </a:solidFill>
              </a:rPr>
              <a:t>Воспитание эстетического вкуса, потребности в достойном поведении в повседневной жизни.</a:t>
            </a:r>
          </a:p>
        </p:txBody>
      </p:sp>
      <p:sp>
        <p:nvSpPr>
          <p:cNvPr id="38915" name="WordArt 6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8101012" cy="15827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Программа "Культура"</a:t>
            </a:r>
          </a:p>
        </p:txBody>
      </p: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0" y="620713"/>
            <a:ext cx="8686800" cy="6237287"/>
            <a:chOff x="146" y="384"/>
            <a:chExt cx="5472" cy="3456"/>
          </a:xfrm>
        </p:grpSpPr>
        <p:grpSp>
          <p:nvGrpSpPr>
            <p:cNvPr id="36869" name="Group 8"/>
            <p:cNvGrpSpPr>
              <a:grpSpLocks/>
            </p:cNvGrpSpPr>
            <p:nvPr/>
          </p:nvGrpSpPr>
          <p:grpSpPr bwMode="auto">
            <a:xfrm flipH="1">
              <a:off x="240" y="384"/>
              <a:ext cx="805" cy="577"/>
              <a:chOff x="4" y="3238"/>
              <a:chExt cx="949" cy="721"/>
            </a:xfrm>
          </p:grpSpPr>
          <p:sp>
            <p:nvSpPr>
              <p:cNvPr id="36872" name="Freeform 9"/>
              <p:cNvSpPr>
                <a:spLocks/>
              </p:cNvSpPr>
              <p:nvPr/>
            </p:nvSpPr>
            <p:spPr bwMode="auto">
              <a:xfrm>
                <a:off x="72" y="3558"/>
                <a:ext cx="100" cy="119"/>
              </a:xfrm>
              <a:custGeom>
                <a:avLst/>
                <a:gdLst>
                  <a:gd name="T0" fmla="*/ 0 w 200"/>
                  <a:gd name="T1" fmla="*/ 22 h 238"/>
                  <a:gd name="T2" fmla="*/ 6 w 200"/>
                  <a:gd name="T3" fmla="*/ 30 h 238"/>
                  <a:gd name="T4" fmla="*/ 25 w 200"/>
                  <a:gd name="T5" fmla="*/ 6 h 238"/>
                  <a:gd name="T6" fmla="*/ 21 w 200"/>
                  <a:gd name="T7" fmla="*/ 0 h 238"/>
                  <a:gd name="T8" fmla="*/ 20 w 200"/>
                  <a:gd name="T9" fmla="*/ 1 h 238"/>
                  <a:gd name="T10" fmla="*/ 17 w 200"/>
                  <a:gd name="T11" fmla="*/ 2 h 238"/>
                  <a:gd name="T12" fmla="*/ 13 w 200"/>
                  <a:gd name="T13" fmla="*/ 4 h 238"/>
                  <a:gd name="T14" fmla="*/ 10 w 200"/>
                  <a:gd name="T15" fmla="*/ 6 h 238"/>
                  <a:gd name="T16" fmla="*/ 6 w 200"/>
                  <a:gd name="T17" fmla="*/ 9 h 238"/>
                  <a:gd name="T18" fmla="*/ 3 w 200"/>
                  <a:gd name="T19" fmla="*/ 13 h 238"/>
                  <a:gd name="T20" fmla="*/ 1 w 200"/>
                  <a:gd name="T21" fmla="*/ 17 h 238"/>
                  <a:gd name="T22" fmla="*/ 0 w 200"/>
                  <a:gd name="T23" fmla="*/ 22 h 2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"/>
                  <a:gd name="T37" fmla="*/ 0 h 238"/>
                  <a:gd name="T38" fmla="*/ 200 w 200"/>
                  <a:gd name="T39" fmla="*/ 238 h 2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" h="238">
                    <a:moveTo>
                      <a:pt x="0" y="171"/>
                    </a:moveTo>
                    <a:lnTo>
                      <a:pt x="49" y="238"/>
                    </a:lnTo>
                    <a:lnTo>
                      <a:pt x="200" y="46"/>
                    </a:lnTo>
                    <a:lnTo>
                      <a:pt x="161" y="0"/>
                    </a:lnTo>
                    <a:lnTo>
                      <a:pt x="153" y="3"/>
                    </a:lnTo>
                    <a:lnTo>
                      <a:pt x="135" y="12"/>
                    </a:lnTo>
                    <a:lnTo>
                      <a:pt x="107" y="26"/>
                    </a:lnTo>
                    <a:lnTo>
                      <a:pt x="77" y="46"/>
                    </a:lnTo>
                    <a:lnTo>
                      <a:pt x="46" y="70"/>
                    </a:lnTo>
                    <a:lnTo>
                      <a:pt x="21" y="100"/>
                    </a:lnTo>
                    <a:lnTo>
                      <a:pt x="3" y="133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Freeform 10"/>
              <p:cNvSpPr>
                <a:spLocks/>
              </p:cNvSpPr>
              <p:nvPr/>
            </p:nvSpPr>
            <p:spPr bwMode="auto">
              <a:xfrm>
                <a:off x="15" y="3794"/>
                <a:ext cx="755" cy="151"/>
              </a:xfrm>
              <a:custGeom>
                <a:avLst/>
                <a:gdLst>
                  <a:gd name="T0" fmla="*/ 188 w 1510"/>
                  <a:gd name="T1" fmla="*/ 38 h 300"/>
                  <a:gd name="T2" fmla="*/ 182 w 1510"/>
                  <a:gd name="T3" fmla="*/ 37 h 300"/>
                  <a:gd name="T4" fmla="*/ 173 w 1510"/>
                  <a:gd name="T5" fmla="*/ 36 h 300"/>
                  <a:gd name="T6" fmla="*/ 161 w 1510"/>
                  <a:gd name="T7" fmla="*/ 35 h 300"/>
                  <a:gd name="T8" fmla="*/ 148 w 1510"/>
                  <a:gd name="T9" fmla="*/ 33 h 300"/>
                  <a:gd name="T10" fmla="*/ 135 w 1510"/>
                  <a:gd name="T11" fmla="*/ 32 h 300"/>
                  <a:gd name="T12" fmla="*/ 121 w 1510"/>
                  <a:gd name="T13" fmla="*/ 31 h 300"/>
                  <a:gd name="T14" fmla="*/ 110 w 1510"/>
                  <a:gd name="T15" fmla="*/ 30 h 300"/>
                  <a:gd name="T16" fmla="*/ 104 w 1510"/>
                  <a:gd name="T17" fmla="*/ 32 h 300"/>
                  <a:gd name="T18" fmla="*/ 101 w 1510"/>
                  <a:gd name="T19" fmla="*/ 35 h 300"/>
                  <a:gd name="T20" fmla="*/ 97 w 1510"/>
                  <a:gd name="T21" fmla="*/ 37 h 300"/>
                  <a:gd name="T22" fmla="*/ 94 w 1510"/>
                  <a:gd name="T23" fmla="*/ 38 h 300"/>
                  <a:gd name="T24" fmla="*/ 91 w 1510"/>
                  <a:gd name="T25" fmla="*/ 37 h 300"/>
                  <a:gd name="T26" fmla="*/ 88 w 1510"/>
                  <a:gd name="T27" fmla="*/ 36 h 300"/>
                  <a:gd name="T28" fmla="*/ 85 w 1510"/>
                  <a:gd name="T29" fmla="*/ 33 h 300"/>
                  <a:gd name="T30" fmla="*/ 82 w 1510"/>
                  <a:gd name="T31" fmla="*/ 30 h 300"/>
                  <a:gd name="T32" fmla="*/ 0 w 1510"/>
                  <a:gd name="T33" fmla="*/ 31 h 300"/>
                  <a:gd name="T34" fmla="*/ 6 w 1510"/>
                  <a:gd name="T35" fmla="*/ 18 h 300"/>
                  <a:gd name="T36" fmla="*/ 6 w 1510"/>
                  <a:gd name="T37" fmla="*/ 9 h 300"/>
                  <a:gd name="T38" fmla="*/ 6 w 1510"/>
                  <a:gd name="T39" fmla="*/ 4 h 300"/>
                  <a:gd name="T40" fmla="*/ 10 w 1510"/>
                  <a:gd name="T41" fmla="*/ 1 h 300"/>
                  <a:gd name="T42" fmla="*/ 13 w 1510"/>
                  <a:gd name="T43" fmla="*/ 1 h 300"/>
                  <a:gd name="T44" fmla="*/ 20 w 1510"/>
                  <a:gd name="T45" fmla="*/ 1 h 300"/>
                  <a:gd name="T46" fmla="*/ 25 w 1510"/>
                  <a:gd name="T47" fmla="*/ 1 h 300"/>
                  <a:gd name="T48" fmla="*/ 31 w 1510"/>
                  <a:gd name="T49" fmla="*/ 1 h 300"/>
                  <a:gd name="T50" fmla="*/ 38 w 1510"/>
                  <a:gd name="T51" fmla="*/ 1 h 300"/>
                  <a:gd name="T52" fmla="*/ 44 w 1510"/>
                  <a:gd name="T53" fmla="*/ 1 h 300"/>
                  <a:gd name="T54" fmla="*/ 48 w 1510"/>
                  <a:gd name="T55" fmla="*/ 1 h 300"/>
                  <a:gd name="T56" fmla="*/ 52 w 1510"/>
                  <a:gd name="T57" fmla="*/ 1 h 300"/>
                  <a:gd name="T58" fmla="*/ 56 w 1510"/>
                  <a:gd name="T59" fmla="*/ 1 h 300"/>
                  <a:gd name="T60" fmla="*/ 61 w 1510"/>
                  <a:gd name="T61" fmla="*/ 1 h 300"/>
                  <a:gd name="T62" fmla="*/ 68 w 1510"/>
                  <a:gd name="T63" fmla="*/ 1 h 300"/>
                  <a:gd name="T64" fmla="*/ 74 w 1510"/>
                  <a:gd name="T65" fmla="*/ 2 h 300"/>
                  <a:gd name="T66" fmla="*/ 80 w 1510"/>
                  <a:gd name="T67" fmla="*/ 3 h 300"/>
                  <a:gd name="T68" fmla="*/ 86 w 1510"/>
                  <a:gd name="T69" fmla="*/ 4 h 300"/>
                  <a:gd name="T70" fmla="*/ 91 w 1510"/>
                  <a:gd name="T71" fmla="*/ 7 h 300"/>
                  <a:gd name="T72" fmla="*/ 97 w 1510"/>
                  <a:gd name="T73" fmla="*/ 6 h 300"/>
                  <a:gd name="T74" fmla="*/ 106 w 1510"/>
                  <a:gd name="T75" fmla="*/ 3 h 300"/>
                  <a:gd name="T76" fmla="*/ 113 w 1510"/>
                  <a:gd name="T77" fmla="*/ 1 h 300"/>
                  <a:gd name="T78" fmla="*/ 119 w 1510"/>
                  <a:gd name="T79" fmla="*/ 0 h 300"/>
                  <a:gd name="T80" fmla="*/ 124 w 1510"/>
                  <a:gd name="T81" fmla="*/ 1 h 300"/>
                  <a:gd name="T82" fmla="*/ 130 w 1510"/>
                  <a:gd name="T83" fmla="*/ 1 h 300"/>
                  <a:gd name="T84" fmla="*/ 134 w 1510"/>
                  <a:gd name="T85" fmla="*/ 3 h 300"/>
                  <a:gd name="T86" fmla="*/ 138 w 1510"/>
                  <a:gd name="T87" fmla="*/ 4 h 300"/>
                  <a:gd name="T88" fmla="*/ 142 w 1510"/>
                  <a:gd name="T89" fmla="*/ 5 h 300"/>
                  <a:gd name="T90" fmla="*/ 146 w 1510"/>
                  <a:gd name="T91" fmla="*/ 6 h 300"/>
                  <a:gd name="T92" fmla="*/ 150 w 1510"/>
                  <a:gd name="T93" fmla="*/ 7 h 300"/>
                  <a:gd name="T94" fmla="*/ 154 w 1510"/>
                  <a:gd name="T95" fmla="*/ 9 h 300"/>
                  <a:gd name="T96" fmla="*/ 158 w 1510"/>
                  <a:gd name="T97" fmla="*/ 9 h 300"/>
                  <a:gd name="T98" fmla="*/ 162 w 1510"/>
                  <a:gd name="T99" fmla="*/ 10 h 300"/>
                  <a:gd name="T100" fmla="*/ 165 w 1510"/>
                  <a:gd name="T101" fmla="*/ 10 h 300"/>
                  <a:gd name="T102" fmla="*/ 167 w 1510"/>
                  <a:gd name="T103" fmla="*/ 10 h 300"/>
                  <a:gd name="T104" fmla="*/ 170 w 1510"/>
                  <a:gd name="T105" fmla="*/ 10 h 300"/>
                  <a:gd name="T106" fmla="*/ 176 w 1510"/>
                  <a:gd name="T107" fmla="*/ 9 h 300"/>
                  <a:gd name="T108" fmla="*/ 182 w 1510"/>
                  <a:gd name="T109" fmla="*/ 7 h 300"/>
                  <a:gd name="T110" fmla="*/ 186 w 1510"/>
                  <a:gd name="T111" fmla="*/ 7 h 300"/>
                  <a:gd name="T112" fmla="*/ 188 w 1510"/>
                  <a:gd name="T113" fmla="*/ 15 h 300"/>
                  <a:gd name="T114" fmla="*/ 189 w 1510"/>
                  <a:gd name="T115" fmla="*/ 32 h 3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10"/>
                  <a:gd name="T175" fmla="*/ 0 h 300"/>
                  <a:gd name="T176" fmla="*/ 1510 w 1510"/>
                  <a:gd name="T177" fmla="*/ 300 h 3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10" h="300">
                    <a:moveTo>
                      <a:pt x="1510" y="300"/>
                    </a:moveTo>
                    <a:lnTo>
                      <a:pt x="1499" y="299"/>
                    </a:lnTo>
                    <a:lnTo>
                      <a:pt x="1480" y="297"/>
                    </a:lnTo>
                    <a:lnTo>
                      <a:pt x="1453" y="295"/>
                    </a:lnTo>
                    <a:lnTo>
                      <a:pt x="1419" y="291"/>
                    </a:lnTo>
                    <a:lnTo>
                      <a:pt x="1379" y="285"/>
                    </a:lnTo>
                    <a:lnTo>
                      <a:pt x="1335" y="280"/>
                    </a:lnTo>
                    <a:lnTo>
                      <a:pt x="1287" y="274"/>
                    </a:lnTo>
                    <a:lnTo>
                      <a:pt x="1236" y="269"/>
                    </a:lnTo>
                    <a:lnTo>
                      <a:pt x="1184" y="263"/>
                    </a:lnTo>
                    <a:lnTo>
                      <a:pt x="1130" y="257"/>
                    </a:lnTo>
                    <a:lnTo>
                      <a:pt x="1076" y="252"/>
                    </a:lnTo>
                    <a:lnTo>
                      <a:pt x="1023" y="247"/>
                    </a:lnTo>
                    <a:lnTo>
                      <a:pt x="973" y="243"/>
                    </a:lnTo>
                    <a:lnTo>
                      <a:pt x="926" y="241"/>
                    </a:lnTo>
                    <a:lnTo>
                      <a:pt x="883" y="239"/>
                    </a:lnTo>
                    <a:lnTo>
                      <a:pt x="845" y="239"/>
                    </a:lnTo>
                    <a:lnTo>
                      <a:pt x="834" y="254"/>
                    </a:lnTo>
                    <a:lnTo>
                      <a:pt x="823" y="266"/>
                    </a:lnTo>
                    <a:lnTo>
                      <a:pt x="809" y="277"/>
                    </a:lnTo>
                    <a:lnTo>
                      <a:pt x="796" y="285"/>
                    </a:lnTo>
                    <a:lnTo>
                      <a:pt x="783" y="292"/>
                    </a:lnTo>
                    <a:lnTo>
                      <a:pt x="769" y="295"/>
                    </a:lnTo>
                    <a:lnTo>
                      <a:pt x="755" y="297"/>
                    </a:lnTo>
                    <a:lnTo>
                      <a:pt x="741" y="297"/>
                    </a:lnTo>
                    <a:lnTo>
                      <a:pt x="727" y="294"/>
                    </a:lnTo>
                    <a:lnTo>
                      <a:pt x="714" y="289"/>
                    </a:lnTo>
                    <a:lnTo>
                      <a:pt x="701" y="283"/>
                    </a:lnTo>
                    <a:lnTo>
                      <a:pt x="688" y="274"/>
                    </a:lnTo>
                    <a:lnTo>
                      <a:pt x="677" y="263"/>
                    </a:lnTo>
                    <a:lnTo>
                      <a:pt x="666" y="250"/>
                    </a:lnTo>
                    <a:lnTo>
                      <a:pt x="656" y="236"/>
                    </a:lnTo>
                    <a:lnTo>
                      <a:pt x="648" y="218"/>
                    </a:lnTo>
                    <a:lnTo>
                      <a:pt x="0" y="247"/>
                    </a:lnTo>
                    <a:lnTo>
                      <a:pt x="64" y="157"/>
                    </a:lnTo>
                    <a:lnTo>
                      <a:pt x="41" y="137"/>
                    </a:lnTo>
                    <a:lnTo>
                      <a:pt x="56" y="102"/>
                    </a:lnTo>
                    <a:lnTo>
                      <a:pt x="53" y="71"/>
                    </a:lnTo>
                    <a:lnTo>
                      <a:pt x="59" y="36"/>
                    </a:lnTo>
                    <a:lnTo>
                      <a:pt x="47" y="28"/>
                    </a:lnTo>
                    <a:lnTo>
                      <a:pt x="61" y="3"/>
                    </a:lnTo>
                    <a:lnTo>
                      <a:pt x="75" y="3"/>
                    </a:lnTo>
                    <a:lnTo>
                      <a:pt x="92" y="3"/>
                    </a:lnTo>
                    <a:lnTo>
                      <a:pt x="110" y="3"/>
                    </a:lnTo>
                    <a:lnTo>
                      <a:pt x="131" y="2"/>
                    </a:lnTo>
                    <a:lnTo>
                      <a:pt x="154" y="2"/>
                    </a:lnTo>
                    <a:lnTo>
                      <a:pt x="177" y="2"/>
                    </a:lnTo>
                    <a:lnTo>
                      <a:pt x="203" y="3"/>
                    </a:lnTo>
                    <a:lnTo>
                      <a:pt x="228" y="3"/>
                    </a:lnTo>
                    <a:lnTo>
                      <a:pt x="252" y="3"/>
                    </a:lnTo>
                    <a:lnTo>
                      <a:pt x="277" y="3"/>
                    </a:lnTo>
                    <a:lnTo>
                      <a:pt x="301" y="3"/>
                    </a:lnTo>
                    <a:lnTo>
                      <a:pt x="324" y="4"/>
                    </a:lnTo>
                    <a:lnTo>
                      <a:pt x="346" y="4"/>
                    </a:lnTo>
                    <a:lnTo>
                      <a:pt x="367" y="5"/>
                    </a:lnTo>
                    <a:lnTo>
                      <a:pt x="385" y="5"/>
                    </a:lnTo>
                    <a:lnTo>
                      <a:pt x="400" y="6"/>
                    </a:lnTo>
                    <a:lnTo>
                      <a:pt x="416" y="6"/>
                    </a:lnTo>
                    <a:lnTo>
                      <a:pt x="433" y="7"/>
                    </a:lnTo>
                    <a:lnTo>
                      <a:pt x="452" y="6"/>
                    </a:lnTo>
                    <a:lnTo>
                      <a:pt x="473" y="6"/>
                    </a:lnTo>
                    <a:lnTo>
                      <a:pt x="495" y="6"/>
                    </a:lnTo>
                    <a:lnTo>
                      <a:pt x="518" y="6"/>
                    </a:lnTo>
                    <a:lnTo>
                      <a:pt x="541" y="7"/>
                    </a:lnTo>
                    <a:lnTo>
                      <a:pt x="566" y="9"/>
                    </a:lnTo>
                    <a:lnTo>
                      <a:pt x="590" y="11"/>
                    </a:lnTo>
                    <a:lnTo>
                      <a:pt x="614" y="14"/>
                    </a:lnTo>
                    <a:lnTo>
                      <a:pt x="638" y="18"/>
                    </a:lnTo>
                    <a:lnTo>
                      <a:pt x="661" y="24"/>
                    </a:lnTo>
                    <a:lnTo>
                      <a:pt x="684" y="30"/>
                    </a:lnTo>
                    <a:lnTo>
                      <a:pt x="705" y="39"/>
                    </a:lnTo>
                    <a:lnTo>
                      <a:pt x="725" y="50"/>
                    </a:lnTo>
                    <a:lnTo>
                      <a:pt x="744" y="63"/>
                    </a:lnTo>
                    <a:lnTo>
                      <a:pt x="781" y="46"/>
                    </a:lnTo>
                    <a:lnTo>
                      <a:pt x="816" y="32"/>
                    </a:lnTo>
                    <a:lnTo>
                      <a:pt x="848" y="20"/>
                    </a:lnTo>
                    <a:lnTo>
                      <a:pt x="879" y="11"/>
                    </a:lnTo>
                    <a:lnTo>
                      <a:pt x="906" y="5"/>
                    </a:lnTo>
                    <a:lnTo>
                      <a:pt x="931" y="1"/>
                    </a:lnTo>
                    <a:lnTo>
                      <a:pt x="955" y="0"/>
                    </a:lnTo>
                    <a:lnTo>
                      <a:pt x="977" y="0"/>
                    </a:lnTo>
                    <a:lnTo>
                      <a:pt x="998" y="1"/>
                    </a:lnTo>
                    <a:lnTo>
                      <a:pt x="1018" y="4"/>
                    </a:lnTo>
                    <a:lnTo>
                      <a:pt x="1036" y="7"/>
                    </a:lnTo>
                    <a:lnTo>
                      <a:pt x="1053" y="13"/>
                    </a:lnTo>
                    <a:lnTo>
                      <a:pt x="1070" y="17"/>
                    </a:lnTo>
                    <a:lnTo>
                      <a:pt x="1085" y="23"/>
                    </a:lnTo>
                    <a:lnTo>
                      <a:pt x="1100" y="28"/>
                    </a:lnTo>
                    <a:lnTo>
                      <a:pt x="1115" y="34"/>
                    </a:lnTo>
                    <a:lnTo>
                      <a:pt x="1130" y="38"/>
                    </a:lnTo>
                    <a:lnTo>
                      <a:pt x="1145" y="43"/>
                    </a:lnTo>
                    <a:lnTo>
                      <a:pt x="1161" y="47"/>
                    </a:lnTo>
                    <a:lnTo>
                      <a:pt x="1177" y="51"/>
                    </a:lnTo>
                    <a:lnTo>
                      <a:pt x="1195" y="56"/>
                    </a:lnTo>
                    <a:lnTo>
                      <a:pt x="1211" y="60"/>
                    </a:lnTo>
                    <a:lnTo>
                      <a:pt x="1228" y="65"/>
                    </a:lnTo>
                    <a:lnTo>
                      <a:pt x="1244" y="68"/>
                    </a:lnTo>
                    <a:lnTo>
                      <a:pt x="1259" y="71"/>
                    </a:lnTo>
                    <a:lnTo>
                      <a:pt x="1275" y="73"/>
                    </a:lnTo>
                    <a:lnTo>
                      <a:pt x="1289" y="75"/>
                    </a:lnTo>
                    <a:lnTo>
                      <a:pt x="1302" y="78"/>
                    </a:lnTo>
                    <a:lnTo>
                      <a:pt x="1315" y="79"/>
                    </a:lnTo>
                    <a:lnTo>
                      <a:pt x="1325" y="80"/>
                    </a:lnTo>
                    <a:lnTo>
                      <a:pt x="1335" y="80"/>
                    </a:lnTo>
                    <a:lnTo>
                      <a:pt x="1343" y="80"/>
                    </a:lnTo>
                    <a:lnTo>
                      <a:pt x="1359" y="77"/>
                    </a:lnTo>
                    <a:lnTo>
                      <a:pt x="1380" y="71"/>
                    </a:lnTo>
                    <a:lnTo>
                      <a:pt x="1403" y="65"/>
                    </a:lnTo>
                    <a:lnTo>
                      <a:pt x="1427" y="58"/>
                    </a:lnTo>
                    <a:lnTo>
                      <a:pt x="1449" y="55"/>
                    </a:lnTo>
                    <a:lnTo>
                      <a:pt x="1470" y="52"/>
                    </a:lnTo>
                    <a:lnTo>
                      <a:pt x="1485" y="56"/>
                    </a:lnTo>
                    <a:lnTo>
                      <a:pt x="1495" y="63"/>
                    </a:lnTo>
                    <a:lnTo>
                      <a:pt x="1498" y="113"/>
                    </a:lnTo>
                    <a:lnTo>
                      <a:pt x="1503" y="185"/>
                    </a:lnTo>
                    <a:lnTo>
                      <a:pt x="1507" y="255"/>
                    </a:lnTo>
                    <a:lnTo>
                      <a:pt x="1510" y="300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4" name="Freeform 11"/>
              <p:cNvSpPr>
                <a:spLocks/>
              </p:cNvSpPr>
              <p:nvPr/>
            </p:nvSpPr>
            <p:spPr bwMode="auto">
              <a:xfrm>
                <a:off x="4" y="3238"/>
                <a:ext cx="949" cy="721"/>
              </a:xfrm>
              <a:custGeom>
                <a:avLst/>
                <a:gdLst>
                  <a:gd name="T0" fmla="*/ 221 w 1896"/>
                  <a:gd name="T1" fmla="*/ 65 h 1441"/>
                  <a:gd name="T2" fmla="*/ 212 w 1896"/>
                  <a:gd name="T3" fmla="*/ 62 h 1441"/>
                  <a:gd name="T4" fmla="*/ 207 w 1896"/>
                  <a:gd name="T5" fmla="*/ 39 h 1441"/>
                  <a:gd name="T6" fmla="*/ 202 w 1896"/>
                  <a:gd name="T7" fmla="*/ 26 h 1441"/>
                  <a:gd name="T8" fmla="*/ 194 w 1896"/>
                  <a:gd name="T9" fmla="*/ 13 h 1441"/>
                  <a:gd name="T10" fmla="*/ 182 w 1896"/>
                  <a:gd name="T11" fmla="*/ 4 h 1441"/>
                  <a:gd name="T12" fmla="*/ 145 w 1896"/>
                  <a:gd name="T13" fmla="*/ 5 h 1441"/>
                  <a:gd name="T14" fmla="*/ 116 w 1896"/>
                  <a:gd name="T15" fmla="*/ 18 h 1441"/>
                  <a:gd name="T16" fmla="*/ 105 w 1896"/>
                  <a:gd name="T17" fmla="*/ 6 h 1441"/>
                  <a:gd name="T18" fmla="*/ 86 w 1896"/>
                  <a:gd name="T19" fmla="*/ 0 h 1441"/>
                  <a:gd name="T20" fmla="*/ 63 w 1896"/>
                  <a:gd name="T21" fmla="*/ 4 h 1441"/>
                  <a:gd name="T22" fmla="*/ 44 w 1896"/>
                  <a:gd name="T23" fmla="*/ 20 h 1441"/>
                  <a:gd name="T24" fmla="*/ 42 w 1896"/>
                  <a:gd name="T25" fmla="*/ 41 h 1441"/>
                  <a:gd name="T26" fmla="*/ 30 w 1896"/>
                  <a:gd name="T27" fmla="*/ 55 h 1441"/>
                  <a:gd name="T28" fmla="*/ 15 w 1896"/>
                  <a:gd name="T29" fmla="*/ 63 h 1441"/>
                  <a:gd name="T30" fmla="*/ 2 w 1896"/>
                  <a:gd name="T31" fmla="*/ 78 h 1441"/>
                  <a:gd name="T32" fmla="*/ 18 w 1896"/>
                  <a:gd name="T33" fmla="*/ 103 h 1441"/>
                  <a:gd name="T34" fmla="*/ 25 w 1896"/>
                  <a:gd name="T35" fmla="*/ 89 h 1441"/>
                  <a:gd name="T36" fmla="*/ 38 w 1896"/>
                  <a:gd name="T37" fmla="*/ 84 h 1441"/>
                  <a:gd name="T38" fmla="*/ 28 w 1896"/>
                  <a:gd name="T39" fmla="*/ 93 h 1441"/>
                  <a:gd name="T40" fmla="*/ 23 w 1896"/>
                  <a:gd name="T41" fmla="*/ 119 h 1441"/>
                  <a:gd name="T42" fmla="*/ 8 w 1896"/>
                  <a:gd name="T43" fmla="*/ 139 h 1441"/>
                  <a:gd name="T44" fmla="*/ 7 w 1896"/>
                  <a:gd name="T45" fmla="*/ 150 h 1441"/>
                  <a:gd name="T46" fmla="*/ 8 w 1896"/>
                  <a:gd name="T47" fmla="*/ 157 h 1441"/>
                  <a:gd name="T48" fmla="*/ 46 w 1896"/>
                  <a:gd name="T49" fmla="*/ 159 h 1441"/>
                  <a:gd name="T50" fmla="*/ 68 w 1896"/>
                  <a:gd name="T51" fmla="*/ 156 h 1441"/>
                  <a:gd name="T52" fmla="*/ 33 w 1896"/>
                  <a:gd name="T53" fmla="*/ 158 h 1441"/>
                  <a:gd name="T54" fmla="*/ 12 w 1896"/>
                  <a:gd name="T55" fmla="*/ 152 h 1441"/>
                  <a:gd name="T56" fmla="*/ 50 w 1896"/>
                  <a:gd name="T57" fmla="*/ 153 h 1441"/>
                  <a:gd name="T58" fmla="*/ 72 w 1896"/>
                  <a:gd name="T59" fmla="*/ 151 h 1441"/>
                  <a:gd name="T60" fmla="*/ 35 w 1896"/>
                  <a:gd name="T61" fmla="*/ 152 h 1441"/>
                  <a:gd name="T62" fmla="*/ 20 w 1896"/>
                  <a:gd name="T63" fmla="*/ 147 h 1441"/>
                  <a:gd name="T64" fmla="*/ 56 w 1896"/>
                  <a:gd name="T65" fmla="*/ 148 h 1441"/>
                  <a:gd name="T66" fmla="*/ 81 w 1896"/>
                  <a:gd name="T67" fmla="*/ 150 h 1441"/>
                  <a:gd name="T68" fmla="*/ 62 w 1896"/>
                  <a:gd name="T69" fmla="*/ 145 h 1441"/>
                  <a:gd name="T70" fmla="*/ 20 w 1896"/>
                  <a:gd name="T71" fmla="*/ 146 h 1441"/>
                  <a:gd name="T72" fmla="*/ 27 w 1896"/>
                  <a:gd name="T73" fmla="*/ 143 h 1441"/>
                  <a:gd name="T74" fmla="*/ 67 w 1896"/>
                  <a:gd name="T75" fmla="*/ 142 h 1441"/>
                  <a:gd name="T76" fmla="*/ 95 w 1896"/>
                  <a:gd name="T77" fmla="*/ 149 h 1441"/>
                  <a:gd name="T78" fmla="*/ 127 w 1896"/>
                  <a:gd name="T79" fmla="*/ 142 h 1441"/>
                  <a:gd name="T80" fmla="*/ 168 w 1896"/>
                  <a:gd name="T81" fmla="*/ 150 h 1441"/>
                  <a:gd name="T82" fmla="*/ 189 w 1896"/>
                  <a:gd name="T83" fmla="*/ 148 h 1441"/>
                  <a:gd name="T84" fmla="*/ 165 w 1896"/>
                  <a:gd name="T85" fmla="*/ 173 h 1441"/>
                  <a:gd name="T86" fmla="*/ 119 w 1896"/>
                  <a:gd name="T87" fmla="*/ 167 h 1441"/>
                  <a:gd name="T88" fmla="*/ 100 w 1896"/>
                  <a:gd name="T89" fmla="*/ 175 h 1441"/>
                  <a:gd name="T90" fmla="*/ 88 w 1896"/>
                  <a:gd name="T91" fmla="*/ 169 h 1441"/>
                  <a:gd name="T92" fmla="*/ 61 w 1896"/>
                  <a:gd name="T93" fmla="*/ 165 h 1441"/>
                  <a:gd name="T94" fmla="*/ 20 w 1896"/>
                  <a:gd name="T95" fmla="*/ 168 h 1441"/>
                  <a:gd name="T96" fmla="*/ 15 w 1896"/>
                  <a:gd name="T97" fmla="*/ 164 h 1441"/>
                  <a:gd name="T98" fmla="*/ 9 w 1896"/>
                  <a:gd name="T99" fmla="*/ 162 h 1441"/>
                  <a:gd name="T100" fmla="*/ 1 w 1896"/>
                  <a:gd name="T101" fmla="*/ 172 h 1441"/>
                  <a:gd name="T102" fmla="*/ 23 w 1896"/>
                  <a:gd name="T103" fmla="*/ 174 h 1441"/>
                  <a:gd name="T104" fmla="*/ 76 w 1896"/>
                  <a:gd name="T105" fmla="*/ 170 h 1441"/>
                  <a:gd name="T106" fmla="*/ 90 w 1896"/>
                  <a:gd name="T107" fmla="*/ 176 h 1441"/>
                  <a:gd name="T108" fmla="*/ 109 w 1896"/>
                  <a:gd name="T109" fmla="*/ 172 h 1441"/>
                  <a:gd name="T110" fmla="*/ 153 w 1896"/>
                  <a:gd name="T111" fmla="*/ 175 h 1441"/>
                  <a:gd name="T112" fmla="*/ 201 w 1896"/>
                  <a:gd name="T113" fmla="*/ 175 h 1441"/>
                  <a:gd name="T114" fmla="*/ 228 w 1896"/>
                  <a:gd name="T115" fmla="*/ 97 h 14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96"/>
                  <a:gd name="T175" fmla="*/ 0 h 1441"/>
                  <a:gd name="T176" fmla="*/ 1896 w 1896"/>
                  <a:gd name="T177" fmla="*/ 1441 h 14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96" h="1441">
                    <a:moveTo>
                      <a:pt x="1812" y="754"/>
                    </a:moveTo>
                    <a:lnTo>
                      <a:pt x="1803" y="691"/>
                    </a:lnTo>
                    <a:lnTo>
                      <a:pt x="1801" y="622"/>
                    </a:lnTo>
                    <a:lnTo>
                      <a:pt x="1803" y="556"/>
                    </a:lnTo>
                    <a:lnTo>
                      <a:pt x="1808" y="503"/>
                    </a:lnTo>
                    <a:lnTo>
                      <a:pt x="1799" y="507"/>
                    </a:lnTo>
                    <a:lnTo>
                      <a:pt x="1788" y="511"/>
                    </a:lnTo>
                    <a:lnTo>
                      <a:pt x="1778" y="516"/>
                    </a:lnTo>
                    <a:lnTo>
                      <a:pt x="1767" y="520"/>
                    </a:lnTo>
                    <a:lnTo>
                      <a:pt x="1754" y="525"/>
                    </a:lnTo>
                    <a:lnTo>
                      <a:pt x="1742" y="527"/>
                    </a:lnTo>
                    <a:lnTo>
                      <a:pt x="1730" y="528"/>
                    </a:lnTo>
                    <a:lnTo>
                      <a:pt x="1719" y="528"/>
                    </a:lnTo>
                    <a:lnTo>
                      <a:pt x="1709" y="523"/>
                    </a:lnTo>
                    <a:lnTo>
                      <a:pt x="1702" y="518"/>
                    </a:lnTo>
                    <a:lnTo>
                      <a:pt x="1696" y="510"/>
                    </a:lnTo>
                    <a:lnTo>
                      <a:pt x="1692" y="503"/>
                    </a:lnTo>
                    <a:lnTo>
                      <a:pt x="1689" y="494"/>
                    </a:lnTo>
                    <a:lnTo>
                      <a:pt x="1686" y="485"/>
                    </a:lnTo>
                    <a:lnTo>
                      <a:pt x="1685" y="477"/>
                    </a:lnTo>
                    <a:lnTo>
                      <a:pt x="1685" y="471"/>
                    </a:lnTo>
                    <a:lnTo>
                      <a:pt x="1683" y="460"/>
                    </a:lnTo>
                    <a:lnTo>
                      <a:pt x="1679" y="431"/>
                    </a:lnTo>
                    <a:lnTo>
                      <a:pt x="1671" y="392"/>
                    </a:lnTo>
                    <a:lnTo>
                      <a:pt x="1663" y="348"/>
                    </a:lnTo>
                    <a:lnTo>
                      <a:pt x="1659" y="326"/>
                    </a:lnTo>
                    <a:lnTo>
                      <a:pt x="1654" y="305"/>
                    </a:lnTo>
                    <a:lnTo>
                      <a:pt x="1647" y="286"/>
                    </a:lnTo>
                    <a:lnTo>
                      <a:pt x="1641" y="269"/>
                    </a:lnTo>
                    <a:lnTo>
                      <a:pt x="1636" y="256"/>
                    </a:lnTo>
                    <a:lnTo>
                      <a:pt x="1633" y="245"/>
                    </a:lnTo>
                    <a:lnTo>
                      <a:pt x="1629" y="238"/>
                    </a:lnTo>
                    <a:lnTo>
                      <a:pt x="1628" y="236"/>
                    </a:lnTo>
                    <a:lnTo>
                      <a:pt x="1626" y="230"/>
                    </a:lnTo>
                    <a:lnTo>
                      <a:pt x="1622" y="216"/>
                    </a:lnTo>
                    <a:lnTo>
                      <a:pt x="1614" y="201"/>
                    </a:lnTo>
                    <a:lnTo>
                      <a:pt x="1604" y="190"/>
                    </a:lnTo>
                    <a:lnTo>
                      <a:pt x="1598" y="176"/>
                    </a:lnTo>
                    <a:lnTo>
                      <a:pt x="1591" y="162"/>
                    </a:lnTo>
                    <a:lnTo>
                      <a:pt x="1585" y="151"/>
                    </a:lnTo>
                    <a:lnTo>
                      <a:pt x="1579" y="142"/>
                    </a:lnTo>
                    <a:lnTo>
                      <a:pt x="1572" y="132"/>
                    </a:lnTo>
                    <a:lnTo>
                      <a:pt x="1566" y="122"/>
                    </a:lnTo>
                    <a:lnTo>
                      <a:pt x="1557" y="113"/>
                    </a:lnTo>
                    <a:lnTo>
                      <a:pt x="1546" y="103"/>
                    </a:lnTo>
                    <a:lnTo>
                      <a:pt x="1535" y="89"/>
                    </a:lnTo>
                    <a:lnTo>
                      <a:pt x="1524" y="79"/>
                    </a:lnTo>
                    <a:lnTo>
                      <a:pt x="1514" y="72"/>
                    </a:lnTo>
                    <a:lnTo>
                      <a:pt x="1506" y="67"/>
                    </a:lnTo>
                    <a:lnTo>
                      <a:pt x="1498" y="63"/>
                    </a:lnTo>
                    <a:lnTo>
                      <a:pt x="1492" y="59"/>
                    </a:lnTo>
                    <a:lnTo>
                      <a:pt x="1487" y="54"/>
                    </a:lnTo>
                    <a:lnTo>
                      <a:pt x="1482" y="47"/>
                    </a:lnTo>
                    <a:lnTo>
                      <a:pt x="1453" y="32"/>
                    </a:lnTo>
                    <a:lnTo>
                      <a:pt x="1421" y="21"/>
                    </a:lnTo>
                    <a:lnTo>
                      <a:pt x="1389" y="12"/>
                    </a:lnTo>
                    <a:lnTo>
                      <a:pt x="1356" y="8"/>
                    </a:lnTo>
                    <a:lnTo>
                      <a:pt x="1323" y="7"/>
                    </a:lnTo>
                    <a:lnTo>
                      <a:pt x="1289" y="8"/>
                    </a:lnTo>
                    <a:lnTo>
                      <a:pt x="1256" y="12"/>
                    </a:lnTo>
                    <a:lnTo>
                      <a:pt x="1222" y="19"/>
                    </a:lnTo>
                    <a:lnTo>
                      <a:pt x="1188" y="27"/>
                    </a:lnTo>
                    <a:lnTo>
                      <a:pt x="1155" y="38"/>
                    </a:lnTo>
                    <a:lnTo>
                      <a:pt x="1121" y="52"/>
                    </a:lnTo>
                    <a:lnTo>
                      <a:pt x="1089" y="65"/>
                    </a:lnTo>
                    <a:lnTo>
                      <a:pt x="1058" y="81"/>
                    </a:lnTo>
                    <a:lnTo>
                      <a:pt x="1027" y="98"/>
                    </a:lnTo>
                    <a:lnTo>
                      <a:pt x="996" y="115"/>
                    </a:lnTo>
                    <a:lnTo>
                      <a:pt x="968" y="133"/>
                    </a:lnTo>
                    <a:lnTo>
                      <a:pt x="951" y="144"/>
                    </a:lnTo>
                    <a:lnTo>
                      <a:pt x="936" y="147"/>
                    </a:lnTo>
                    <a:lnTo>
                      <a:pt x="922" y="144"/>
                    </a:lnTo>
                    <a:lnTo>
                      <a:pt x="909" y="137"/>
                    </a:lnTo>
                    <a:lnTo>
                      <a:pt x="899" y="127"/>
                    </a:lnTo>
                    <a:lnTo>
                      <a:pt x="890" y="115"/>
                    </a:lnTo>
                    <a:lnTo>
                      <a:pt x="882" y="103"/>
                    </a:lnTo>
                    <a:lnTo>
                      <a:pt x="875" y="92"/>
                    </a:lnTo>
                    <a:lnTo>
                      <a:pt x="868" y="78"/>
                    </a:lnTo>
                    <a:lnTo>
                      <a:pt x="858" y="65"/>
                    </a:lnTo>
                    <a:lnTo>
                      <a:pt x="847" y="53"/>
                    </a:lnTo>
                    <a:lnTo>
                      <a:pt x="835" y="43"/>
                    </a:lnTo>
                    <a:lnTo>
                      <a:pt x="821" y="34"/>
                    </a:lnTo>
                    <a:lnTo>
                      <a:pt x="806" y="25"/>
                    </a:lnTo>
                    <a:lnTo>
                      <a:pt x="790" y="19"/>
                    </a:lnTo>
                    <a:lnTo>
                      <a:pt x="773" y="13"/>
                    </a:lnTo>
                    <a:lnTo>
                      <a:pt x="756" y="9"/>
                    </a:lnTo>
                    <a:lnTo>
                      <a:pt x="738" y="5"/>
                    </a:lnTo>
                    <a:lnTo>
                      <a:pt x="720" y="3"/>
                    </a:lnTo>
                    <a:lnTo>
                      <a:pt x="701" y="1"/>
                    </a:lnTo>
                    <a:lnTo>
                      <a:pt x="683" y="0"/>
                    </a:lnTo>
                    <a:lnTo>
                      <a:pt x="665" y="0"/>
                    </a:lnTo>
                    <a:lnTo>
                      <a:pt x="647" y="0"/>
                    </a:lnTo>
                    <a:lnTo>
                      <a:pt x="630" y="1"/>
                    </a:lnTo>
                    <a:lnTo>
                      <a:pt x="606" y="1"/>
                    </a:lnTo>
                    <a:lnTo>
                      <a:pt x="582" y="3"/>
                    </a:lnTo>
                    <a:lnTo>
                      <a:pt x="561" y="8"/>
                    </a:lnTo>
                    <a:lnTo>
                      <a:pt x="539" y="13"/>
                    </a:lnTo>
                    <a:lnTo>
                      <a:pt x="517" y="21"/>
                    </a:lnTo>
                    <a:lnTo>
                      <a:pt x="497" y="31"/>
                    </a:lnTo>
                    <a:lnTo>
                      <a:pt x="477" y="41"/>
                    </a:lnTo>
                    <a:lnTo>
                      <a:pt x="457" y="53"/>
                    </a:lnTo>
                    <a:lnTo>
                      <a:pt x="440" y="66"/>
                    </a:lnTo>
                    <a:lnTo>
                      <a:pt x="422" y="79"/>
                    </a:lnTo>
                    <a:lnTo>
                      <a:pt x="406" y="93"/>
                    </a:lnTo>
                    <a:lnTo>
                      <a:pt x="389" y="109"/>
                    </a:lnTo>
                    <a:lnTo>
                      <a:pt x="374" y="124"/>
                    </a:lnTo>
                    <a:lnTo>
                      <a:pt x="360" y="140"/>
                    </a:lnTo>
                    <a:lnTo>
                      <a:pt x="347" y="156"/>
                    </a:lnTo>
                    <a:lnTo>
                      <a:pt x="334" y="172"/>
                    </a:lnTo>
                    <a:lnTo>
                      <a:pt x="325" y="194"/>
                    </a:lnTo>
                    <a:lnTo>
                      <a:pt x="318" y="214"/>
                    </a:lnTo>
                    <a:lnTo>
                      <a:pt x="313" y="233"/>
                    </a:lnTo>
                    <a:lnTo>
                      <a:pt x="310" y="250"/>
                    </a:lnTo>
                    <a:lnTo>
                      <a:pt x="310" y="268"/>
                    </a:lnTo>
                    <a:lnTo>
                      <a:pt x="314" y="285"/>
                    </a:lnTo>
                    <a:lnTo>
                      <a:pt x="320" y="303"/>
                    </a:lnTo>
                    <a:lnTo>
                      <a:pt x="329" y="322"/>
                    </a:lnTo>
                    <a:lnTo>
                      <a:pt x="324" y="340"/>
                    </a:lnTo>
                    <a:lnTo>
                      <a:pt x="325" y="371"/>
                    </a:lnTo>
                    <a:lnTo>
                      <a:pt x="325" y="406"/>
                    </a:lnTo>
                    <a:lnTo>
                      <a:pt x="316" y="436"/>
                    </a:lnTo>
                    <a:lnTo>
                      <a:pt x="299" y="434"/>
                    </a:lnTo>
                    <a:lnTo>
                      <a:pt x="283" y="434"/>
                    </a:lnTo>
                    <a:lnTo>
                      <a:pt x="266" y="435"/>
                    </a:lnTo>
                    <a:lnTo>
                      <a:pt x="251" y="436"/>
                    </a:lnTo>
                    <a:lnTo>
                      <a:pt x="236" y="439"/>
                    </a:lnTo>
                    <a:lnTo>
                      <a:pt x="221" y="443"/>
                    </a:lnTo>
                    <a:lnTo>
                      <a:pt x="207" y="449"/>
                    </a:lnTo>
                    <a:lnTo>
                      <a:pt x="193" y="454"/>
                    </a:lnTo>
                    <a:lnTo>
                      <a:pt x="180" y="461"/>
                    </a:lnTo>
                    <a:lnTo>
                      <a:pt x="167" y="469"/>
                    </a:lnTo>
                    <a:lnTo>
                      <a:pt x="153" y="476"/>
                    </a:lnTo>
                    <a:lnTo>
                      <a:pt x="140" y="485"/>
                    </a:lnTo>
                    <a:lnTo>
                      <a:pt x="127" y="493"/>
                    </a:lnTo>
                    <a:lnTo>
                      <a:pt x="114" y="502"/>
                    </a:lnTo>
                    <a:lnTo>
                      <a:pt x="102" y="510"/>
                    </a:lnTo>
                    <a:lnTo>
                      <a:pt x="89" y="519"/>
                    </a:lnTo>
                    <a:lnTo>
                      <a:pt x="73" y="532"/>
                    </a:lnTo>
                    <a:lnTo>
                      <a:pt x="59" y="545"/>
                    </a:lnTo>
                    <a:lnTo>
                      <a:pt x="46" y="560"/>
                    </a:lnTo>
                    <a:lnTo>
                      <a:pt x="35" y="574"/>
                    </a:lnTo>
                    <a:lnTo>
                      <a:pt x="26" y="589"/>
                    </a:lnTo>
                    <a:lnTo>
                      <a:pt x="20" y="607"/>
                    </a:lnTo>
                    <a:lnTo>
                      <a:pt x="14" y="624"/>
                    </a:lnTo>
                    <a:lnTo>
                      <a:pt x="11" y="645"/>
                    </a:lnTo>
                    <a:lnTo>
                      <a:pt x="13" y="660"/>
                    </a:lnTo>
                    <a:lnTo>
                      <a:pt x="22" y="679"/>
                    </a:lnTo>
                    <a:lnTo>
                      <a:pt x="35" y="703"/>
                    </a:lnTo>
                    <a:lnTo>
                      <a:pt x="52" y="729"/>
                    </a:lnTo>
                    <a:lnTo>
                      <a:pt x="73" y="755"/>
                    </a:lnTo>
                    <a:lnTo>
                      <a:pt x="96" y="781"/>
                    </a:lnTo>
                    <a:lnTo>
                      <a:pt x="119" y="803"/>
                    </a:lnTo>
                    <a:lnTo>
                      <a:pt x="142" y="822"/>
                    </a:lnTo>
                    <a:lnTo>
                      <a:pt x="144" y="814"/>
                    </a:lnTo>
                    <a:lnTo>
                      <a:pt x="144" y="801"/>
                    </a:lnTo>
                    <a:lnTo>
                      <a:pt x="144" y="789"/>
                    </a:lnTo>
                    <a:lnTo>
                      <a:pt x="146" y="783"/>
                    </a:lnTo>
                    <a:lnTo>
                      <a:pt x="149" y="765"/>
                    </a:lnTo>
                    <a:lnTo>
                      <a:pt x="157" y="747"/>
                    </a:lnTo>
                    <a:lnTo>
                      <a:pt x="168" y="732"/>
                    </a:lnTo>
                    <a:lnTo>
                      <a:pt x="181" y="718"/>
                    </a:lnTo>
                    <a:lnTo>
                      <a:pt x="196" y="705"/>
                    </a:lnTo>
                    <a:lnTo>
                      <a:pt x="214" y="693"/>
                    </a:lnTo>
                    <a:lnTo>
                      <a:pt x="231" y="683"/>
                    </a:lnTo>
                    <a:lnTo>
                      <a:pt x="249" y="674"/>
                    </a:lnTo>
                    <a:lnTo>
                      <a:pt x="255" y="668"/>
                    </a:lnTo>
                    <a:lnTo>
                      <a:pt x="263" y="664"/>
                    </a:lnTo>
                    <a:lnTo>
                      <a:pt x="272" y="663"/>
                    </a:lnTo>
                    <a:lnTo>
                      <a:pt x="281" y="663"/>
                    </a:lnTo>
                    <a:lnTo>
                      <a:pt x="291" y="664"/>
                    </a:lnTo>
                    <a:lnTo>
                      <a:pt x="298" y="667"/>
                    </a:lnTo>
                    <a:lnTo>
                      <a:pt x="305" y="673"/>
                    </a:lnTo>
                    <a:lnTo>
                      <a:pt x="309" y="679"/>
                    </a:lnTo>
                    <a:lnTo>
                      <a:pt x="303" y="682"/>
                    </a:lnTo>
                    <a:lnTo>
                      <a:pt x="298" y="685"/>
                    </a:lnTo>
                    <a:lnTo>
                      <a:pt x="293" y="688"/>
                    </a:lnTo>
                    <a:lnTo>
                      <a:pt x="286" y="691"/>
                    </a:lnTo>
                    <a:lnTo>
                      <a:pt x="261" y="705"/>
                    </a:lnTo>
                    <a:lnTo>
                      <a:pt x="239" y="722"/>
                    </a:lnTo>
                    <a:lnTo>
                      <a:pt x="219" y="741"/>
                    </a:lnTo>
                    <a:lnTo>
                      <a:pt x="204" y="764"/>
                    </a:lnTo>
                    <a:lnTo>
                      <a:pt x="191" y="788"/>
                    </a:lnTo>
                    <a:lnTo>
                      <a:pt x="182" y="814"/>
                    </a:lnTo>
                    <a:lnTo>
                      <a:pt x="178" y="844"/>
                    </a:lnTo>
                    <a:lnTo>
                      <a:pt x="178" y="874"/>
                    </a:lnTo>
                    <a:lnTo>
                      <a:pt x="171" y="900"/>
                    </a:lnTo>
                    <a:lnTo>
                      <a:pt x="170" y="921"/>
                    </a:lnTo>
                    <a:lnTo>
                      <a:pt x="173" y="937"/>
                    </a:lnTo>
                    <a:lnTo>
                      <a:pt x="178" y="948"/>
                    </a:lnTo>
                    <a:lnTo>
                      <a:pt x="160" y="968"/>
                    </a:lnTo>
                    <a:lnTo>
                      <a:pt x="142" y="988"/>
                    </a:lnTo>
                    <a:lnTo>
                      <a:pt x="125" y="1006"/>
                    </a:lnTo>
                    <a:lnTo>
                      <a:pt x="106" y="1024"/>
                    </a:lnTo>
                    <a:lnTo>
                      <a:pt x="88" y="1042"/>
                    </a:lnTo>
                    <a:lnTo>
                      <a:pt x="67" y="1057"/>
                    </a:lnTo>
                    <a:lnTo>
                      <a:pt x="46" y="1072"/>
                    </a:lnTo>
                    <a:lnTo>
                      <a:pt x="23" y="1085"/>
                    </a:lnTo>
                    <a:lnTo>
                      <a:pt x="62" y="1105"/>
                    </a:lnTo>
                    <a:lnTo>
                      <a:pt x="70" y="1114"/>
                    </a:lnTo>
                    <a:lnTo>
                      <a:pt x="68" y="1122"/>
                    </a:lnTo>
                    <a:lnTo>
                      <a:pt x="60" y="1129"/>
                    </a:lnTo>
                    <a:lnTo>
                      <a:pt x="54" y="1137"/>
                    </a:lnTo>
                    <a:lnTo>
                      <a:pt x="74" y="1160"/>
                    </a:lnTo>
                    <a:lnTo>
                      <a:pt x="67" y="1168"/>
                    </a:lnTo>
                    <a:lnTo>
                      <a:pt x="58" y="1177"/>
                    </a:lnTo>
                    <a:lnTo>
                      <a:pt x="52" y="1185"/>
                    </a:lnTo>
                    <a:lnTo>
                      <a:pt x="54" y="1197"/>
                    </a:lnTo>
                    <a:lnTo>
                      <a:pt x="61" y="1201"/>
                    </a:lnTo>
                    <a:lnTo>
                      <a:pt x="70" y="1204"/>
                    </a:lnTo>
                    <a:lnTo>
                      <a:pt x="77" y="1207"/>
                    </a:lnTo>
                    <a:lnTo>
                      <a:pt x="77" y="1214"/>
                    </a:lnTo>
                    <a:lnTo>
                      <a:pt x="57" y="1240"/>
                    </a:lnTo>
                    <a:lnTo>
                      <a:pt x="59" y="1242"/>
                    </a:lnTo>
                    <a:lnTo>
                      <a:pt x="62" y="1243"/>
                    </a:lnTo>
                    <a:lnTo>
                      <a:pt x="63" y="1246"/>
                    </a:lnTo>
                    <a:lnTo>
                      <a:pt x="62" y="1249"/>
                    </a:lnTo>
                    <a:lnTo>
                      <a:pt x="95" y="1259"/>
                    </a:lnTo>
                    <a:lnTo>
                      <a:pt x="129" y="1265"/>
                    </a:lnTo>
                    <a:lnTo>
                      <a:pt x="162" y="1270"/>
                    </a:lnTo>
                    <a:lnTo>
                      <a:pt x="196" y="1272"/>
                    </a:lnTo>
                    <a:lnTo>
                      <a:pt x="230" y="1273"/>
                    </a:lnTo>
                    <a:lnTo>
                      <a:pt x="263" y="1273"/>
                    </a:lnTo>
                    <a:lnTo>
                      <a:pt x="297" y="1272"/>
                    </a:lnTo>
                    <a:lnTo>
                      <a:pt x="331" y="1270"/>
                    </a:lnTo>
                    <a:lnTo>
                      <a:pt x="365" y="1266"/>
                    </a:lnTo>
                    <a:lnTo>
                      <a:pt x="399" y="1264"/>
                    </a:lnTo>
                    <a:lnTo>
                      <a:pt x="433" y="1262"/>
                    </a:lnTo>
                    <a:lnTo>
                      <a:pt x="468" y="1259"/>
                    </a:lnTo>
                    <a:lnTo>
                      <a:pt x="502" y="1258"/>
                    </a:lnTo>
                    <a:lnTo>
                      <a:pt x="537" y="1257"/>
                    </a:lnTo>
                    <a:lnTo>
                      <a:pt x="572" y="1258"/>
                    </a:lnTo>
                    <a:lnTo>
                      <a:pt x="607" y="1260"/>
                    </a:lnTo>
                    <a:lnTo>
                      <a:pt x="574" y="1252"/>
                    </a:lnTo>
                    <a:lnTo>
                      <a:pt x="541" y="1248"/>
                    </a:lnTo>
                    <a:lnTo>
                      <a:pt x="509" y="1246"/>
                    </a:lnTo>
                    <a:lnTo>
                      <a:pt x="477" y="1245"/>
                    </a:lnTo>
                    <a:lnTo>
                      <a:pt x="445" y="1245"/>
                    </a:lnTo>
                    <a:lnTo>
                      <a:pt x="415" y="1247"/>
                    </a:lnTo>
                    <a:lnTo>
                      <a:pt x="383" y="1249"/>
                    </a:lnTo>
                    <a:lnTo>
                      <a:pt x="352" y="1252"/>
                    </a:lnTo>
                    <a:lnTo>
                      <a:pt x="320" y="1254"/>
                    </a:lnTo>
                    <a:lnTo>
                      <a:pt x="289" y="1258"/>
                    </a:lnTo>
                    <a:lnTo>
                      <a:pt x="258" y="1260"/>
                    </a:lnTo>
                    <a:lnTo>
                      <a:pt x="225" y="1261"/>
                    </a:lnTo>
                    <a:lnTo>
                      <a:pt x="193" y="1261"/>
                    </a:lnTo>
                    <a:lnTo>
                      <a:pt x="159" y="1259"/>
                    </a:lnTo>
                    <a:lnTo>
                      <a:pt x="126" y="1256"/>
                    </a:lnTo>
                    <a:lnTo>
                      <a:pt x="91" y="1249"/>
                    </a:lnTo>
                    <a:lnTo>
                      <a:pt x="81" y="1245"/>
                    </a:lnTo>
                    <a:lnTo>
                      <a:pt x="81" y="1234"/>
                    </a:lnTo>
                    <a:lnTo>
                      <a:pt x="85" y="1223"/>
                    </a:lnTo>
                    <a:lnTo>
                      <a:pt x="94" y="1214"/>
                    </a:lnTo>
                    <a:lnTo>
                      <a:pt x="129" y="1222"/>
                    </a:lnTo>
                    <a:lnTo>
                      <a:pt x="163" y="1227"/>
                    </a:lnTo>
                    <a:lnTo>
                      <a:pt x="197" y="1229"/>
                    </a:lnTo>
                    <a:lnTo>
                      <a:pt x="231" y="1230"/>
                    </a:lnTo>
                    <a:lnTo>
                      <a:pt x="264" y="1229"/>
                    </a:lnTo>
                    <a:lnTo>
                      <a:pt x="297" y="1227"/>
                    </a:lnTo>
                    <a:lnTo>
                      <a:pt x="330" y="1225"/>
                    </a:lnTo>
                    <a:lnTo>
                      <a:pt x="363" y="1222"/>
                    </a:lnTo>
                    <a:lnTo>
                      <a:pt x="396" y="1219"/>
                    </a:lnTo>
                    <a:lnTo>
                      <a:pt x="429" y="1216"/>
                    </a:lnTo>
                    <a:lnTo>
                      <a:pt x="463" y="1215"/>
                    </a:lnTo>
                    <a:lnTo>
                      <a:pt x="497" y="1214"/>
                    </a:lnTo>
                    <a:lnTo>
                      <a:pt x="531" y="1215"/>
                    </a:lnTo>
                    <a:lnTo>
                      <a:pt x="566" y="1218"/>
                    </a:lnTo>
                    <a:lnTo>
                      <a:pt x="602" y="1224"/>
                    </a:lnTo>
                    <a:lnTo>
                      <a:pt x="638" y="1231"/>
                    </a:lnTo>
                    <a:lnTo>
                      <a:pt x="608" y="1218"/>
                    </a:lnTo>
                    <a:lnTo>
                      <a:pt x="576" y="1208"/>
                    </a:lnTo>
                    <a:lnTo>
                      <a:pt x="544" y="1202"/>
                    </a:lnTo>
                    <a:lnTo>
                      <a:pt x="512" y="1198"/>
                    </a:lnTo>
                    <a:lnTo>
                      <a:pt x="479" y="1197"/>
                    </a:lnTo>
                    <a:lnTo>
                      <a:pt x="446" y="1197"/>
                    </a:lnTo>
                    <a:lnTo>
                      <a:pt x="413" y="1200"/>
                    </a:lnTo>
                    <a:lnTo>
                      <a:pt x="379" y="1203"/>
                    </a:lnTo>
                    <a:lnTo>
                      <a:pt x="344" y="1206"/>
                    </a:lnTo>
                    <a:lnTo>
                      <a:pt x="310" y="1209"/>
                    </a:lnTo>
                    <a:lnTo>
                      <a:pt x="275" y="1212"/>
                    </a:lnTo>
                    <a:lnTo>
                      <a:pt x="239" y="1214"/>
                    </a:lnTo>
                    <a:lnTo>
                      <a:pt x="204" y="1214"/>
                    </a:lnTo>
                    <a:lnTo>
                      <a:pt x="168" y="1212"/>
                    </a:lnTo>
                    <a:lnTo>
                      <a:pt x="131" y="1207"/>
                    </a:lnTo>
                    <a:lnTo>
                      <a:pt x="94" y="1200"/>
                    </a:lnTo>
                    <a:lnTo>
                      <a:pt x="74" y="1183"/>
                    </a:lnTo>
                    <a:lnTo>
                      <a:pt x="91" y="1162"/>
                    </a:lnTo>
                    <a:lnTo>
                      <a:pt x="124" y="1170"/>
                    </a:lnTo>
                    <a:lnTo>
                      <a:pt x="157" y="1175"/>
                    </a:lnTo>
                    <a:lnTo>
                      <a:pt x="189" y="1179"/>
                    </a:lnTo>
                    <a:lnTo>
                      <a:pt x="221" y="1182"/>
                    </a:lnTo>
                    <a:lnTo>
                      <a:pt x="253" y="1183"/>
                    </a:lnTo>
                    <a:lnTo>
                      <a:pt x="286" y="1183"/>
                    </a:lnTo>
                    <a:lnTo>
                      <a:pt x="318" y="1183"/>
                    </a:lnTo>
                    <a:lnTo>
                      <a:pt x="351" y="1182"/>
                    </a:lnTo>
                    <a:lnTo>
                      <a:pt x="383" y="1182"/>
                    </a:lnTo>
                    <a:lnTo>
                      <a:pt x="415" y="1181"/>
                    </a:lnTo>
                    <a:lnTo>
                      <a:pt x="446" y="1180"/>
                    </a:lnTo>
                    <a:lnTo>
                      <a:pt x="478" y="1179"/>
                    </a:lnTo>
                    <a:lnTo>
                      <a:pt x="509" y="1179"/>
                    </a:lnTo>
                    <a:lnTo>
                      <a:pt x="541" y="1179"/>
                    </a:lnTo>
                    <a:lnTo>
                      <a:pt x="573" y="1181"/>
                    </a:lnTo>
                    <a:lnTo>
                      <a:pt x="603" y="1183"/>
                    </a:lnTo>
                    <a:lnTo>
                      <a:pt x="613" y="1184"/>
                    </a:lnTo>
                    <a:lnTo>
                      <a:pt x="624" y="1187"/>
                    </a:lnTo>
                    <a:lnTo>
                      <a:pt x="634" y="1191"/>
                    </a:lnTo>
                    <a:lnTo>
                      <a:pt x="644" y="1194"/>
                    </a:lnTo>
                    <a:lnTo>
                      <a:pt x="654" y="1197"/>
                    </a:lnTo>
                    <a:lnTo>
                      <a:pt x="663" y="1200"/>
                    </a:lnTo>
                    <a:lnTo>
                      <a:pt x="671" y="1201"/>
                    </a:lnTo>
                    <a:lnTo>
                      <a:pt x="678" y="1200"/>
                    </a:lnTo>
                    <a:lnTo>
                      <a:pt x="642" y="1184"/>
                    </a:lnTo>
                    <a:lnTo>
                      <a:pt x="604" y="1173"/>
                    </a:lnTo>
                    <a:lnTo>
                      <a:pt x="567" y="1166"/>
                    </a:lnTo>
                    <a:lnTo>
                      <a:pt x="530" y="1161"/>
                    </a:lnTo>
                    <a:lnTo>
                      <a:pt x="492" y="1159"/>
                    </a:lnTo>
                    <a:lnTo>
                      <a:pt x="455" y="1159"/>
                    </a:lnTo>
                    <a:lnTo>
                      <a:pt x="418" y="1161"/>
                    </a:lnTo>
                    <a:lnTo>
                      <a:pt x="381" y="1163"/>
                    </a:lnTo>
                    <a:lnTo>
                      <a:pt x="342" y="1166"/>
                    </a:lnTo>
                    <a:lnTo>
                      <a:pt x="305" y="1169"/>
                    </a:lnTo>
                    <a:lnTo>
                      <a:pt x="268" y="1170"/>
                    </a:lnTo>
                    <a:lnTo>
                      <a:pt x="229" y="1171"/>
                    </a:lnTo>
                    <a:lnTo>
                      <a:pt x="192" y="1169"/>
                    </a:lnTo>
                    <a:lnTo>
                      <a:pt x="155" y="1166"/>
                    </a:lnTo>
                    <a:lnTo>
                      <a:pt x="117" y="1158"/>
                    </a:lnTo>
                    <a:lnTo>
                      <a:pt x="80" y="1148"/>
                    </a:lnTo>
                    <a:lnTo>
                      <a:pt x="80" y="1136"/>
                    </a:lnTo>
                    <a:lnTo>
                      <a:pt x="88" y="1129"/>
                    </a:lnTo>
                    <a:lnTo>
                      <a:pt x="96" y="1125"/>
                    </a:lnTo>
                    <a:lnTo>
                      <a:pt x="105" y="1119"/>
                    </a:lnTo>
                    <a:lnTo>
                      <a:pt x="140" y="1127"/>
                    </a:lnTo>
                    <a:lnTo>
                      <a:pt x="176" y="1133"/>
                    </a:lnTo>
                    <a:lnTo>
                      <a:pt x="212" y="1137"/>
                    </a:lnTo>
                    <a:lnTo>
                      <a:pt x="248" y="1139"/>
                    </a:lnTo>
                    <a:lnTo>
                      <a:pt x="283" y="1139"/>
                    </a:lnTo>
                    <a:lnTo>
                      <a:pt x="318" y="1139"/>
                    </a:lnTo>
                    <a:lnTo>
                      <a:pt x="354" y="1137"/>
                    </a:lnTo>
                    <a:lnTo>
                      <a:pt x="389" y="1136"/>
                    </a:lnTo>
                    <a:lnTo>
                      <a:pt x="424" y="1134"/>
                    </a:lnTo>
                    <a:lnTo>
                      <a:pt x="460" y="1133"/>
                    </a:lnTo>
                    <a:lnTo>
                      <a:pt x="496" y="1132"/>
                    </a:lnTo>
                    <a:lnTo>
                      <a:pt x="531" y="1132"/>
                    </a:lnTo>
                    <a:lnTo>
                      <a:pt x="566" y="1133"/>
                    </a:lnTo>
                    <a:lnTo>
                      <a:pt x="601" y="1135"/>
                    </a:lnTo>
                    <a:lnTo>
                      <a:pt x="637" y="1139"/>
                    </a:lnTo>
                    <a:lnTo>
                      <a:pt x="672" y="1146"/>
                    </a:lnTo>
                    <a:lnTo>
                      <a:pt x="689" y="1152"/>
                    </a:lnTo>
                    <a:lnTo>
                      <a:pt x="705" y="1162"/>
                    </a:lnTo>
                    <a:lnTo>
                      <a:pt x="722" y="1173"/>
                    </a:lnTo>
                    <a:lnTo>
                      <a:pt x="739" y="1184"/>
                    </a:lnTo>
                    <a:lnTo>
                      <a:pt x="755" y="1192"/>
                    </a:lnTo>
                    <a:lnTo>
                      <a:pt x="770" y="1194"/>
                    </a:lnTo>
                    <a:lnTo>
                      <a:pt x="785" y="1191"/>
                    </a:lnTo>
                    <a:lnTo>
                      <a:pt x="799" y="1178"/>
                    </a:lnTo>
                    <a:lnTo>
                      <a:pt x="833" y="1158"/>
                    </a:lnTo>
                    <a:lnTo>
                      <a:pt x="868" y="1145"/>
                    </a:lnTo>
                    <a:lnTo>
                      <a:pt x="902" y="1136"/>
                    </a:lnTo>
                    <a:lnTo>
                      <a:pt x="938" y="1132"/>
                    </a:lnTo>
                    <a:lnTo>
                      <a:pt x="974" y="1130"/>
                    </a:lnTo>
                    <a:lnTo>
                      <a:pt x="1010" y="1134"/>
                    </a:lnTo>
                    <a:lnTo>
                      <a:pt x="1047" y="1138"/>
                    </a:lnTo>
                    <a:lnTo>
                      <a:pt x="1083" y="1146"/>
                    </a:lnTo>
                    <a:lnTo>
                      <a:pt x="1120" y="1155"/>
                    </a:lnTo>
                    <a:lnTo>
                      <a:pt x="1157" y="1163"/>
                    </a:lnTo>
                    <a:lnTo>
                      <a:pt x="1194" y="1173"/>
                    </a:lnTo>
                    <a:lnTo>
                      <a:pt x="1231" y="1182"/>
                    </a:lnTo>
                    <a:lnTo>
                      <a:pt x="1268" y="1190"/>
                    </a:lnTo>
                    <a:lnTo>
                      <a:pt x="1306" y="1195"/>
                    </a:lnTo>
                    <a:lnTo>
                      <a:pt x="1343" y="1200"/>
                    </a:lnTo>
                    <a:lnTo>
                      <a:pt x="1379" y="1200"/>
                    </a:lnTo>
                    <a:lnTo>
                      <a:pt x="1396" y="1197"/>
                    </a:lnTo>
                    <a:lnTo>
                      <a:pt x="1412" y="1194"/>
                    </a:lnTo>
                    <a:lnTo>
                      <a:pt x="1429" y="1189"/>
                    </a:lnTo>
                    <a:lnTo>
                      <a:pt x="1444" y="1182"/>
                    </a:lnTo>
                    <a:lnTo>
                      <a:pt x="1459" y="1178"/>
                    </a:lnTo>
                    <a:lnTo>
                      <a:pt x="1475" y="1174"/>
                    </a:lnTo>
                    <a:lnTo>
                      <a:pt x="1490" y="1175"/>
                    </a:lnTo>
                    <a:lnTo>
                      <a:pt x="1505" y="1180"/>
                    </a:lnTo>
                    <a:lnTo>
                      <a:pt x="1510" y="1229"/>
                    </a:lnTo>
                    <a:lnTo>
                      <a:pt x="1514" y="1284"/>
                    </a:lnTo>
                    <a:lnTo>
                      <a:pt x="1517" y="1340"/>
                    </a:lnTo>
                    <a:lnTo>
                      <a:pt x="1522" y="1389"/>
                    </a:lnTo>
                    <a:lnTo>
                      <a:pt x="1480" y="1389"/>
                    </a:lnTo>
                    <a:lnTo>
                      <a:pt x="1438" y="1388"/>
                    </a:lnTo>
                    <a:lnTo>
                      <a:pt x="1397" y="1386"/>
                    </a:lnTo>
                    <a:lnTo>
                      <a:pt x="1356" y="1383"/>
                    </a:lnTo>
                    <a:lnTo>
                      <a:pt x="1317" y="1378"/>
                    </a:lnTo>
                    <a:lnTo>
                      <a:pt x="1276" y="1373"/>
                    </a:lnTo>
                    <a:lnTo>
                      <a:pt x="1237" y="1367"/>
                    </a:lnTo>
                    <a:lnTo>
                      <a:pt x="1196" y="1362"/>
                    </a:lnTo>
                    <a:lnTo>
                      <a:pt x="1156" y="1355"/>
                    </a:lnTo>
                    <a:lnTo>
                      <a:pt x="1116" y="1350"/>
                    </a:lnTo>
                    <a:lnTo>
                      <a:pt x="1075" y="1344"/>
                    </a:lnTo>
                    <a:lnTo>
                      <a:pt x="1033" y="1339"/>
                    </a:lnTo>
                    <a:lnTo>
                      <a:pt x="993" y="1335"/>
                    </a:lnTo>
                    <a:lnTo>
                      <a:pt x="950" y="1330"/>
                    </a:lnTo>
                    <a:lnTo>
                      <a:pt x="908" y="1328"/>
                    </a:lnTo>
                    <a:lnTo>
                      <a:pt x="865" y="1326"/>
                    </a:lnTo>
                    <a:lnTo>
                      <a:pt x="851" y="1335"/>
                    </a:lnTo>
                    <a:lnTo>
                      <a:pt x="845" y="1351"/>
                    </a:lnTo>
                    <a:lnTo>
                      <a:pt x="839" y="1369"/>
                    </a:lnTo>
                    <a:lnTo>
                      <a:pt x="833" y="1381"/>
                    </a:lnTo>
                    <a:lnTo>
                      <a:pt x="823" y="1387"/>
                    </a:lnTo>
                    <a:lnTo>
                      <a:pt x="812" y="1392"/>
                    </a:lnTo>
                    <a:lnTo>
                      <a:pt x="799" y="1395"/>
                    </a:lnTo>
                    <a:lnTo>
                      <a:pt x="784" y="1397"/>
                    </a:lnTo>
                    <a:lnTo>
                      <a:pt x="771" y="1398"/>
                    </a:lnTo>
                    <a:lnTo>
                      <a:pt x="757" y="1396"/>
                    </a:lnTo>
                    <a:lnTo>
                      <a:pt x="745" y="1393"/>
                    </a:lnTo>
                    <a:lnTo>
                      <a:pt x="733" y="1386"/>
                    </a:lnTo>
                    <a:lnTo>
                      <a:pt x="719" y="1381"/>
                    </a:lnTo>
                    <a:lnTo>
                      <a:pt x="709" y="1372"/>
                    </a:lnTo>
                    <a:lnTo>
                      <a:pt x="702" y="1360"/>
                    </a:lnTo>
                    <a:lnTo>
                      <a:pt x="697" y="1347"/>
                    </a:lnTo>
                    <a:lnTo>
                      <a:pt x="691" y="1333"/>
                    </a:lnTo>
                    <a:lnTo>
                      <a:pt x="686" y="1320"/>
                    </a:lnTo>
                    <a:lnTo>
                      <a:pt x="679" y="1310"/>
                    </a:lnTo>
                    <a:lnTo>
                      <a:pt x="670" y="1303"/>
                    </a:lnTo>
                    <a:lnTo>
                      <a:pt x="634" y="1304"/>
                    </a:lnTo>
                    <a:lnTo>
                      <a:pt x="597" y="1305"/>
                    </a:lnTo>
                    <a:lnTo>
                      <a:pt x="559" y="1307"/>
                    </a:lnTo>
                    <a:lnTo>
                      <a:pt x="523" y="1310"/>
                    </a:lnTo>
                    <a:lnTo>
                      <a:pt x="486" y="1313"/>
                    </a:lnTo>
                    <a:lnTo>
                      <a:pt x="449" y="1316"/>
                    </a:lnTo>
                    <a:lnTo>
                      <a:pt x="412" y="1319"/>
                    </a:lnTo>
                    <a:lnTo>
                      <a:pt x="375" y="1322"/>
                    </a:lnTo>
                    <a:lnTo>
                      <a:pt x="339" y="1327"/>
                    </a:lnTo>
                    <a:lnTo>
                      <a:pt x="302" y="1330"/>
                    </a:lnTo>
                    <a:lnTo>
                      <a:pt x="265" y="1333"/>
                    </a:lnTo>
                    <a:lnTo>
                      <a:pt x="229" y="1336"/>
                    </a:lnTo>
                    <a:lnTo>
                      <a:pt x="193" y="1339"/>
                    </a:lnTo>
                    <a:lnTo>
                      <a:pt x="157" y="1341"/>
                    </a:lnTo>
                    <a:lnTo>
                      <a:pt x="120" y="1342"/>
                    </a:lnTo>
                    <a:lnTo>
                      <a:pt x="85" y="1343"/>
                    </a:lnTo>
                    <a:lnTo>
                      <a:pt x="71" y="1329"/>
                    </a:lnTo>
                    <a:lnTo>
                      <a:pt x="78" y="1320"/>
                    </a:lnTo>
                    <a:lnTo>
                      <a:pt x="85" y="1317"/>
                    </a:lnTo>
                    <a:lnTo>
                      <a:pt x="94" y="1315"/>
                    </a:lnTo>
                    <a:lnTo>
                      <a:pt x="104" y="1315"/>
                    </a:lnTo>
                    <a:lnTo>
                      <a:pt x="112" y="1314"/>
                    </a:lnTo>
                    <a:lnTo>
                      <a:pt x="118" y="1311"/>
                    </a:lnTo>
                    <a:lnTo>
                      <a:pt x="122" y="1307"/>
                    </a:lnTo>
                    <a:lnTo>
                      <a:pt x="123" y="1297"/>
                    </a:lnTo>
                    <a:lnTo>
                      <a:pt x="77" y="1301"/>
                    </a:lnTo>
                    <a:lnTo>
                      <a:pt x="70" y="1292"/>
                    </a:lnTo>
                    <a:lnTo>
                      <a:pt x="73" y="1284"/>
                    </a:lnTo>
                    <a:lnTo>
                      <a:pt x="81" y="1277"/>
                    </a:lnTo>
                    <a:lnTo>
                      <a:pt x="85" y="1269"/>
                    </a:lnTo>
                    <a:lnTo>
                      <a:pt x="74" y="1279"/>
                    </a:lnTo>
                    <a:lnTo>
                      <a:pt x="65" y="1290"/>
                    </a:lnTo>
                    <a:lnTo>
                      <a:pt x="54" y="1301"/>
                    </a:lnTo>
                    <a:lnTo>
                      <a:pt x="44" y="1311"/>
                    </a:lnTo>
                    <a:lnTo>
                      <a:pt x="34" y="1324"/>
                    </a:lnTo>
                    <a:lnTo>
                      <a:pt x="23" y="1333"/>
                    </a:lnTo>
                    <a:lnTo>
                      <a:pt x="13" y="1344"/>
                    </a:lnTo>
                    <a:lnTo>
                      <a:pt x="2" y="1354"/>
                    </a:lnTo>
                    <a:lnTo>
                      <a:pt x="0" y="1364"/>
                    </a:lnTo>
                    <a:lnTo>
                      <a:pt x="0" y="1371"/>
                    </a:lnTo>
                    <a:lnTo>
                      <a:pt x="3" y="1376"/>
                    </a:lnTo>
                    <a:lnTo>
                      <a:pt x="9" y="1381"/>
                    </a:lnTo>
                    <a:lnTo>
                      <a:pt x="14" y="1385"/>
                    </a:lnTo>
                    <a:lnTo>
                      <a:pt x="22" y="1388"/>
                    </a:lnTo>
                    <a:lnTo>
                      <a:pt x="28" y="1393"/>
                    </a:lnTo>
                    <a:lnTo>
                      <a:pt x="34" y="1398"/>
                    </a:lnTo>
                    <a:lnTo>
                      <a:pt x="61" y="1397"/>
                    </a:lnTo>
                    <a:lnTo>
                      <a:pt x="95" y="1396"/>
                    </a:lnTo>
                    <a:lnTo>
                      <a:pt x="134" y="1394"/>
                    </a:lnTo>
                    <a:lnTo>
                      <a:pt x="178" y="1391"/>
                    </a:lnTo>
                    <a:lnTo>
                      <a:pt x="225" y="1386"/>
                    </a:lnTo>
                    <a:lnTo>
                      <a:pt x="274" y="1382"/>
                    </a:lnTo>
                    <a:lnTo>
                      <a:pt x="325" y="1377"/>
                    </a:lnTo>
                    <a:lnTo>
                      <a:pt x="376" y="1373"/>
                    </a:lnTo>
                    <a:lnTo>
                      <a:pt x="427" y="1369"/>
                    </a:lnTo>
                    <a:lnTo>
                      <a:pt x="476" y="1364"/>
                    </a:lnTo>
                    <a:lnTo>
                      <a:pt x="522" y="1361"/>
                    </a:lnTo>
                    <a:lnTo>
                      <a:pt x="564" y="1356"/>
                    </a:lnTo>
                    <a:lnTo>
                      <a:pt x="601" y="1354"/>
                    </a:lnTo>
                    <a:lnTo>
                      <a:pt x="633" y="1352"/>
                    </a:lnTo>
                    <a:lnTo>
                      <a:pt x="658" y="1352"/>
                    </a:lnTo>
                    <a:lnTo>
                      <a:pt x="676" y="1352"/>
                    </a:lnTo>
                    <a:lnTo>
                      <a:pt x="681" y="1361"/>
                    </a:lnTo>
                    <a:lnTo>
                      <a:pt x="687" y="1370"/>
                    </a:lnTo>
                    <a:lnTo>
                      <a:pt x="693" y="1380"/>
                    </a:lnTo>
                    <a:lnTo>
                      <a:pt x="701" y="1387"/>
                    </a:lnTo>
                    <a:lnTo>
                      <a:pt x="710" y="1396"/>
                    </a:lnTo>
                    <a:lnTo>
                      <a:pt x="720" y="1403"/>
                    </a:lnTo>
                    <a:lnTo>
                      <a:pt x="731" y="1408"/>
                    </a:lnTo>
                    <a:lnTo>
                      <a:pt x="744" y="1412"/>
                    </a:lnTo>
                    <a:lnTo>
                      <a:pt x="767" y="1418"/>
                    </a:lnTo>
                    <a:lnTo>
                      <a:pt x="788" y="1418"/>
                    </a:lnTo>
                    <a:lnTo>
                      <a:pt x="806" y="1411"/>
                    </a:lnTo>
                    <a:lnTo>
                      <a:pt x="823" y="1403"/>
                    </a:lnTo>
                    <a:lnTo>
                      <a:pt x="839" y="1393"/>
                    </a:lnTo>
                    <a:lnTo>
                      <a:pt x="855" y="1382"/>
                    </a:lnTo>
                    <a:lnTo>
                      <a:pt x="871" y="1373"/>
                    </a:lnTo>
                    <a:lnTo>
                      <a:pt x="888" y="1366"/>
                    </a:lnTo>
                    <a:lnTo>
                      <a:pt x="929" y="1367"/>
                    </a:lnTo>
                    <a:lnTo>
                      <a:pt x="970" y="1370"/>
                    </a:lnTo>
                    <a:lnTo>
                      <a:pt x="1012" y="1373"/>
                    </a:lnTo>
                    <a:lnTo>
                      <a:pt x="1053" y="1376"/>
                    </a:lnTo>
                    <a:lnTo>
                      <a:pt x="1095" y="1382"/>
                    </a:lnTo>
                    <a:lnTo>
                      <a:pt x="1137" y="1387"/>
                    </a:lnTo>
                    <a:lnTo>
                      <a:pt x="1179" y="1394"/>
                    </a:lnTo>
                    <a:lnTo>
                      <a:pt x="1221" y="1400"/>
                    </a:lnTo>
                    <a:lnTo>
                      <a:pt x="1264" y="1407"/>
                    </a:lnTo>
                    <a:lnTo>
                      <a:pt x="1307" y="1414"/>
                    </a:lnTo>
                    <a:lnTo>
                      <a:pt x="1350" y="1420"/>
                    </a:lnTo>
                    <a:lnTo>
                      <a:pt x="1392" y="1426"/>
                    </a:lnTo>
                    <a:lnTo>
                      <a:pt x="1435" y="1431"/>
                    </a:lnTo>
                    <a:lnTo>
                      <a:pt x="1478" y="1436"/>
                    </a:lnTo>
                    <a:lnTo>
                      <a:pt x="1521" y="1439"/>
                    </a:lnTo>
                    <a:lnTo>
                      <a:pt x="1565" y="1441"/>
                    </a:lnTo>
                    <a:lnTo>
                      <a:pt x="1605" y="1400"/>
                    </a:lnTo>
                    <a:lnTo>
                      <a:pt x="1895" y="819"/>
                    </a:lnTo>
                    <a:lnTo>
                      <a:pt x="1896" y="804"/>
                    </a:lnTo>
                    <a:lnTo>
                      <a:pt x="1892" y="796"/>
                    </a:lnTo>
                    <a:lnTo>
                      <a:pt x="1884" y="790"/>
                    </a:lnTo>
                    <a:lnTo>
                      <a:pt x="1872" y="787"/>
                    </a:lnTo>
                    <a:lnTo>
                      <a:pt x="1859" y="786"/>
                    </a:lnTo>
                    <a:lnTo>
                      <a:pt x="1844" y="784"/>
                    </a:lnTo>
                    <a:lnTo>
                      <a:pt x="1831" y="781"/>
                    </a:lnTo>
                    <a:lnTo>
                      <a:pt x="1819" y="776"/>
                    </a:lnTo>
                    <a:lnTo>
                      <a:pt x="1812" y="754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5" name="Freeform 12"/>
              <p:cNvSpPr>
                <a:spLocks/>
              </p:cNvSpPr>
              <p:nvPr/>
            </p:nvSpPr>
            <p:spPr bwMode="auto">
              <a:xfrm>
                <a:off x="758" y="3530"/>
                <a:ext cx="161" cy="372"/>
              </a:xfrm>
              <a:custGeom>
                <a:avLst/>
                <a:gdLst>
                  <a:gd name="T0" fmla="*/ 36 w 321"/>
                  <a:gd name="T1" fmla="*/ 37 h 744"/>
                  <a:gd name="T2" fmla="*/ 29 w 321"/>
                  <a:gd name="T3" fmla="*/ 51 h 744"/>
                  <a:gd name="T4" fmla="*/ 22 w 321"/>
                  <a:gd name="T5" fmla="*/ 66 h 744"/>
                  <a:gd name="T6" fmla="*/ 15 w 321"/>
                  <a:gd name="T7" fmla="*/ 79 h 744"/>
                  <a:gd name="T8" fmla="*/ 10 w 321"/>
                  <a:gd name="T9" fmla="*/ 88 h 744"/>
                  <a:gd name="T10" fmla="*/ 8 w 321"/>
                  <a:gd name="T11" fmla="*/ 92 h 744"/>
                  <a:gd name="T12" fmla="*/ 6 w 321"/>
                  <a:gd name="T13" fmla="*/ 93 h 744"/>
                  <a:gd name="T14" fmla="*/ 11 w 321"/>
                  <a:gd name="T15" fmla="*/ 84 h 744"/>
                  <a:gd name="T16" fmla="*/ 15 w 321"/>
                  <a:gd name="T17" fmla="*/ 75 h 744"/>
                  <a:gd name="T18" fmla="*/ 20 w 321"/>
                  <a:gd name="T19" fmla="*/ 67 h 744"/>
                  <a:gd name="T20" fmla="*/ 23 w 321"/>
                  <a:gd name="T21" fmla="*/ 59 h 744"/>
                  <a:gd name="T22" fmla="*/ 25 w 321"/>
                  <a:gd name="T23" fmla="*/ 52 h 744"/>
                  <a:gd name="T24" fmla="*/ 21 w 321"/>
                  <a:gd name="T25" fmla="*/ 60 h 744"/>
                  <a:gd name="T26" fmla="*/ 13 w 321"/>
                  <a:gd name="T27" fmla="*/ 74 h 744"/>
                  <a:gd name="T28" fmla="*/ 6 w 321"/>
                  <a:gd name="T29" fmla="*/ 87 h 744"/>
                  <a:gd name="T30" fmla="*/ 5 w 321"/>
                  <a:gd name="T31" fmla="*/ 87 h 744"/>
                  <a:gd name="T32" fmla="*/ 11 w 321"/>
                  <a:gd name="T33" fmla="*/ 74 h 744"/>
                  <a:gd name="T34" fmla="*/ 18 w 321"/>
                  <a:gd name="T35" fmla="*/ 60 h 744"/>
                  <a:gd name="T36" fmla="*/ 21 w 321"/>
                  <a:gd name="T37" fmla="*/ 53 h 744"/>
                  <a:gd name="T38" fmla="*/ 25 w 321"/>
                  <a:gd name="T39" fmla="*/ 47 h 744"/>
                  <a:gd name="T40" fmla="*/ 27 w 321"/>
                  <a:gd name="T41" fmla="*/ 41 h 744"/>
                  <a:gd name="T42" fmla="*/ 23 w 321"/>
                  <a:gd name="T43" fmla="*/ 48 h 744"/>
                  <a:gd name="T44" fmla="*/ 18 w 321"/>
                  <a:gd name="T45" fmla="*/ 57 h 744"/>
                  <a:gd name="T46" fmla="*/ 13 w 321"/>
                  <a:gd name="T47" fmla="*/ 67 h 744"/>
                  <a:gd name="T48" fmla="*/ 8 w 321"/>
                  <a:gd name="T49" fmla="*/ 76 h 744"/>
                  <a:gd name="T50" fmla="*/ 4 w 321"/>
                  <a:gd name="T51" fmla="*/ 83 h 744"/>
                  <a:gd name="T52" fmla="*/ 3 w 321"/>
                  <a:gd name="T53" fmla="*/ 85 h 744"/>
                  <a:gd name="T54" fmla="*/ 4 w 321"/>
                  <a:gd name="T55" fmla="*/ 81 h 744"/>
                  <a:gd name="T56" fmla="*/ 8 w 321"/>
                  <a:gd name="T57" fmla="*/ 72 h 744"/>
                  <a:gd name="T58" fmla="*/ 13 w 321"/>
                  <a:gd name="T59" fmla="*/ 62 h 744"/>
                  <a:gd name="T60" fmla="*/ 17 w 321"/>
                  <a:gd name="T61" fmla="*/ 53 h 744"/>
                  <a:gd name="T62" fmla="*/ 22 w 321"/>
                  <a:gd name="T63" fmla="*/ 45 h 744"/>
                  <a:gd name="T64" fmla="*/ 25 w 321"/>
                  <a:gd name="T65" fmla="*/ 34 h 744"/>
                  <a:gd name="T66" fmla="*/ 22 w 321"/>
                  <a:gd name="T67" fmla="*/ 42 h 744"/>
                  <a:gd name="T68" fmla="*/ 17 w 321"/>
                  <a:gd name="T69" fmla="*/ 50 h 744"/>
                  <a:gd name="T70" fmla="*/ 13 w 321"/>
                  <a:gd name="T71" fmla="*/ 58 h 744"/>
                  <a:gd name="T72" fmla="*/ 9 w 321"/>
                  <a:gd name="T73" fmla="*/ 67 h 744"/>
                  <a:gd name="T74" fmla="*/ 5 w 321"/>
                  <a:gd name="T75" fmla="*/ 75 h 744"/>
                  <a:gd name="T76" fmla="*/ 3 w 321"/>
                  <a:gd name="T77" fmla="*/ 74 h 744"/>
                  <a:gd name="T78" fmla="*/ 1 w 321"/>
                  <a:gd name="T79" fmla="*/ 72 h 744"/>
                  <a:gd name="T80" fmla="*/ 5 w 321"/>
                  <a:gd name="T81" fmla="*/ 62 h 744"/>
                  <a:gd name="T82" fmla="*/ 12 w 321"/>
                  <a:gd name="T83" fmla="*/ 47 h 744"/>
                  <a:gd name="T84" fmla="*/ 19 w 321"/>
                  <a:gd name="T85" fmla="*/ 31 h 744"/>
                  <a:gd name="T86" fmla="*/ 26 w 321"/>
                  <a:gd name="T87" fmla="*/ 17 h 744"/>
                  <a:gd name="T88" fmla="*/ 31 w 321"/>
                  <a:gd name="T89" fmla="*/ 6 h 744"/>
                  <a:gd name="T90" fmla="*/ 34 w 321"/>
                  <a:gd name="T91" fmla="*/ 3 h 744"/>
                  <a:gd name="T92" fmla="*/ 35 w 321"/>
                  <a:gd name="T93" fmla="*/ 15 h 744"/>
                  <a:gd name="T94" fmla="*/ 38 w 321"/>
                  <a:gd name="T95" fmla="*/ 27 h 7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1"/>
                  <a:gd name="T145" fmla="*/ 0 h 744"/>
                  <a:gd name="T146" fmla="*/ 321 w 321"/>
                  <a:gd name="T147" fmla="*/ 744 h 7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1" h="744">
                    <a:moveTo>
                      <a:pt x="321" y="236"/>
                    </a:moveTo>
                    <a:lnTo>
                      <a:pt x="306" y="264"/>
                    </a:lnTo>
                    <a:lnTo>
                      <a:pt x="288" y="296"/>
                    </a:lnTo>
                    <a:lnTo>
                      <a:pt x="270" y="331"/>
                    </a:lnTo>
                    <a:lnTo>
                      <a:pt x="251" y="369"/>
                    </a:lnTo>
                    <a:lnTo>
                      <a:pt x="230" y="408"/>
                    </a:lnTo>
                    <a:lnTo>
                      <a:pt x="210" y="448"/>
                    </a:lnTo>
                    <a:lnTo>
                      <a:pt x="189" y="487"/>
                    </a:lnTo>
                    <a:lnTo>
                      <a:pt x="170" y="527"/>
                    </a:lnTo>
                    <a:lnTo>
                      <a:pt x="151" y="564"/>
                    </a:lnTo>
                    <a:lnTo>
                      <a:pt x="133" y="599"/>
                    </a:lnTo>
                    <a:lnTo>
                      <a:pt x="117" y="632"/>
                    </a:lnTo>
                    <a:lnTo>
                      <a:pt x="102" y="660"/>
                    </a:lnTo>
                    <a:lnTo>
                      <a:pt x="90" y="685"/>
                    </a:lnTo>
                    <a:lnTo>
                      <a:pt x="79" y="704"/>
                    </a:lnTo>
                    <a:lnTo>
                      <a:pt x="72" y="718"/>
                    </a:lnTo>
                    <a:lnTo>
                      <a:pt x="68" y="724"/>
                    </a:lnTo>
                    <a:lnTo>
                      <a:pt x="63" y="730"/>
                    </a:lnTo>
                    <a:lnTo>
                      <a:pt x="59" y="736"/>
                    </a:lnTo>
                    <a:lnTo>
                      <a:pt x="53" y="742"/>
                    </a:lnTo>
                    <a:lnTo>
                      <a:pt x="47" y="744"/>
                    </a:lnTo>
                    <a:lnTo>
                      <a:pt x="57" y="721"/>
                    </a:lnTo>
                    <a:lnTo>
                      <a:pt x="69" y="697"/>
                    </a:lnTo>
                    <a:lnTo>
                      <a:pt x="81" y="671"/>
                    </a:lnTo>
                    <a:lnTo>
                      <a:pt x="94" y="645"/>
                    </a:lnTo>
                    <a:lnTo>
                      <a:pt x="107" y="619"/>
                    </a:lnTo>
                    <a:lnTo>
                      <a:pt x="120" y="594"/>
                    </a:lnTo>
                    <a:lnTo>
                      <a:pt x="132" y="569"/>
                    </a:lnTo>
                    <a:lnTo>
                      <a:pt x="144" y="546"/>
                    </a:lnTo>
                    <a:lnTo>
                      <a:pt x="153" y="529"/>
                    </a:lnTo>
                    <a:lnTo>
                      <a:pt x="163" y="511"/>
                    </a:lnTo>
                    <a:lnTo>
                      <a:pt x="173" y="494"/>
                    </a:lnTo>
                    <a:lnTo>
                      <a:pt x="182" y="475"/>
                    </a:lnTo>
                    <a:lnTo>
                      <a:pt x="189" y="457"/>
                    </a:lnTo>
                    <a:lnTo>
                      <a:pt x="195" y="441"/>
                    </a:lnTo>
                    <a:lnTo>
                      <a:pt x="199" y="423"/>
                    </a:lnTo>
                    <a:lnTo>
                      <a:pt x="199" y="408"/>
                    </a:lnTo>
                    <a:lnTo>
                      <a:pt x="173" y="452"/>
                    </a:lnTo>
                    <a:lnTo>
                      <a:pt x="161" y="484"/>
                    </a:lnTo>
                    <a:lnTo>
                      <a:pt x="144" y="517"/>
                    </a:lnTo>
                    <a:lnTo>
                      <a:pt x="126" y="551"/>
                    </a:lnTo>
                    <a:lnTo>
                      <a:pt x="104" y="585"/>
                    </a:lnTo>
                    <a:lnTo>
                      <a:pt x="83" y="620"/>
                    </a:lnTo>
                    <a:lnTo>
                      <a:pt x="63" y="655"/>
                    </a:lnTo>
                    <a:lnTo>
                      <a:pt x="47" y="691"/>
                    </a:lnTo>
                    <a:lnTo>
                      <a:pt x="35" y="728"/>
                    </a:lnTo>
                    <a:lnTo>
                      <a:pt x="26" y="732"/>
                    </a:lnTo>
                    <a:lnTo>
                      <a:pt x="38" y="693"/>
                    </a:lnTo>
                    <a:lnTo>
                      <a:pt x="52" y="657"/>
                    </a:lnTo>
                    <a:lnTo>
                      <a:pt x="69" y="621"/>
                    </a:lnTo>
                    <a:lnTo>
                      <a:pt x="86" y="585"/>
                    </a:lnTo>
                    <a:lnTo>
                      <a:pt x="105" y="551"/>
                    </a:lnTo>
                    <a:lnTo>
                      <a:pt x="124" y="516"/>
                    </a:lnTo>
                    <a:lnTo>
                      <a:pt x="143" y="480"/>
                    </a:lnTo>
                    <a:lnTo>
                      <a:pt x="163" y="445"/>
                    </a:lnTo>
                    <a:lnTo>
                      <a:pt x="163" y="441"/>
                    </a:lnTo>
                    <a:lnTo>
                      <a:pt x="167" y="431"/>
                    </a:lnTo>
                    <a:lnTo>
                      <a:pt x="175" y="417"/>
                    </a:lnTo>
                    <a:lnTo>
                      <a:pt x="184" y="400"/>
                    </a:lnTo>
                    <a:lnTo>
                      <a:pt x="194" y="382"/>
                    </a:lnTo>
                    <a:lnTo>
                      <a:pt x="203" y="362"/>
                    </a:lnTo>
                    <a:lnTo>
                      <a:pt x="208" y="343"/>
                    </a:lnTo>
                    <a:lnTo>
                      <a:pt x="211" y="325"/>
                    </a:lnTo>
                    <a:lnTo>
                      <a:pt x="203" y="343"/>
                    </a:lnTo>
                    <a:lnTo>
                      <a:pt x="192" y="363"/>
                    </a:lnTo>
                    <a:lnTo>
                      <a:pt x="181" y="385"/>
                    </a:lnTo>
                    <a:lnTo>
                      <a:pt x="167" y="408"/>
                    </a:lnTo>
                    <a:lnTo>
                      <a:pt x="154" y="432"/>
                    </a:lnTo>
                    <a:lnTo>
                      <a:pt x="141" y="456"/>
                    </a:lnTo>
                    <a:lnTo>
                      <a:pt x="127" y="482"/>
                    </a:lnTo>
                    <a:lnTo>
                      <a:pt x="114" y="507"/>
                    </a:lnTo>
                    <a:lnTo>
                      <a:pt x="99" y="532"/>
                    </a:lnTo>
                    <a:lnTo>
                      <a:pt x="86" y="556"/>
                    </a:lnTo>
                    <a:lnTo>
                      <a:pt x="73" y="580"/>
                    </a:lnTo>
                    <a:lnTo>
                      <a:pt x="61" y="602"/>
                    </a:lnTo>
                    <a:lnTo>
                      <a:pt x="50" y="623"/>
                    </a:lnTo>
                    <a:lnTo>
                      <a:pt x="41" y="643"/>
                    </a:lnTo>
                    <a:lnTo>
                      <a:pt x="32" y="660"/>
                    </a:lnTo>
                    <a:lnTo>
                      <a:pt x="26" y="676"/>
                    </a:lnTo>
                    <a:lnTo>
                      <a:pt x="24" y="677"/>
                    </a:lnTo>
                    <a:lnTo>
                      <a:pt x="22" y="676"/>
                    </a:lnTo>
                    <a:lnTo>
                      <a:pt x="20" y="673"/>
                    </a:lnTo>
                    <a:lnTo>
                      <a:pt x="20" y="668"/>
                    </a:lnTo>
                    <a:lnTo>
                      <a:pt x="30" y="643"/>
                    </a:lnTo>
                    <a:lnTo>
                      <a:pt x="41" y="618"/>
                    </a:lnTo>
                    <a:lnTo>
                      <a:pt x="52" y="594"/>
                    </a:lnTo>
                    <a:lnTo>
                      <a:pt x="63" y="569"/>
                    </a:lnTo>
                    <a:lnTo>
                      <a:pt x="75" y="546"/>
                    </a:lnTo>
                    <a:lnTo>
                      <a:pt x="87" y="523"/>
                    </a:lnTo>
                    <a:lnTo>
                      <a:pt x="99" y="499"/>
                    </a:lnTo>
                    <a:lnTo>
                      <a:pt x="111" y="476"/>
                    </a:lnTo>
                    <a:lnTo>
                      <a:pt x="124" y="453"/>
                    </a:lnTo>
                    <a:lnTo>
                      <a:pt x="136" y="429"/>
                    </a:lnTo>
                    <a:lnTo>
                      <a:pt x="147" y="405"/>
                    </a:lnTo>
                    <a:lnTo>
                      <a:pt x="159" y="379"/>
                    </a:lnTo>
                    <a:lnTo>
                      <a:pt x="170" y="353"/>
                    </a:lnTo>
                    <a:lnTo>
                      <a:pt x="181" y="327"/>
                    </a:lnTo>
                    <a:lnTo>
                      <a:pt x="191" y="299"/>
                    </a:lnTo>
                    <a:lnTo>
                      <a:pt x="200" y="271"/>
                    </a:lnTo>
                    <a:lnTo>
                      <a:pt x="191" y="293"/>
                    </a:lnTo>
                    <a:lnTo>
                      <a:pt x="180" y="314"/>
                    </a:lnTo>
                    <a:lnTo>
                      <a:pt x="169" y="336"/>
                    </a:lnTo>
                    <a:lnTo>
                      <a:pt x="158" y="356"/>
                    </a:lnTo>
                    <a:lnTo>
                      <a:pt x="147" y="378"/>
                    </a:lnTo>
                    <a:lnTo>
                      <a:pt x="136" y="400"/>
                    </a:lnTo>
                    <a:lnTo>
                      <a:pt x="124" y="422"/>
                    </a:lnTo>
                    <a:lnTo>
                      <a:pt x="113" y="444"/>
                    </a:lnTo>
                    <a:lnTo>
                      <a:pt x="102" y="466"/>
                    </a:lnTo>
                    <a:lnTo>
                      <a:pt x="90" y="488"/>
                    </a:lnTo>
                    <a:lnTo>
                      <a:pt x="79" y="510"/>
                    </a:lnTo>
                    <a:lnTo>
                      <a:pt x="68" y="532"/>
                    </a:lnTo>
                    <a:lnTo>
                      <a:pt x="57" y="555"/>
                    </a:lnTo>
                    <a:lnTo>
                      <a:pt x="46" y="577"/>
                    </a:lnTo>
                    <a:lnTo>
                      <a:pt x="35" y="599"/>
                    </a:lnTo>
                    <a:lnTo>
                      <a:pt x="25" y="622"/>
                    </a:lnTo>
                    <a:lnTo>
                      <a:pt x="12" y="626"/>
                    </a:lnTo>
                    <a:lnTo>
                      <a:pt x="19" y="585"/>
                    </a:lnTo>
                    <a:lnTo>
                      <a:pt x="16" y="584"/>
                    </a:lnTo>
                    <a:lnTo>
                      <a:pt x="8" y="579"/>
                    </a:lnTo>
                    <a:lnTo>
                      <a:pt x="2" y="574"/>
                    </a:lnTo>
                    <a:lnTo>
                      <a:pt x="0" y="566"/>
                    </a:lnTo>
                    <a:lnTo>
                      <a:pt x="16" y="533"/>
                    </a:lnTo>
                    <a:lnTo>
                      <a:pt x="34" y="497"/>
                    </a:lnTo>
                    <a:lnTo>
                      <a:pt x="52" y="459"/>
                    </a:lnTo>
                    <a:lnTo>
                      <a:pt x="72" y="418"/>
                    </a:lnTo>
                    <a:lnTo>
                      <a:pt x="92" y="377"/>
                    </a:lnTo>
                    <a:lnTo>
                      <a:pt x="111" y="334"/>
                    </a:lnTo>
                    <a:lnTo>
                      <a:pt x="131" y="293"/>
                    </a:lnTo>
                    <a:lnTo>
                      <a:pt x="151" y="251"/>
                    </a:lnTo>
                    <a:lnTo>
                      <a:pt x="170" y="210"/>
                    </a:lnTo>
                    <a:lnTo>
                      <a:pt x="187" y="171"/>
                    </a:lnTo>
                    <a:lnTo>
                      <a:pt x="205" y="135"/>
                    </a:lnTo>
                    <a:lnTo>
                      <a:pt x="221" y="100"/>
                    </a:lnTo>
                    <a:lnTo>
                      <a:pt x="235" y="69"/>
                    </a:lnTo>
                    <a:lnTo>
                      <a:pt x="248" y="41"/>
                    </a:lnTo>
                    <a:lnTo>
                      <a:pt x="259" y="18"/>
                    </a:lnTo>
                    <a:lnTo>
                      <a:pt x="266" y="0"/>
                    </a:lnTo>
                    <a:lnTo>
                      <a:pt x="267" y="26"/>
                    </a:lnTo>
                    <a:lnTo>
                      <a:pt x="268" y="57"/>
                    </a:lnTo>
                    <a:lnTo>
                      <a:pt x="271" y="91"/>
                    </a:lnTo>
                    <a:lnTo>
                      <a:pt x="275" y="125"/>
                    </a:lnTo>
                    <a:lnTo>
                      <a:pt x="282" y="159"/>
                    </a:lnTo>
                    <a:lnTo>
                      <a:pt x="290" y="190"/>
                    </a:lnTo>
                    <a:lnTo>
                      <a:pt x="304" y="216"/>
                    </a:lnTo>
                    <a:lnTo>
                      <a:pt x="321" y="236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6" name="Freeform 13"/>
              <p:cNvSpPr>
                <a:spLocks/>
              </p:cNvSpPr>
              <p:nvPr/>
            </p:nvSpPr>
            <p:spPr bwMode="auto">
              <a:xfrm>
                <a:off x="171" y="3252"/>
                <a:ext cx="297" cy="232"/>
              </a:xfrm>
              <a:custGeom>
                <a:avLst/>
                <a:gdLst>
                  <a:gd name="T0" fmla="*/ 68 w 595"/>
                  <a:gd name="T1" fmla="*/ 14 h 466"/>
                  <a:gd name="T2" fmla="*/ 69 w 595"/>
                  <a:gd name="T3" fmla="*/ 16 h 466"/>
                  <a:gd name="T4" fmla="*/ 71 w 595"/>
                  <a:gd name="T5" fmla="*/ 19 h 466"/>
                  <a:gd name="T6" fmla="*/ 73 w 595"/>
                  <a:gd name="T7" fmla="*/ 21 h 466"/>
                  <a:gd name="T8" fmla="*/ 72 w 595"/>
                  <a:gd name="T9" fmla="*/ 26 h 466"/>
                  <a:gd name="T10" fmla="*/ 67 w 595"/>
                  <a:gd name="T11" fmla="*/ 33 h 466"/>
                  <a:gd name="T12" fmla="*/ 61 w 595"/>
                  <a:gd name="T13" fmla="*/ 40 h 466"/>
                  <a:gd name="T14" fmla="*/ 56 w 595"/>
                  <a:gd name="T15" fmla="*/ 46 h 466"/>
                  <a:gd name="T16" fmla="*/ 53 w 595"/>
                  <a:gd name="T17" fmla="*/ 48 h 466"/>
                  <a:gd name="T18" fmla="*/ 50 w 595"/>
                  <a:gd name="T19" fmla="*/ 46 h 466"/>
                  <a:gd name="T20" fmla="*/ 47 w 595"/>
                  <a:gd name="T21" fmla="*/ 44 h 466"/>
                  <a:gd name="T22" fmla="*/ 43 w 595"/>
                  <a:gd name="T23" fmla="*/ 44 h 466"/>
                  <a:gd name="T24" fmla="*/ 39 w 595"/>
                  <a:gd name="T25" fmla="*/ 44 h 466"/>
                  <a:gd name="T26" fmla="*/ 35 w 595"/>
                  <a:gd name="T27" fmla="*/ 47 h 466"/>
                  <a:gd name="T28" fmla="*/ 33 w 595"/>
                  <a:gd name="T29" fmla="*/ 51 h 466"/>
                  <a:gd name="T30" fmla="*/ 32 w 595"/>
                  <a:gd name="T31" fmla="*/ 55 h 466"/>
                  <a:gd name="T32" fmla="*/ 31 w 595"/>
                  <a:gd name="T33" fmla="*/ 56 h 466"/>
                  <a:gd name="T34" fmla="*/ 30 w 595"/>
                  <a:gd name="T35" fmla="*/ 57 h 466"/>
                  <a:gd name="T36" fmla="*/ 29 w 595"/>
                  <a:gd name="T37" fmla="*/ 58 h 466"/>
                  <a:gd name="T38" fmla="*/ 27 w 595"/>
                  <a:gd name="T39" fmla="*/ 58 h 466"/>
                  <a:gd name="T40" fmla="*/ 25 w 595"/>
                  <a:gd name="T41" fmla="*/ 56 h 466"/>
                  <a:gd name="T42" fmla="*/ 22 w 595"/>
                  <a:gd name="T43" fmla="*/ 53 h 466"/>
                  <a:gd name="T44" fmla="*/ 18 w 595"/>
                  <a:gd name="T45" fmla="*/ 51 h 466"/>
                  <a:gd name="T46" fmla="*/ 13 w 595"/>
                  <a:gd name="T47" fmla="*/ 51 h 466"/>
                  <a:gd name="T48" fmla="*/ 9 w 595"/>
                  <a:gd name="T49" fmla="*/ 53 h 466"/>
                  <a:gd name="T50" fmla="*/ 6 w 595"/>
                  <a:gd name="T51" fmla="*/ 54 h 466"/>
                  <a:gd name="T52" fmla="*/ 4 w 595"/>
                  <a:gd name="T53" fmla="*/ 54 h 466"/>
                  <a:gd name="T54" fmla="*/ 2 w 595"/>
                  <a:gd name="T55" fmla="*/ 52 h 466"/>
                  <a:gd name="T56" fmla="*/ 2 w 595"/>
                  <a:gd name="T57" fmla="*/ 40 h 466"/>
                  <a:gd name="T58" fmla="*/ 5 w 595"/>
                  <a:gd name="T59" fmla="*/ 41 h 466"/>
                  <a:gd name="T60" fmla="*/ 7 w 595"/>
                  <a:gd name="T61" fmla="*/ 43 h 466"/>
                  <a:gd name="T62" fmla="*/ 10 w 595"/>
                  <a:gd name="T63" fmla="*/ 45 h 466"/>
                  <a:gd name="T64" fmla="*/ 14 w 595"/>
                  <a:gd name="T65" fmla="*/ 45 h 466"/>
                  <a:gd name="T66" fmla="*/ 10 w 595"/>
                  <a:gd name="T67" fmla="*/ 42 h 466"/>
                  <a:gd name="T68" fmla="*/ 6 w 595"/>
                  <a:gd name="T69" fmla="*/ 39 h 466"/>
                  <a:gd name="T70" fmla="*/ 2 w 595"/>
                  <a:gd name="T71" fmla="*/ 35 h 466"/>
                  <a:gd name="T72" fmla="*/ 0 w 595"/>
                  <a:gd name="T73" fmla="*/ 31 h 466"/>
                  <a:gd name="T74" fmla="*/ 1 w 595"/>
                  <a:gd name="T75" fmla="*/ 24 h 466"/>
                  <a:gd name="T76" fmla="*/ 4 w 595"/>
                  <a:gd name="T77" fmla="*/ 18 h 466"/>
                  <a:gd name="T78" fmla="*/ 8 w 595"/>
                  <a:gd name="T79" fmla="*/ 13 h 466"/>
                  <a:gd name="T80" fmla="*/ 14 w 595"/>
                  <a:gd name="T81" fmla="*/ 7 h 466"/>
                  <a:gd name="T82" fmla="*/ 19 w 595"/>
                  <a:gd name="T83" fmla="*/ 4 h 466"/>
                  <a:gd name="T84" fmla="*/ 23 w 595"/>
                  <a:gd name="T85" fmla="*/ 2 h 466"/>
                  <a:gd name="T86" fmla="*/ 29 w 595"/>
                  <a:gd name="T87" fmla="*/ 0 h 466"/>
                  <a:gd name="T88" fmla="*/ 34 w 595"/>
                  <a:gd name="T89" fmla="*/ 0 h 466"/>
                  <a:gd name="T90" fmla="*/ 40 w 595"/>
                  <a:gd name="T91" fmla="*/ 0 h 466"/>
                  <a:gd name="T92" fmla="*/ 45 w 595"/>
                  <a:gd name="T93" fmla="*/ 0 h 466"/>
                  <a:gd name="T94" fmla="*/ 51 w 595"/>
                  <a:gd name="T95" fmla="*/ 1 h 466"/>
                  <a:gd name="T96" fmla="*/ 56 w 595"/>
                  <a:gd name="T97" fmla="*/ 2 h 466"/>
                  <a:gd name="T98" fmla="*/ 60 w 595"/>
                  <a:gd name="T99" fmla="*/ 3 h 466"/>
                  <a:gd name="T100" fmla="*/ 63 w 595"/>
                  <a:gd name="T101" fmla="*/ 6 h 466"/>
                  <a:gd name="T102" fmla="*/ 65 w 595"/>
                  <a:gd name="T103" fmla="*/ 9 h 466"/>
                  <a:gd name="T104" fmla="*/ 67 w 595"/>
                  <a:gd name="T105" fmla="*/ 12 h 4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95"/>
                  <a:gd name="T160" fmla="*/ 0 h 466"/>
                  <a:gd name="T161" fmla="*/ 595 w 595"/>
                  <a:gd name="T162" fmla="*/ 466 h 4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95" h="466">
                    <a:moveTo>
                      <a:pt x="543" y="101"/>
                    </a:moveTo>
                    <a:lnTo>
                      <a:pt x="547" y="112"/>
                    </a:lnTo>
                    <a:lnTo>
                      <a:pt x="551" y="124"/>
                    </a:lnTo>
                    <a:lnTo>
                      <a:pt x="556" y="134"/>
                    </a:lnTo>
                    <a:lnTo>
                      <a:pt x="561" y="145"/>
                    </a:lnTo>
                    <a:lnTo>
                      <a:pt x="568" y="155"/>
                    </a:lnTo>
                    <a:lnTo>
                      <a:pt x="575" y="165"/>
                    </a:lnTo>
                    <a:lnTo>
                      <a:pt x="584" y="175"/>
                    </a:lnTo>
                    <a:lnTo>
                      <a:pt x="595" y="184"/>
                    </a:lnTo>
                    <a:lnTo>
                      <a:pt x="577" y="211"/>
                    </a:lnTo>
                    <a:lnTo>
                      <a:pt x="558" y="240"/>
                    </a:lnTo>
                    <a:lnTo>
                      <a:pt x="538" y="267"/>
                    </a:lnTo>
                    <a:lnTo>
                      <a:pt x="517" y="293"/>
                    </a:lnTo>
                    <a:lnTo>
                      <a:pt x="495" y="321"/>
                    </a:lnTo>
                    <a:lnTo>
                      <a:pt x="474" y="347"/>
                    </a:lnTo>
                    <a:lnTo>
                      <a:pt x="455" y="373"/>
                    </a:lnTo>
                    <a:lnTo>
                      <a:pt x="436" y="400"/>
                    </a:lnTo>
                    <a:lnTo>
                      <a:pt x="425" y="392"/>
                    </a:lnTo>
                    <a:lnTo>
                      <a:pt x="413" y="383"/>
                    </a:lnTo>
                    <a:lnTo>
                      <a:pt x="402" y="375"/>
                    </a:lnTo>
                    <a:lnTo>
                      <a:pt x="390" y="367"/>
                    </a:lnTo>
                    <a:lnTo>
                      <a:pt x="377" y="360"/>
                    </a:lnTo>
                    <a:lnTo>
                      <a:pt x="364" y="356"/>
                    </a:lnTo>
                    <a:lnTo>
                      <a:pt x="348" y="355"/>
                    </a:lnTo>
                    <a:lnTo>
                      <a:pt x="332" y="356"/>
                    </a:lnTo>
                    <a:lnTo>
                      <a:pt x="313" y="357"/>
                    </a:lnTo>
                    <a:lnTo>
                      <a:pt x="298" y="365"/>
                    </a:lnTo>
                    <a:lnTo>
                      <a:pt x="286" y="378"/>
                    </a:lnTo>
                    <a:lnTo>
                      <a:pt x="277" y="393"/>
                    </a:lnTo>
                    <a:lnTo>
                      <a:pt x="269" y="410"/>
                    </a:lnTo>
                    <a:lnTo>
                      <a:pt x="265" y="426"/>
                    </a:lnTo>
                    <a:lnTo>
                      <a:pt x="261" y="442"/>
                    </a:lnTo>
                    <a:lnTo>
                      <a:pt x="260" y="454"/>
                    </a:lnTo>
                    <a:lnTo>
                      <a:pt x="255" y="456"/>
                    </a:lnTo>
                    <a:lnTo>
                      <a:pt x="249" y="459"/>
                    </a:lnTo>
                    <a:lnTo>
                      <a:pt x="244" y="461"/>
                    </a:lnTo>
                    <a:lnTo>
                      <a:pt x="238" y="462"/>
                    </a:lnTo>
                    <a:lnTo>
                      <a:pt x="233" y="465"/>
                    </a:lnTo>
                    <a:lnTo>
                      <a:pt x="226" y="466"/>
                    </a:lnTo>
                    <a:lnTo>
                      <a:pt x="222" y="466"/>
                    </a:lnTo>
                    <a:lnTo>
                      <a:pt x="216" y="465"/>
                    </a:lnTo>
                    <a:lnTo>
                      <a:pt x="205" y="454"/>
                    </a:lnTo>
                    <a:lnTo>
                      <a:pt x="192" y="443"/>
                    </a:lnTo>
                    <a:lnTo>
                      <a:pt x="178" y="432"/>
                    </a:lnTo>
                    <a:lnTo>
                      <a:pt x="163" y="422"/>
                    </a:lnTo>
                    <a:lnTo>
                      <a:pt x="145" y="415"/>
                    </a:lnTo>
                    <a:lnTo>
                      <a:pt x="126" y="412"/>
                    </a:lnTo>
                    <a:lnTo>
                      <a:pt x="107" y="413"/>
                    </a:lnTo>
                    <a:lnTo>
                      <a:pt x="86" y="418"/>
                    </a:lnTo>
                    <a:lnTo>
                      <a:pt x="76" y="427"/>
                    </a:lnTo>
                    <a:lnTo>
                      <a:pt x="65" y="434"/>
                    </a:lnTo>
                    <a:lnTo>
                      <a:pt x="54" y="437"/>
                    </a:lnTo>
                    <a:lnTo>
                      <a:pt x="44" y="438"/>
                    </a:lnTo>
                    <a:lnTo>
                      <a:pt x="34" y="436"/>
                    </a:lnTo>
                    <a:lnTo>
                      <a:pt x="26" y="431"/>
                    </a:lnTo>
                    <a:lnTo>
                      <a:pt x="18" y="422"/>
                    </a:lnTo>
                    <a:lnTo>
                      <a:pt x="11" y="411"/>
                    </a:lnTo>
                    <a:lnTo>
                      <a:pt x="20" y="324"/>
                    </a:lnTo>
                    <a:lnTo>
                      <a:pt x="31" y="328"/>
                    </a:lnTo>
                    <a:lnTo>
                      <a:pt x="41" y="335"/>
                    </a:lnTo>
                    <a:lnTo>
                      <a:pt x="52" y="343"/>
                    </a:lnTo>
                    <a:lnTo>
                      <a:pt x="63" y="350"/>
                    </a:lnTo>
                    <a:lnTo>
                      <a:pt x="74" y="358"/>
                    </a:lnTo>
                    <a:lnTo>
                      <a:pt x="87" y="364"/>
                    </a:lnTo>
                    <a:lnTo>
                      <a:pt x="100" y="366"/>
                    </a:lnTo>
                    <a:lnTo>
                      <a:pt x="114" y="365"/>
                    </a:lnTo>
                    <a:lnTo>
                      <a:pt x="100" y="352"/>
                    </a:lnTo>
                    <a:lnTo>
                      <a:pt x="85" y="338"/>
                    </a:lnTo>
                    <a:lnTo>
                      <a:pt x="69" y="325"/>
                    </a:lnTo>
                    <a:lnTo>
                      <a:pt x="53" y="313"/>
                    </a:lnTo>
                    <a:lnTo>
                      <a:pt x="38" y="300"/>
                    </a:lnTo>
                    <a:lnTo>
                      <a:pt x="22" y="286"/>
                    </a:lnTo>
                    <a:lnTo>
                      <a:pt x="10" y="270"/>
                    </a:lnTo>
                    <a:lnTo>
                      <a:pt x="0" y="253"/>
                    </a:lnTo>
                    <a:lnTo>
                      <a:pt x="2" y="221"/>
                    </a:lnTo>
                    <a:lnTo>
                      <a:pt x="9" y="193"/>
                    </a:lnTo>
                    <a:lnTo>
                      <a:pt x="19" y="169"/>
                    </a:lnTo>
                    <a:lnTo>
                      <a:pt x="32" y="147"/>
                    </a:lnTo>
                    <a:lnTo>
                      <a:pt x="49" y="127"/>
                    </a:lnTo>
                    <a:lnTo>
                      <a:pt x="68" y="106"/>
                    </a:lnTo>
                    <a:lnTo>
                      <a:pt x="91" y="85"/>
                    </a:lnTo>
                    <a:lnTo>
                      <a:pt x="118" y="61"/>
                    </a:lnTo>
                    <a:lnTo>
                      <a:pt x="134" y="46"/>
                    </a:lnTo>
                    <a:lnTo>
                      <a:pt x="152" y="35"/>
                    </a:lnTo>
                    <a:lnTo>
                      <a:pt x="170" y="24"/>
                    </a:lnTo>
                    <a:lnTo>
                      <a:pt x="190" y="17"/>
                    </a:lnTo>
                    <a:lnTo>
                      <a:pt x="210" y="10"/>
                    </a:lnTo>
                    <a:lnTo>
                      <a:pt x="232" y="6"/>
                    </a:lnTo>
                    <a:lnTo>
                      <a:pt x="254" y="3"/>
                    </a:lnTo>
                    <a:lnTo>
                      <a:pt x="276" y="0"/>
                    </a:lnTo>
                    <a:lnTo>
                      <a:pt x="298" y="0"/>
                    </a:lnTo>
                    <a:lnTo>
                      <a:pt x="321" y="0"/>
                    </a:lnTo>
                    <a:lnTo>
                      <a:pt x="343" y="1"/>
                    </a:lnTo>
                    <a:lnTo>
                      <a:pt x="366" y="4"/>
                    </a:lnTo>
                    <a:lnTo>
                      <a:pt x="388" y="7"/>
                    </a:lnTo>
                    <a:lnTo>
                      <a:pt x="409" y="10"/>
                    </a:lnTo>
                    <a:lnTo>
                      <a:pt x="429" y="14"/>
                    </a:lnTo>
                    <a:lnTo>
                      <a:pt x="449" y="18"/>
                    </a:lnTo>
                    <a:lnTo>
                      <a:pt x="467" y="23"/>
                    </a:lnTo>
                    <a:lnTo>
                      <a:pt x="481" y="31"/>
                    </a:lnTo>
                    <a:lnTo>
                      <a:pt x="494" y="41"/>
                    </a:lnTo>
                    <a:lnTo>
                      <a:pt x="505" y="52"/>
                    </a:lnTo>
                    <a:lnTo>
                      <a:pt x="516" y="64"/>
                    </a:lnTo>
                    <a:lnTo>
                      <a:pt x="525" y="76"/>
                    </a:lnTo>
                    <a:lnTo>
                      <a:pt x="535" y="89"/>
                    </a:lnTo>
                    <a:lnTo>
                      <a:pt x="543" y="101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7" name="Freeform 14"/>
              <p:cNvSpPr>
                <a:spLocks/>
              </p:cNvSpPr>
              <p:nvPr/>
            </p:nvSpPr>
            <p:spPr bwMode="auto">
              <a:xfrm>
                <a:off x="274" y="3260"/>
                <a:ext cx="61" cy="138"/>
              </a:xfrm>
              <a:custGeom>
                <a:avLst/>
                <a:gdLst>
                  <a:gd name="T0" fmla="*/ 12 w 121"/>
                  <a:gd name="T1" fmla="*/ 0 h 274"/>
                  <a:gd name="T2" fmla="*/ 12 w 121"/>
                  <a:gd name="T3" fmla="*/ 1 h 274"/>
                  <a:gd name="T4" fmla="*/ 12 w 121"/>
                  <a:gd name="T5" fmla="*/ 2 h 274"/>
                  <a:gd name="T6" fmla="*/ 11 w 121"/>
                  <a:gd name="T7" fmla="*/ 3 h 274"/>
                  <a:gd name="T8" fmla="*/ 11 w 121"/>
                  <a:gd name="T9" fmla="*/ 4 h 274"/>
                  <a:gd name="T10" fmla="*/ 10 w 121"/>
                  <a:gd name="T11" fmla="*/ 5 h 274"/>
                  <a:gd name="T12" fmla="*/ 10 w 121"/>
                  <a:gd name="T13" fmla="*/ 5 h 274"/>
                  <a:gd name="T14" fmla="*/ 10 w 121"/>
                  <a:gd name="T15" fmla="*/ 6 h 274"/>
                  <a:gd name="T16" fmla="*/ 10 w 121"/>
                  <a:gd name="T17" fmla="*/ 6 h 274"/>
                  <a:gd name="T18" fmla="*/ 16 w 121"/>
                  <a:gd name="T19" fmla="*/ 2 h 274"/>
                  <a:gd name="T20" fmla="*/ 15 w 121"/>
                  <a:gd name="T21" fmla="*/ 3 h 274"/>
                  <a:gd name="T22" fmla="*/ 14 w 121"/>
                  <a:gd name="T23" fmla="*/ 4 h 274"/>
                  <a:gd name="T24" fmla="*/ 13 w 121"/>
                  <a:gd name="T25" fmla="*/ 6 h 274"/>
                  <a:gd name="T26" fmla="*/ 13 w 121"/>
                  <a:gd name="T27" fmla="*/ 6 h 274"/>
                  <a:gd name="T28" fmla="*/ 12 w 121"/>
                  <a:gd name="T29" fmla="*/ 7 h 274"/>
                  <a:gd name="T30" fmla="*/ 11 w 121"/>
                  <a:gd name="T31" fmla="*/ 8 h 274"/>
                  <a:gd name="T32" fmla="*/ 10 w 121"/>
                  <a:gd name="T33" fmla="*/ 9 h 274"/>
                  <a:gd name="T34" fmla="*/ 9 w 121"/>
                  <a:gd name="T35" fmla="*/ 10 h 274"/>
                  <a:gd name="T36" fmla="*/ 7 w 121"/>
                  <a:gd name="T37" fmla="*/ 13 h 274"/>
                  <a:gd name="T38" fmla="*/ 6 w 121"/>
                  <a:gd name="T39" fmla="*/ 16 h 274"/>
                  <a:gd name="T40" fmla="*/ 5 w 121"/>
                  <a:gd name="T41" fmla="*/ 19 h 274"/>
                  <a:gd name="T42" fmla="*/ 4 w 121"/>
                  <a:gd name="T43" fmla="*/ 22 h 274"/>
                  <a:gd name="T44" fmla="*/ 4 w 121"/>
                  <a:gd name="T45" fmla="*/ 25 h 274"/>
                  <a:gd name="T46" fmla="*/ 4 w 121"/>
                  <a:gd name="T47" fmla="*/ 28 h 274"/>
                  <a:gd name="T48" fmla="*/ 4 w 121"/>
                  <a:gd name="T49" fmla="*/ 31 h 274"/>
                  <a:gd name="T50" fmla="*/ 4 w 121"/>
                  <a:gd name="T51" fmla="*/ 35 h 274"/>
                  <a:gd name="T52" fmla="*/ 1 w 121"/>
                  <a:gd name="T53" fmla="*/ 29 h 274"/>
                  <a:gd name="T54" fmla="*/ 0 w 121"/>
                  <a:gd name="T55" fmla="*/ 24 h 274"/>
                  <a:gd name="T56" fmla="*/ 1 w 121"/>
                  <a:gd name="T57" fmla="*/ 19 h 274"/>
                  <a:gd name="T58" fmla="*/ 1 w 121"/>
                  <a:gd name="T59" fmla="*/ 15 h 274"/>
                  <a:gd name="T60" fmla="*/ 3 w 121"/>
                  <a:gd name="T61" fmla="*/ 10 h 274"/>
                  <a:gd name="T62" fmla="*/ 5 w 121"/>
                  <a:gd name="T63" fmla="*/ 6 h 274"/>
                  <a:gd name="T64" fmla="*/ 8 w 121"/>
                  <a:gd name="T65" fmla="*/ 3 h 274"/>
                  <a:gd name="T66" fmla="*/ 11 w 121"/>
                  <a:gd name="T67" fmla="*/ 0 h 274"/>
                  <a:gd name="T68" fmla="*/ 12 w 121"/>
                  <a:gd name="T69" fmla="*/ 0 h 2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1"/>
                  <a:gd name="T106" fmla="*/ 0 h 274"/>
                  <a:gd name="T107" fmla="*/ 121 w 121"/>
                  <a:gd name="T108" fmla="*/ 274 h 2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1" h="274">
                    <a:moveTo>
                      <a:pt x="95" y="0"/>
                    </a:moveTo>
                    <a:lnTo>
                      <a:pt x="95" y="8"/>
                    </a:lnTo>
                    <a:lnTo>
                      <a:pt x="92" y="15"/>
                    </a:lnTo>
                    <a:lnTo>
                      <a:pt x="87" y="22"/>
                    </a:lnTo>
                    <a:lnTo>
                      <a:pt x="82" y="27"/>
                    </a:lnTo>
                    <a:lnTo>
                      <a:pt x="78" y="33"/>
                    </a:lnTo>
                    <a:lnTo>
                      <a:pt x="75" y="38"/>
                    </a:lnTo>
                    <a:lnTo>
                      <a:pt x="75" y="43"/>
                    </a:lnTo>
                    <a:lnTo>
                      <a:pt x="79" y="48"/>
                    </a:lnTo>
                    <a:lnTo>
                      <a:pt x="121" y="14"/>
                    </a:lnTo>
                    <a:lnTo>
                      <a:pt x="116" y="23"/>
                    </a:lnTo>
                    <a:lnTo>
                      <a:pt x="111" y="32"/>
                    </a:lnTo>
                    <a:lnTo>
                      <a:pt x="104" y="41"/>
                    </a:lnTo>
                    <a:lnTo>
                      <a:pt x="97" y="48"/>
                    </a:lnTo>
                    <a:lnTo>
                      <a:pt x="90" y="56"/>
                    </a:lnTo>
                    <a:lnTo>
                      <a:pt x="82" y="64"/>
                    </a:lnTo>
                    <a:lnTo>
                      <a:pt x="74" y="71"/>
                    </a:lnTo>
                    <a:lnTo>
                      <a:pt x="67" y="80"/>
                    </a:lnTo>
                    <a:lnTo>
                      <a:pt x="56" y="101"/>
                    </a:lnTo>
                    <a:lnTo>
                      <a:pt x="46" y="123"/>
                    </a:lnTo>
                    <a:lnTo>
                      <a:pt x="38" y="145"/>
                    </a:lnTo>
                    <a:lnTo>
                      <a:pt x="32" y="168"/>
                    </a:lnTo>
                    <a:lnTo>
                      <a:pt x="27" y="192"/>
                    </a:lnTo>
                    <a:lnTo>
                      <a:pt x="25" y="217"/>
                    </a:lnTo>
                    <a:lnTo>
                      <a:pt x="25" y="245"/>
                    </a:lnTo>
                    <a:lnTo>
                      <a:pt x="27" y="274"/>
                    </a:lnTo>
                    <a:lnTo>
                      <a:pt x="8" y="231"/>
                    </a:lnTo>
                    <a:lnTo>
                      <a:pt x="0" y="190"/>
                    </a:lnTo>
                    <a:lnTo>
                      <a:pt x="1" y="150"/>
                    </a:lnTo>
                    <a:lnTo>
                      <a:pt x="8" y="113"/>
                    </a:lnTo>
                    <a:lnTo>
                      <a:pt x="22" y="79"/>
                    </a:lnTo>
                    <a:lnTo>
                      <a:pt x="39" y="48"/>
                    </a:lnTo>
                    <a:lnTo>
                      <a:pt x="60" y="22"/>
                    </a:lnTo>
                    <a:lnTo>
                      <a:pt x="81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8" name="Freeform 15"/>
              <p:cNvSpPr>
                <a:spLocks/>
              </p:cNvSpPr>
              <p:nvPr/>
            </p:nvSpPr>
            <p:spPr bwMode="auto">
              <a:xfrm>
                <a:off x="351" y="3312"/>
                <a:ext cx="54" cy="69"/>
              </a:xfrm>
              <a:custGeom>
                <a:avLst/>
                <a:gdLst>
                  <a:gd name="T0" fmla="*/ 0 w 110"/>
                  <a:gd name="T1" fmla="*/ 18 h 137"/>
                  <a:gd name="T2" fmla="*/ 0 w 110"/>
                  <a:gd name="T3" fmla="*/ 17 h 137"/>
                  <a:gd name="T4" fmla="*/ 0 w 110"/>
                  <a:gd name="T5" fmla="*/ 15 h 137"/>
                  <a:gd name="T6" fmla="*/ 0 w 110"/>
                  <a:gd name="T7" fmla="*/ 14 h 137"/>
                  <a:gd name="T8" fmla="*/ 1 w 110"/>
                  <a:gd name="T9" fmla="*/ 13 h 137"/>
                  <a:gd name="T10" fmla="*/ 2 w 110"/>
                  <a:gd name="T11" fmla="*/ 11 h 137"/>
                  <a:gd name="T12" fmla="*/ 4 w 110"/>
                  <a:gd name="T13" fmla="*/ 10 h 137"/>
                  <a:gd name="T14" fmla="*/ 5 w 110"/>
                  <a:gd name="T15" fmla="*/ 8 h 137"/>
                  <a:gd name="T16" fmla="*/ 7 w 110"/>
                  <a:gd name="T17" fmla="*/ 7 h 137"/>
                  <a:gd name="T18" fmla="*/ 8 w 110"/>
                  <a:gd name="T19" fmla="*/ 5 h 137"/>
                  <a:gd name="T20" fmla="*/ 10 w 110"/>
                  <a:gd name="T21" fmla="*/ 4 h 137"/>
                  <a:gd name="T22" fmla="*/ 12 w 110"/>
                  <a:gd name="T23" fmla="*/ 2 h 137"/>
                  <a:gd name="T24" fmla="*/ 13 w 110"/>
                  <a:gd name="T25" fmla="*/ 0 h 137"/>
                  <a:gd name="T26" fmla="*/ 13 w 110"/>
                  <a:gd name="T27" fmla="*/ 3 h 137"/>
                  <a:gd name="T28" fmla="*/ 0 w 110"/>
                  <a:gd name="T29" fmla="*/ 18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0"/>
                  <a:gd name="T46" fmla="*/ 0 h 137"/>
                  <a:gd name="T47" fmla="*/ 110 w 110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0" h="137">
                    <a:moveTo>
                      <a:pt x="4" y="137"/>
                    </a:moveTo>
                    <a:lnTo>
                      <a:pt x="0" y="130"/>
                    </a:lnTo>
                    <a:lnTo>
                      <a:pt x="1" y="120"/>
                    </a:lnTo>
                    <a:lnTo>
                      <a:pt x="6" y="110"/>
                    </a:lnTo>
                    <a:lnTo>
                      <a:pt x="12" y="100"/>
                    </a:lnTo>
                    <a:lnTo>
                      <a:pt x="22" y="88"/>
                    </a:lnTo>
                    <a:lnTo>
                      <a:pt x="34" y="75"/>
                    </a:lnTo>
                    <a:lnTo>
                      <a:pt x="46" y="64"/>
                    </a:lnTo>
                    <a:lnTo>
                      <a:pt x="58" y="52"/>
                    </a:lnTo>
                    <a:lnTo>
                      <a:pt x="72" y="40"/>
                    </a:lnTo>
                    <a:lnTo>
                      <a:pt x="85" y="26"/>
                    </a:lnTo>
                    <a:lnTo>
                      <a:pt x="98" y="13"/>
                    </a:lnTo>
                    <a:lnTo>
                      <a:pt x="110" y="0"/>
                    </a:lnTo>
                    <a:lnTo>
                      <a:pt x="110" y="18"/>
                    </a:lnTo>
                    <a:lnTo>
                      <a:pt x="4" y="137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9" name="Freeform 16"/>
              <p:cNvSpPr>
                <a:spLocks/>
              </p:cNvSpPr>
              <p:nvPr/>
            </p:nvSpPr>
            <p:spPr bwMode="auto">
              <a:xfrm>
                <a:off x="378" y="3321"/>
                <a:ext cx="50" cy="59"/>
              </a:xfrm>
              <a:custGeom>
                <a:avLst/>
                <a:gdLst>
                  <a:gd name="T0" fmla="*/ 0 w 100"/>
                  <a:gd name="T1" fmla="*/ 15 h 117"/>
                  <a:gd name="T2" fmla="*/ 1 w 100"/>
                  <a:gd name="T3" fmla="*/ 13 h 117"/>
                  <a:gd name="T4" fmla="*/ 2 w 100"/>
                  <a:gd name="T5" fmla="*/ 11 h 117"/>
                  <a:gd name="T6" fmla="*/ 3 w 100"/>
                  <a:gd name="T7" fmla="*/ 9 h 117"/>
                  <a:gd name="T8" fmla="*/ 5 w 100"/>
                  <a:gd name="T9" fmla="*/ 7 h 117"/>
                  <a:gd name="T10" fmla="*/ 6 w 100"/>
                  <a:gd name="T11" fmla="*/ 5 h 117"/>
                  <a:gd name="T12" fmla="*/ 7 w 100"/>
                  <a:gd name="T13" fmla="*/ 4 h 117"/>
                  <a:gd name="T14" fmla="*/ 10 w 100"/>
                  <a:gd name="T15" fmla="*/ 2 h 117"/>
                  <a:gd name="T16" fmla="*/ 12 w 100"/>
                  <a:gd name="T17" fmla="*/ 0 h 117"/>
                  <a:gd name="T18" fmla="*/ 13 w 100"/>
                  <a:gd name="T19" fmla="*/ 1 h 117"/>
                  <a:gd name="T20" fmla="*/ 0 w 100"/>
                  <a:gd name="T21" fmla="*/ 15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117"/>
                  <a:gd name="T35" fmla="*/ 100 w 100"/>
                  <a:gd name="T36" fmla="*/ 117 h 1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117">
                    <a:moveTo>
                      <a:pt x="0" y="117"/>
                    </a:moveTo>
                    <a:lnTo>
                      <a:pt x="4" y="101"/>
                    </a:lnTo>
                    <a:lnTo>
                      <a:pt x="11" y="84"/>
                    </a:lnTo>
                    <a:lnTo>
                      <a:pt x="21" y="69"/>
                    </a:lnTo>
                    <a:lnTo>
                      <a:pt x="33" y="53"/>
                    </a:lnTo>
                    <a:lnTo>
                      <a:pt x="46" y="39"/>
                    </a:lnTo>
                    <a:lnTo>
                      <a:pt x="60" y="25"/>
                    </a:lnTo>
                    <a:lnTo>
                      <a:pt x="75" y="12"/>
                    </a:lnTo>
                    <a:lnTo>
                      <a:pt x="89" y="0"/>
                    </a:lnTo>
                    <a:lnTo>
                      <a:pt x="100" y="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0" name="Freeform 17"/>
              <p:cNvSpPr>
                <a:spLocks/>
              </p:cNvSpPr>
              <p:nvPr/>
            </p:nvSpPr>
            <p:spPr bwMode="auto">
              <a:xfrm>
                <a:off x="401" y="3333"/>
                <a:ext cx="41" cy="38"/>
              </a:xfrm>
              <a:custGeom>
                <a:avLst/>
                <a:gdLst>
                  <a:gd name="T0" fmla="*/ 0 w 82"/>
                  <a:gd name="T1" fmla="*/ 10 h 74"/>
                  <a:gd name="T2" fmla="*/ 1 w 82"/>
                  <a:gd name="T3" fmla="*/ 8 h 74"/>
                  <a:gd name="T4" fmla="*/ 1 w 82"/>
                  <a:gd name="T5" fmla="*/ 7 h 74"/>
                  <a:gd name="T6" fmla="*/ 2 w 82"/>
                  <a:gd name="T7" fmla="*/ 6 h 74"/>
                  <a:gd name="T8" fmla="*/ 3 w 82"/>
                  <a:gd name="T9" fmla="*/ 5 h 74"/>
                  <a:gd name="T10" fmla="*/ 5 w 82"/>
                  <a:gd name="T11" fmla="*/ 4 h 74"/>
                  <a:gd name="T12" fmla="*/ 5 w 82"/>
                  <a:gd name="T13" fmla="*/ 2 h 74"/>
                  <a:gd name="T14" fmla="*/ 7 w 82"/>
                  <a:gd name="T15" fmla="*/ 2 h 74"/>
                  <a:gd name="T16" fmla="*/ 9 w 82"/>
                  <a:gd name="T17" fmla="*/ 0 h 74"/>
                  <a:gd name="T18" fmla="*/ 10 w 82"/>
                  <a:gd name="T19" fmla="*/ 0 h 74"/>
                  <a:gd name="T20" fmla="*/ 0 w 82"/>
                  <a:gd name="T21" fmla="*/ 1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74"/>
                  <a:gd name="T35" fmla="*/ 82 w 8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74">
                    <a:moveTo>
                      <a:pt x="0" y="74"/>
                    </a:moveTo>
                    <a:lnTo>
                      <a:pt x="2" y="62"/>
                    </a:lnTo>
                    <a:lnTo>
                      <a:pt x="8" y="51"/>
                    </a:lnTo>
                    <a:lnTo>
                      <a:pt x="16" y="42"/>
                    </a:lnTo>
                    <a:lnTo>
                      <a:pt x="24" y="33"/>
                    </a:lnTo>
                    <a:lnTo>
                      <a:pt x="34" y="25"/>
                    </a:lnTo>
                    <a:lnTo>
                      <a:pt x="45" y="16"/>
                    </a:lnTo>
                    <a:lnTo>
                      <a:pt x="56" y="9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1" name="Freeform 18"/>
              <p:cNvSpPr>
                <a:spLocks/>
              </p:cNvSpPr>
              <p:nvPr/>
            </p:nvSpPr>
            <p:spPr bwMode="auto">
              <a:xfrm>
                <a:off x="292" y="3333"/>
                <a:ext cx="237" cy="274"/>
              </a:xfrm>
              <a:custGeom>
                <a:avLst/>
                <a:gdLst>
                  <a:gd name="T0" fmla="*/ 59 w 475"/>
                  <a:gd name="T1" fmla="*/ 6 h 546"/>
                  <a:gd name="T2" fmla="*/ 59 w 475"/>
                  <a:gd name="T3" fmla="*/ 11 h 546"/>
                  <a:gd name="T4" fmla="*/ 57 w 475"/>
                  <a:gd name="T5" fmla="*/ 16 h 546"/>
                  <a:gd name="T6" fmla="*/ 54 w 475"/>
                  <a:gd name="T7" fmla="*/ 21 h 546"/>
                  <a:gd name="T8" fmla="*/ 53 w 475"/>
                  <a:gd name="T9" fmla="*/ 25 h 546"/>
                  <a:gd name="T10" fmla="*/ 48 w 475"/>
                  <a:gd name="T11" fmla="*/ 27 h 546"/>
                  <a:gd name="T12" fmla="*/ 43 w 475"/>
                  <a:gd name="T13" fmla="*/ 28 h 546"/>
                  <a:gd name="T14" fmla="*/ 43 w 475"/>
                  <a:gd name="T15" fmla="*/ 30 h 546"/>
                  <a:gd name="T16" fmla="*/ 47 w 475"/>
                  <a:gd name="T17" fmla="*/ 34 h 546"/>
                  <a:gd name="T18" fmla="*/ 47 w 475"/>
                  <a:gd name="T19" fmla="*/ 41 h 546"/>
                  <a:gd name="T20" fmla="*/ 46 w 475"/>
                  <a:gd name="T21" fmla="*/ 48 h 546"/>
                  <a:gd name="T22" fmla="*/ 45 w 475"/>
                  <a:gd name="T23" fmla="*/ 54 h 546"/>
                  <a:gd name="T24" fmla="*/ 42 w 475"/>
                  <a:gd name="T25" fmla="*/ 59 h 546"/>
                  <a:gd name="T26" fmla="*/ 38 w 475"/>
                  <a:gd name="T27" fmla="*/ 63 h 546"/>
                  <a:gd name="T28" fmla="*/ 34 w 475"/>
                  <a:gd name="T29" fmla="*/ 66 h 546"/>
                  <a:gd name="T30" fmla="*/ 29 w 475"/>
                  <a:gd name="T31" fmla="*/ 68 h 546"/>
                  <a:gd name="T32" fmla="*/ 23 w 475"/>
                  <a:gd name="T33" fmla="*/ 69 h 546"/>
                  <a:gd name="T34" fmla="*/ 18 w 475"/>
                  <a:gd name="T35" fmla="*/ 68 h 546"/>
                  <a:gd name="T36" fmla="*/ 13 w 475"/>
                  <a:gd name="T37" fmla="*/ 67 h 546"/>
                  <a:gd name="T38" fmla="*/ 8 w 475"/>
                  <a:gd name="T39" fmla="*/ 65 h 546"/>
                  <a:gd name="T40" fmla="*/ 6 w 475"/>
                  <a:gd name="T41" fmla="*/ 62 h 546"/>
                  <a:gd name="T42" fmla="*/ 8 w 475"/>
                  <a:gd name="T43" fmla="*/ 60 h 546"/>
                  <a:gd name="T44" fmla="*/ 10 w 475"/>
                  <a:gd name="T45" fmla="*/ 57 h 546"/>
                  <a:gd name="T46" fmla="*/ 11 w 475"/>
                  <a:gd name="T47" fmla="*/ 54 h 546"/>
                  <a:gd name="T48" fmla="*/ 11 w 475"/>
                  <a:gd name="T49" fmla="*/ 51 h 546"/>
                  <a:gd name="T50" fmla="*/ 9 w 475"/>
                  <a:gd name="T51" fmla="*/ 54 h 546"/>
                  <a:gd name="T52" fmla="*/ 7 w 475"/>
                  <a:gd name="T53" fmla="*/ 57 h 546"/>
                  <a:gd name="T54" fmla="*/ 5 w 475"/>
                  <a:gd name="T55" fmla="*/ 60 h 546"/>
                  <a:gd name="T56" fmla="*/ 2 w 475"/>
                  <a:gd name="T57" fmla="*/ 59 h 546"/>
                  <a:gd name="T58" fmla="*/ 1 w 475"/>
                  <a:gd name="T59" fmla="*/ 51 h 546"/>
                  <a:gd name="T60" fmla="*/ 0 w 475"/>
                  <a:gd name="T61" fmla="*/ 43 h 546"/>
                  <a:gd name="T62" fmla="*/ 2 w 475"/>
                  <a:gd name="T63" fmla="*/ 42 h 546"/>
                  <a:gd name="T64" fmla="*/ 3 w 475"/>
                  <a:gd name="T65" fmla="*/ 43 h 546"/>
                  <a:gd name="T66" fmla="*/ 6 w 475"/>
                  <a:gd name="T67" fmla="*/ 46 h 546"/>
                  <a:gd name="T68" fmla="*/ 11 w 475"/>
                  <a:gd name="T69" fmla="*/ 49 h 546"/>
                  <a:gd name="T70" fmla="*/ 17 w 475"/>
                  <a:gd name="T71" fmla="*/ 50 h 546"/>
                  <a:gd name="T72" fmla="*/ 23 w 475"/>
                  <a:gd name="T73" fmla="*/ 49 h 546"/>
                  <a:gd name="T74" fmla="*/ 26 w 475"/>
                  <a:gd name="T75" fmla="*/ 46 h 546"/>
                  <a:gd name="T76" fmla="*/ 27 w 475"/>
                  <a:gd name="T77" fmla="*/ 42 h 546"/>
                  <a:gd name="T78" fmla="*/ 27 w 475"/>
                  <a:gd name="T79" fmla="*/ 37 h 546"/>
                  <a:gd name="T80" fmla="*/ 26 w 475"/>
                  <a:gd name="T81" fmla="*/ 33 h 546"/>
                  <a:gd name="T82" fmla="*/ 32 w 475"/>
                  <a:gd name="T83" fmla="*/ 25 h 546"/>
                  <a:gd name="T84" fmla="*/ 38 w 475"/>
                  <a:gd name="T85" fmla="*/ 15 h 546"/>
                  <a:gd name="T86" fmla="*/ 44 w 475"/>
                  <a:gd name="T87" fmla="*/ 7 h 546"/>
                  <a:gd name="T88" fmla="*/ 46 w 475"/>
                  <a:gd name="T89" fmla="*/ 3 h 546"/>
                  <a:gd name="T90" fmla="*/ 48 w 475"/>
                  <a:gd name="T91" fmla="*/ 1 h 546"/>
                  <a:gd name="T92" fmla="*/ 50 w 475"/>
                  <a:gd name="T93" fmla="*/ 0 h 546"/>
                  <a:gd name="T94" fmla="*/ 52 w 475"/>
                  <a:gd name="T95" fmla="*/ 1 h 546"/>
                  <a:gd name="T96" fmla="*/ 55 w 475"/>
                  <a:gd name="T97" fmla="*/ 1 h 546"/>
                  <a:gd name="T98" fmla="*/ 56 w 475"/>
                  <a:gd name="T99" fmla="*/ 2 h 546"/>
                  <a:gd name="T100" fmla="*/ 57 w 475"/>
                  <a:gd name="T101" fmla="*/ 3 h 5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75"/>
                  <a:gd name="T154" fmla="*/ 0 h 546"/>
                  <a:gd name="T155" fmla="*/ 475 w 475"/>
                  <a:gd name="T156" fmla="*/ 546 h 5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75" h="546">
                    <a:moveTo>
                      <a:pt x="463" y="23"/>
                    </a:moveTo>
                    <a:lnTo>
                      <a:pt x="473" y="44"/>
                    </a:lnTo>
                    <a:lnTo>
                      <a:pt x="475" y="65"/>
                    </a:lnTo>
                    <a:lnTo>
                      <a:pt x="473" y="85"/>
                    </a:lnTo>
                    <a:lnTo>
                      <a:pt x="466" y="105"/>
                    </a:lnTo>
                    <a:lnTo>
                      <a:pt x="456" y="125"/>
                    </a:lnTo>
                    <a:lnTo>
                      <a:pt x="446" y="145"/>
                    </a:lnTo>
                    <a:lnTo>
                      <a:pt x="438" y="163"/>
                    </a:lnTo>
                    <a:lnTo>
                      <a:pt x="432" y="183"/>
                    </a:lnTo>
                    <a:lnTo>
                      <a:pt x="426" y="197"/>
                    </a:lnTo>
                    <a:lnTo>
                      <a:pt x="409" y="206"/>
                    </a:lnTo>
                    <a:lnTo>
                      <a:pt x="388" y="212"/>
                    </a:lnTo>
                    <a:lnTo>
                      <a:pt x="367" y="215"/>
                    </a:lnTo>
                    <a:lnTo>
                      <a:pt x="351" y="219"/>
                    </a:lnTo>
                    <a:lnTo>
                      <a:pt x="343" y="225"/>
                    </a:lnTo>
                    <a:lnTo>
                      <a:pt x="349" y="236"/>
                    </a:lnTo>
                    <a:lnTo>
                      <a:pt x="373" y="252"/>
                    </a:lnTo>
                    <a:lnTo>
                      <a:pt x="377" y="271"/>
                    </a:lnTo>
                    <a:lnTo>
                      <a:pt x="379" y="295"/>
                    </a:lnTo>
                    <a:lnTo>
                      <a:pt x="379" y="320"/>
                    </a:lnTo>
                    <a:lnTo>
                      <a:pt x="378" y="348"/>
                    </a:lnTo>
                    <a:lnTo>
                      <a:pt x="374" y="376"/>
                    </a:lnTo>
                    <a:lnTo>
                      <a:pt x="369" y="403"/>
                    </a:lnTo>
                    <a:lnTo>
                      <a:pt x="360" y="429"/>
                    </a:lnTo>
                    <a:lnTo>
                      <a:pt x="349" y="451"/>
                    </a:lnTo>
                    <a:lnTo>
                      <a:pt x="337" y="466"/>
                    </a:lnTo>
                    <a:lnTo>
                      <a:pt x="324" y="483"/>
                    </a:lnTo>
                    <a:lnTo>
                      <a:pt x="309" y="499"/>
                    </a:lnTo>
                    <a:lnTo>
                      <a:pt x="293" y="513"/>
                    </a:lnTo>
                    <a:lnTo>
                      <a:pt x="275" y="527"/>
                    </a:lnTo>
                    <a:lnTo>
                      <a:pt x="255" y="537"/>
                    </a:lnTo>
                    <a:lnTo>
                      <a:pt x="234" y="543"/>
                    </a:lnTo>
                    <a:lnTo>
                      <a:pt x="209" y="544"/>
                    </a:lnTo>
                    <a:lnTo>
                      <a:pt x="191" y="546"/>
                    </a:lnTo>
                    <a:lnTo>
                      <a:pt x="171" y="545"/>
                    </a:lnTo>
                    <a:lnTo>
                      <a:pt x="150" y="542"/>
                    </a:lnTo>
                    <a:lnTo>
                      <a:pt x="129" y="537"/>
                    </a:lnTo>
                    <a:lnTo>
                      <a:pt x="107" y="530"/>
                    </a:lnTo>
                    <a:lnTo>
                      <a:pt x="85" y="522"/>
                    </a:lnTo>
                    <a:lnTo>
                      <a:pt x="66" y="513"/>
                    </a:lnTo>
                    <a:lnTo>
                      <a:pt x="46" y="504"/>
                    </a:lnTo>
                    <a:lnTo>
                      <a:pt x="54" y="493"/>
                    </a:lnTo>
                    <a:lnTo>
                      <a:pt x="61" y="483"/>
                    </a:lnTo>
                    <a:lnTo>
                      <a:pt x="69" y="473"/>
                    </a:lnTo>
                    <a:lnTo>
                      <a:pt x="78" y="463"/>
                    </a:lnTo>
                    <a:lnTo>
                      <a:pt x="84" y="452"/>
                    </a:lnTo>
                    <a:lnTo>
                      <a:pt x="91" y="441"/>
                    </a:lnTo>
                    <a:lnTo>
                      <a:pt x="95" y="429"/>
                    </a:lnTo>
                    <a:lnTo>
                      <a:pt x="97" y="416"/>
                    </a:lnTo>
                    <a:lnTo>
                      <a:pt x="89" y="407"/>
                    </a:lnTo>
                    <a:lnTo>
                      <a:pt x="80" y="415"/>
                    </a:lnTo>
                    <a:lnTo>
                      <a:pt x="73" y="426"/>
                    </a:lnTo>
                    <a:lnTo>
                      <a:pt x="67" y="439"/>
                    </a:lnTo>
                    <a:lnTo>
                      <a:pt x="61" y="452"/>
                    </a:lnTo>
                    <a:lnTo>
                      <a:pt x="54" y="464"/>
                    </a:lnTo>
                    <a:lnTo>
                      <a:pt x="45" y="472"/>
                    </a:lnTo>
                    <a:lnTo>
                      <a:pt x="33" y="474"/>
                    </a:lnTo>
                    <a:lnTo>
                      <a:pt x="17" y="470"/>
                    </a:lnTo>
                    <a:lnTo>
                      <a:pt x="16" y="439"/>
                    </a:lnTo>
                    <a:lnTo>
                      <a:pt x="10" y="404"/>
                    </a:lnTo>
                    <a:lnTo>
                      <a:pt x="2" y="371"/>
                    </a:lnTo>
                    <a:lnTo>
                      <a:pt x="0" y="341"/>
                    </a:lnTo>
                    <a:lnTo>
                      <a:pt x="10" y="337"/>
                    </a:lnTo>
                    <a:lnTo>
                      <a:pt x="18" y="335"/>
                    </a:lnTo>
                    <a:lnTo>
                      <a:pt x="26" y="335"/>
                    </a:lnTo>
                    <a:lnTo>
                      <a:pt x="31" y="338"/>
                    </a:lnTo>
                    <a:lnTo>
                      <a:pt x="41" y="351"/>
                    </a:lnTo>
                    <a:lnTo>
                      <a:pt x="55" y="364"/>
                    </a:lnTo>
                    <a:lnTo>
                      <a:pt x="72" y="377"/>
                    </a:lnTo>
                    <a:lnTo>
                      <a:pt x="91" y="387"/>
                    </a:lnTo>
                    <a:lnTo>
                      <a:pt x="113" y="394"/>
                    </a:lnTo>
                    <a:lnTo>
                      <a:pt x="136" y="396"/>
                    </a:lnTo>
                    <a:lnTo>
                      <a:pt x="160" y="393"/>
                    </a:lnTo>
                    <a:lnTo>
                      <a:pt x="186" y="384"/>
                    </a:lnTo>
                    <a:lnTo>
                      <a:pt x="202" y="374"/>
                    </a:lnTo>
                    <a:lnTo>
                      <a:pt x="212" y="361"/>
                    </a:lnTo>
                    <a:lnTo>
                      <a:pt x="217" y="346"/>
                    </a:lnTo>
                    <a:lnTo>
                      <a:pt x="219" y="329"/>
                    </a:lnTo>
                    <a:lnTo>
                      <a:pt x="218" y="312"/>
                    </a:lnTo>
                    <a:lnTo>
                      <a:pt x="216" y="293"/>
                    </a:lnTo>
                    <a:lnTo>
                      <a:pt x="212" y="275"/>
                    </a:lnTo>
                    <a:lnTo>
                      <a:pt x="208" y="259"/>
                    </a:lnTo>
                    <a:lnTo>
                      <a:pt x="232" y="229"/>
                    </a:lnTo>
                    <a:lnTo>
                      <a:pt x="258" y="194"/>
                    </a:lnTo>
                    <a:lnTo>
                      <a:pt x="284" y="157"/>
                    </a:lnTo>
                    <a:lnTo>
                      <a:pt x="309" y="119"/>
                    </a:lnTo>
                    <a:lnTo>
                      <a:pt x="332" y="85"/>
                    </a:lnTo>
                    <a:lnTo>
                      <a:pt x="352" y="56"/>
                    </a:lnTo>
                    <a:lnTo>
                      <a:pt x="366" y="33"/>
                    </a:lnTo>
                    <a:lnTo>
                      <a:pt x="375" y="21"/>
                    </a:lnTo>
                    <a:lnTo>
                      <a:pt x="381" y="13"/>
                    </a:lnTo>
                    <a:lnTo>
                      <a:pt x="387" y="6"/>
                    </a:lnTo>
                    <a:lnTo>
                      <a:pt x="395" y="2"/>
                    </a:lnTo>
                    <a:lnTo>
                      <a:pt x="407" y="0"/>
                    </a:lnTo>
                    <a:lnTo>
                      <a:pt x="415" y="1"/>
                    </a:lnTo>
                    <a:lnTo>
                      <a:pt x="423" y="1"/>
                    </a:lnTo>
                    <a:lnTo>
                      <a:pt x="432" y="2"/>
                    </a:lnTo>
                    <a:lnTo>
                      <a:pt x="440" y="3"/>
                    </a:lnTo>
                    <a:lnTo>
                      <a:pt x="448" y="5"/>
                    </a:lnTo>
                    <a:lnTo>
                      <a:pt x="454" y="9"/>
                    </a:lnTo>
                    <a:lnTo>
                      <a:pt x="460" y="14"/>
                    </a:lnTo>
                    <a:lnTo>
                      <a:pt x="463" y="23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2" name="Freeform 19"/>
              <p:cNvSpPr>
                <a:spLocks/>
              </p:cNvSpPr>
              <p:nvPr/>
            </p:nvSpPr>
            <p:spPr bwMode="auto">
              <a:xfrm>
                <a:off x="467" y="3342"/>
                <a:ext cx="42" cy="73"/>
              </a:xfrm>
              <a:custGeom>
                <a:avLst/>
                <a:gdLst>
                  <a:gd name="T0" fmla="*/ 9 w 83"/>
                  <a:gd name="T1" fmla="*/ 0 h 146"/>
                  <a:gd name="T2" fmla="*/ 7 w 83"/>
                  <a:gd name="T3" fmla="*/ 1 h 146"/>
                  <a:gd name="T4" fmla="*/ 6 w 83"/>
                  <a:gd name="T5" fmla="*/ 2 h 146"/>
                  <a:gd name="T6" fmla="*/ 5 w 83"/>
                  <a:gd name="T7" fmla="*/ 3 h 146"/>
                  <a:gd name="T8" fmla="*/ 4 w 83"/>
                  <a:gd name="T9" fmla="*/ 5 h 146"/>
                  <a:gd name="T10" fmla="*/ 3 w 83"/>
                  <a:gd name="T11" fmla="*/ 6 h 146"/>
                  <a:gd name="T12" fmla="*/ 3 w 83"/>
                  <a:gd name="T13" fmla="*/ 9 h 146"/>
                  <a:gd name="T14" fmla="*/ 2 w 83"/>
                  <a:gd name="T15" fmla="*/ 9 h 146"/>
                  <a:gd name="T16" fmla="*/ 2 w 83"/>
                  <a:gd name="T17" fmla="*/ 11 h 146"/>
                  <a:gd name="T18" fmla="*/ 3 w 83"/>
                  <a:gd name="T19" fmla="*/ 11 h 146"/>
                  <a:gd name="T20" fmla="*/ 5 w 83"/>
                  <a:gd name="T21" fmla="*/ 11 h 146"/>
                  <a:gd name="T22" fmla="*/ 6 w 83"/>
                  <a:gd name="T23" fmla="*/ 10 h 146"/>
                  <a:gd name="T24" fmla="*/ 7 w 83"/>
                  <a:gd name="T25" fmla="*/ 9 h 146"/>
                  <a:gd name="T26" fmla="*/ 9 w 83"/>
                  <a:gd name="T27" fmla="*/ 9 h 146"/>
                  <a:gd name="T28" fmla="*/ 10 w 83"/>
                  <a:gd name="T29" fmla="*/ 9 h 146"/>
                  <a:gd name="T30" fmla="*/ 10 w 83"/>
                  <a:gd name="T31" fmla="*/ 9 h 146"/>
                  <a:gd name="T32" fmla="*/ 11 w 83"/>
                  <a:gd name="T33" fmla="*/ 11 h 146"/>
                  <a:gd name="T34" fmla="*/ 10 w 83"/>
                  <a:gd name="T35" fmla="*/ 13 h 146"/>
                  <a:gd name="T36" fmla="*/ 10 w 83"/>
                  <a:gd name="T37" fmla="*/ 15 h 146"/>
                  <a:gd name="T38" fmla="*/ 8 w 83"/>
                  <a:gd name="T39" fmla="*/ 17 h 146"/>
                  <a:gd name="T40" fmla="*/ 7 w 83"/>
                  <a:gd name="T41" fmla="*/ 18 h 146"/>
                  <a:gd name="T42" fmla="*/ 6 w 83"/>
                  <a:gd name="T43" fmla="*/ 18 h 146"/>
                  <a:gd name="T44" fmla="*/ 10 w 83"/>
                  <a:gd name="T45" fmla="*/ 12 h 146"/>
                  <a:gd name="T46" fmla="*/ 8 w 83"/>
                  <a:gd name="T47" fmla="*/ 11 h 146"/>
                  <a:gd name="T48" fmla="*/ 7 w 83"/>
                  <a:gd name="T49" fmla="*/ 11 h 146"/>
                  <a:gd name="T50" fmla="*/ 6 w 83"/>
                  <a:gd name="T51" fmla="*/ 11 h 146"/>
                  <a:gd name="T52" fmla="*/ 6 w 83"/>
                  <a:gd name="T53" fmla="*/ 12 h 146"/>
                  <a:gd name="T54" fmla="*/ 5 w 83"/>
                  <a:gd name="T55" fmla="*/ 13 h 146"/>
                  <a:gd name="T56" fmla="*/ 4 w 83"/>
                  <a:gd name="T57" fmla="*/ 14 h 146"/>
                  <a:gd name="T58" fmla="*/ 3 w 83"/>
                  <a:gd name="T59" fmla="*/ 14 h 146"/>
                  <a:gd name="T60" fmla="*/ 1 w 83"/>
                  <a:gd name="T61" fmla="*/ 13 h 146"/>
                  <a:gd name="T62" fmla="*/ 0 w 83"/>
                  <a:gd name="T63" fmla="*/ 12 h 146"/>
                  <a:gd name="T64" fmla="*/ 0 w 83"/>
                  <a:gd name="T65" fmla="*/ 10 h 146"/>
                  <a:gd name="T66" fmla="*/ 1 w 83"/>
                  <a:gd name="T67" fmla="*/ 9 h 146"/>
                  <a:gd name="T68" fmla="*/ 2 w 83"/>
                  <a:gd name="T69" fmla="*/ 6 h 146"/>
                  <a:gd name="T70" fmla="*/ 3 w 83"/>
                  <a:gd name="T71" fmla="*/ 5 h 146"/>
                  <a:gd name="T72" fmla="*/ 5 w 83"/>
                  <a:gd name="T73" fmla="*/ 2 h 146"/>
                  <a:gd name="T74" fmla="*/ 7 w 83"/>
                  <a:gd name="T75" fmla="*/ 1 h 146"/>
                  <a:gd name="T76" fmla="*/ 9 w 83"/>
                  <a:gd name="T77" fmla="*/ 0 h 1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3"/>
                  <a:gd name="T118" fmla="*/ 0 h 146"/>
                  <a:gd name="T119" fmla="*/ 83 w 83"/>
                  <a:gd name="T120" fmla="*/ 146 h 1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3" h="146">
                    <a:moveTo>
                      <a:pt x="66" y="0"/>
                    </a:moveTo>
                    <a:lnTo>
                      <a:pt x="56" y="9"/>
                    </a:lnTo>
                    <a:lnTo>
                      <a:pt x="47" y="19"/>
                    </a:lnTo>
                    <a:lnTo>
                      <a:pt x="38" y="30"/>
                    </a:lnTo>
                    <a:lnTo>
                      <a:pt x="31" y="42"/>
                    </a:lnTo>
                    <a:lnTo>
                      <a:pt x="24" y="54"/>
                    </a:lnTo>
                    <a:lnTo>
                      <a:pt x="19" y="66"/>
                    </a:lnTo>
                    <a:lnTo>
                      <a:pt x="15" y="78"/>
                    </a:lnTo>
                    <a:lnTo>
                      <a:pt x="14" y="92"/>
                    </a:lnTo>
                    <a:lnTo>
                      <a:pt x="24" y="94"/>
                    </a:lnTo>
                    <a:lnTo>
                      <a:pt x="34" y="90"/>
                    </a:lnTo>
                    <a:lnTo>
                      <a:pt x="45" y="84"/>
                    </a:lnTo>
                    <a:lnTo>
                      <a:pt x="56" y="77"/>
                    </a:lnTo>
                    <a:lnTo>
                      <a:pt x="66" y="73"/>
                    </a:lnTo>
                    <a:lnTo>
                      <a:pt x="73" y="72"/>
                    </a:lnTo>
                    <a:lnTo>
                      <a:pt x="80" y="76"/>
                    </a:lnTo>
                    <a:lnTo>
                      <a:pt x="83" y="89"/>
                    </a:lnTo>
                    <a:lnTo>
                      <a:pt x="80" y="106"/>
                    </a:lnTo>
                    <a:lnTo>
                      <a:pt x="73" y="121"/>
                    </a:lnTo>
                    <a:lnTo>
                      <a:pt x="64" y="134"/>
                    </a:lnTo>
                    <a:lnTo>
                      <a:pt x="54" y="146"/>
                    </a:lnTo>
                    <a:lnTo>
                      <a:pt x="43" y="146"/>
                    </a:lnTo>
                    <a:lnTo>
                      <a:pt x="74" y="97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4"/>
                    </a:lnTo>
                    <a:lnTo>
                      <a:pt x="42" y="101"/>
                    </a:lnTo>
                    <a:lnTo>
                      <a:pt x="35" y="110"/>
                    </a:lnTo>
                    <a:lnTo>
                      <a:pt x="27" y="116"/>
                    </a:lnTo>
                    <a:lnTo>
                      <a:pt x="17" y="116"/>
                    </a:lnTo>
                    <a:lnTo>
                      <a:pt x="5" y="109"/>
                    </a:lnTo>
                    <a:lnTo>
                      <a:pt x="0" y="99"/>
                    </a:lnTo>
                    <a:lnTo>
                      <a:pt x="0" y="86"/>
                    </a:lnTo>
                    <a:lnTo>
                      <a:pt x="3" y="71"/>
                    </a:lnTo>
                    <a:lnTo>
                      <a:pt x="11" y="54"/>
                    </a:lnTo>
                    <a:lnTo>
                      <a:pt x="21" y="38"/>
                    </a:lnTo>
                    <a:lnTo>
                      <a:pt x="34" y="22"/>
                    </a:lnTo>
                    <a:lnTo>
                      <a:pt x="49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3" name="Freeform 20"/>
              <p:cNvSpPr>
                <a:spLocks/>
              </p:cNvSpPr>
              <p:nvPr/>
            </p:nvSpPr>
            <p:spPr bwMode="auto">
              <a:xfrm>
                <a:off x="413" y="3345"/>
                <a:ext cx="40" cy="33"/>
              </a:xfrm>
              <a:custGeom>
                <a:avLst/>
                <a:gdLst>
                  <a:gd name="T0" fmla="*/ 10 w 80"/>
                  <a:gd name="T1" fmla="*/ 0 h 66"/>
                  <a:gd name="T2" fmla="*/ 0 w 80"/>
                  <a:gd name="T3" fmla="*/ 8 h 66"/>
                  <a:gd name="T4" fmla="*/ 1 w 80"/>
                  <a:gd name="T5" fmla="*/ 7 h 66"/>
                  <a:gd name="T6" fmla="*/ 1 w 80"/>
                  <a:gd name="T7" fmla="*/ 5 h 66"/>
                  <a:gd name="T8" fmla="*/ 3 w 80"/>
                  <a:gd name="T9" fmla="*/ 4 h 66"/>
                  <a:gd name="T10" fmla="*/ 3 w 80"/>
                  <a:gd name="T11" fmla="*/ 3 h 66"/>
                  <a:gd name="T12" fmla="*/ 5 w 80"/>
                  <a:gd name="T13" fmla="*/ 1 h 66"/>
                  <a:gd name="T14" fmla="*/ 6 w 80"/>
                  <a:gd name="T15" fmla="*/ 1 h 66"/>
                  <a:gd name="T16" fmla="*/ 9 w 80"/>
                  <a:gd name="T17" fmla="*/ 1 h 66"/>
                  <a:gd name="T18" fmla="*/ 10 w 80"/>
                  <a:gd name="T19" fmla="*/ 0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66"/>
                  <a:gd name="T32" fmla="*/ 80 w 80"/>
                  <a:gd name="T33" fmla="*/ 66 h 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66">
                    <a:moveTo>
                      <a:pt x="80" y="0"/>
                    </a:moveTo>
                    <a:lnTo>
                      <a:pt x="0" y="66"/>
                    </a:lnTo>
                    <a:lnTo>
                      <a:pt x="5" y="56"/>
                    </a:lnTo>
                    <a:lnTo>
                      <a:pt x="11" y="46"/>
                    </a:lnTo>
                    <a:lnTo>
                      <a:pt x="20" y="35"/>
                    </a:lnTo>
                    <a:lnTo>
                      <a:pt x="29" y="24"/>
                    </a:lnTo>
                    <a:lnTo>
                      <a:pt x="40" y="14"/>
                    </a:lnTo>
                    <a:lnTo>
                      <a:pt x="52" y="6"/>
                    </a:lnTo>
                    <a:lnTo>
                      <a:pt x="66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4" name="Freeform 21"/>
              <p:cNvSpPr>
                <a:spLocks/>
              </p:cNvSpPr>
              <p:nvPr/>
            </p:nvSpPr>
            <p:spPr bwMode="auto">
              <a:xfrm>
                <a:off x="202" y="3361"/>
                <a:ext cx="73" cy="61"/>
              </a:xfrm>
              <a:custGeom>
                <a:avLst/>
                <a:gdLst>
                  <a:gd name="T0" fmla="*/ 18 w 146"/>
                  <a:gd name="T1" fmla="*/ 13 h 123"/>
                  <a:gd name="T2" fmla="*/ 18 w 146"/>
                  <a:gd name="T3" fmla="*/ 14 h 123"/>
                  <a:gd name="T4" fmla="*/ 18 w 146"/>
                  <a:gd name="T5" fmla="*/ 13 h 123"/>
                  <a:gd name="T6" fmla="*/ 16 w 146"/>
                  <a:gd name="T7" fmla="*/ 13 h 123"/>
                  <a:gd name="T8" fmla="*/ 14 w 146"/>
                  <a:gd name="T9" fmla="*/ 12 h 123"/>
                  <a:gd name="T10" fmla="*/ 14 w 146"/>
                  <a:gd name="T11" fmla="*/ 12 h 123"/>
                  <a:gd name="T12" fmla="*/ 13 w 146"/>
                  <a:gd name="T13" fmla="*/ 13 h 123"/>
                  <a:gd name="T14" fmla="*/ 13 w 146"/>
                  <a:gd name="T15" fmla="*/ 13 h 123"/>
                  <a:gd name="T16" fmla="*/ 15 w 146"/>
                  <a:gd name="T17" fmla="*/ 15 h 123"/>
                  <a:gd name="T18" fmla="*/ 12 w 146"/>
                  <a:gd name="T19" fmla="*/ 14 h 123"/>
                  <a:gd name="T20" fmla="*/ 10 w 146"/>
                  <a:gd name="T21" fmla="*/ 12 h 123"/>
                  <a:gd name="T22" fmla="*/ 9 w 146"/>
                  <a:gd name="T23" fmla="*/ 11 h 123"/>
                  <a:gd name="T24" fmla="*/ 6 w 146"/>
                  <a:gd name="T25" fmla="*/ 9 h 123"/>
                  <a:gd name="T26" fmla="*/ 5 w 146"/>
                  <a:gd name="T27" fmla="*/ 7 h 123"/>
                  <a:gd name="T28" fmla="*/ 3 w 146"/>
                  <a:gd name="T29" fmla="*/ 6 h 123"/>
                  <a:gd name="T30" fmla="*/ 1 w 146"/>
                  <a:gd name="T31" fmla="*/ 4 h 123"/>
                  <a:gd name="T32" fmla="*/ 0 w 146"/>
                  <a:gd name="T33" fmla="*/ 2 h 123"/>
                  <a:gd name="T34" fmla="*/ 0 w 146"/>
                  <a:gd name="T35" fmla="*/ 1 h 123"/>
                  <a:gd name="T36" fmla="*/ 1 w 146"/>
                  <a:gd name="T37" fmla="*/ 2 h 123"/>
                  <a:gd name="T38" fmla="*/ 3 w 146"/>
                  <a:gd name="T39" fmla="*/ 4 h 123"/>
                  <a:gd name="T40" fmla="*/ 5 w 146"/>
                  <a:gd name="T41" fmla="*/ 5 h 123"/>
                  <a:gd name="T42" fmla="*/ 6 w 146"/>
                  <a:gd name="T43" fmla="*/ 6 h 123"/>
                  <a:gd name="T44" fmla="*/ 7 w 146"/>
                  <a:gd name="T45" fmla="*/ 8 h 123"/>
                  <a:gd name="T46" fmla="*/ 9 w 146"/>
                  <a:gd name="T47" fmla="*/ 9 h 123"/>
                  <a:gd name="T48" fmla="*/ 11 w 146"/>
                  <a:gd name="T49" fmla="*/ 10 h 123"/>
                  <a:gd name="T50" fmla="*/ 13 w 146"/>
                  <a:gd name="T51" fmla="*/ 11 h 123"/>
                  <a:gd name="T52" fmla="*/ 5 w 146"/>
                  <a:gd name="T53" fmla="*/ 0 h 123"/>
                  <a:gd name="T54" fmla="*/ 6 w 146"/>
                  <a:gd name="T55" fmla="*/ 0 h 123"/>
                  <a:gd name="T56" fmla="*/ 6 w 146"/>
                  <a:gd name="T57" fmla="*/ 0 h 123"/>
                  <a:gd name="T58" fmla="*/ 7 w 146"/>
                  <a:gd name="T59" fmla="*/ 0 h 123"/>
                  <a:gd name="T60" fmla="*/ 7 w 146"/>
                  <a:gd name="T61" fmla="*/ 0 h 123"/>
                  <a:gd name="T62" fmla="*/ 9 w 146"/>
                  <a:gd name="T63" fmla="*/ 1 h 123"/>
                  <a:gd name="T64" fmla="*/ 9 w 146"/>
                  <a:gd name="T65" fmla="*/ 2 h 123"/>
                  <a:gd name="T66" fmla="*/ 9 w 146"/>
                  <a:gd name="T67" fmla="*/ 2 h 123"/>
                  <a:gd name="T68" fmla="*/ 9 w 146"/>
                  <a:gd name="T69" fmla="*/ 2 h 123"/>
                  <a:gd name="T70" fmla="*/ 18 w 146"/>
                  <a:gd name="T71" fmla="*/ 13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6"/>
                  <a:gd name="T109" fmla="*/ 0 h 123"/>
                  <a:gd name="T110" fmla="*/ 146 w 146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6" h="123">
                    <a:moveTo>
                      <a:pt x="146" y="111"/>
                    </a:moveTo>
                    <a:lnTo>
                      <a:pt x="144" y="112"/>
                    </a:lnTo>
                    <a:lnTo>
                      <a:pt x="137" y="109"/>
                    </a:lnTo>
                    <a:lnTo>
                      <a:pt x="128" y="106"/>
                    </a:lnTo>
                    <a:lnTo>
                      <a:pt x="119" y="103"/>
                    </a:lnTo>
                    <a:lnTo>
                      <a:pt x="112" y="102"/>
                    </a:lnTo>
                    <a:lnTo>
                      <a:pt x="107" y="104"/>
                    </a:lnTo>
                    <a:lnTo>
                      <a:pt x="110" y="111"/>
                    </a:lnTo>
                    <a:lnTo>
                      <a:pt x="121" y="123"/>
                    </a:lnTo>
                    <a:lnTo>
                      <a:pt x="103" y="114"/>
                    </a:lnTo>
                    <a:lnTo>
                      <a:pt x="87" y="103"/>
                    </a:lnTo>
                    <a:lnTo>
                      <a:pt x="70" y="91"/>
                    </a:lnTo>
                    <a:lnTo>
                      <a:pt x="55" y="78"/>
                    </a:lnTo>
                    <a:lnTo>
                      <a:pt x="39" y="63"/>
                    </a:lnTo>
                    <a:lnTo>
                      <a:pt x="26" y="48"/>
                    </a:lnTo>
                    <a:lnTo>
                      <a:pt x="12" y="3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4" y="23"/>
                    </a:lnTo>
                    <a:lnTo>
                      <a:pt x="27" y="34"/>
                    </a:lnTo>
                    <a:lnTo>
                      <a:pt x="39" y="44"/>
                    </a:lnTo>
                    <a:lnTo>
                      <a:pt x="51" y="55"/>
                    </a:lnTo>
                    <a:lnTo>
                      <a:pt x="63" y="64"/>
                    </a:lnTo>
                    <a:lnTo>
                      <a:pt x="77" y="73"/>
                    </a:lnTo>
                    <a:lnTo>
                      <a:pt x="91" y="82"/>
                    </a:lnTo>
                    <a:lnTo>
                      <a:pt x="106" y="89"/>
                    </a:lnTo>
                    <a:lnTo>
                      <a:pt x="43" y="2"/>
                    </a:lnTo>
                    <a:lnTo>
                      <a:pt x="49" y="0"/>
                    </a:lnTo>
                    <a:lnTo>
                      <a:pt x="54" y="1"/>
                    </a:lnTo>
                    <a:lnTo>
                      <a:pt x="58" y="3"/>
                    </a:lnTo>
                    <a:lnTo>
                      <a:pt x="62" y="7"/>
                    </a:lnTo>
                    <a:lnTo>
                      <a:pt x="66" y="13"/>
                    </a:lnTo>
                    <a:lnTo>
                      <a:pt x="69" y="16"/>
                    </a:lnTo>
                    <a:lnTo>
                      <a:pt x="72" y="19"/>
                    </a:lnTo>
                    <a:lnTo>
                      <a:pt x="77" y="19"/>
                    </a:lnTo>
                    <a:lnTo>
                      <a:pt x="146" y="111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5" name="Freeform 22"/>
              <p:cNvSpPr>
                <a:spLocks/>
              </p:cNvSpPr>
              <p:nvPr/>
            </p:nvSpPr>
            <p:spPr bwMode="auto">
              <a:xfrm>
                <a:off x="190" y="3381"/>
                <a:ext cx="52" cy="43"/>
              </a:xfrm>
              <a:custGeom>
                <a:avLst/>
                <a:gdLst>
                  <a:gd name="T0" fmla="*/ 13 w 103"/>
                  <a:gd name="T1" fmla="*/ 10 h 87"/>
                  <a:gd name="T2" fmla="*/ 12 w 103"/>
                  <a:gd name="T3" fmla="*/ 10 h 87"/>
                  <a:gd name="T4" fmla="*/ 11 w 103"/>
                  <a:gd name="T5" fmla="*/ 10 h 87"/>
                  <a:gd name="T6" fmla="*/ 10 w 103"/>
                  <a:gd name="T7" fmla="*/ 10 h 87"/>
                  <a:gd name="T8" fmla="*/ 9 w 103"/>
                  <a:gd name="T9" fmla="*/ 9 h 87"/>
                  <a:gd name="T10" fmla="*/ 8 w 103"/>
                  <a:gd name="T11" fmla="*/ 8 h 87"/>
                  <a:gd name="T12" fmla="*/ 7 w 103"/>
                  <a:gd name="T13" fmla="*/ 7 h 87"/>
                  <a:gd name="T14" fmla="*/ 5 w 103"/>
                  <a:gd name="T15" fmla="*/ 6 h 87"/>
                  <a:gd name="T16" fmla="*/ 5 w 103"/>
                  <a:gd name="T17" fmla="*/ 5 h 87"/>
                  <a:gd name="T18" fmla="*/ 4 w 103"/>
                  <a:gd name="T19" fmla="*/ 4 h 87"/>
                  <a:gd name="T20" fmla="*/ 4 w 103"/>
                  <a:gd name="T21" fmla="*/ 4 h 87"/>
                  <a:gd name="T22" fmla="*/ 3 w 103"/>
                  <a:gd name="T23" fmla="*/ 3 h 87"/>
                  <a:gd name="T24" fmla="*/ 3 w 103"/>
                  <a:gd name="T25" fmla="*/ 2 h 87"/>
                  <a:gd name="T26" fmla="*/ 2 w 103"/>
                  <a:gd name="T27" fmla="*/ 2 h 87"/>
                  <a:gd name="T28" fmla="*/ 1 w 103"/>
                  <a:gd name="T29" fmla="*/ 2 h 87"/>
                  <a:gd name="T30" fmla="*/ 1 w 103"/>
                  <a:gd name="T31" fmla="*/ 1 h 87"/>
                  <a:gd name="T32" fmla="*/ 0 w 103"/>
                  <a:gd name="T33" fmla="*/ 0 h 87"/>
                  <a:gd name="T34" fmla="*/ 2 w 103"/>
                  <a:gd name="T35" fmla="*/ 0 h 87"/>
                  <a:gd name="T36" fmla="*/ 13 w 103"/>
                  <a:gd name="T37" fmla="*/ 1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87"/>
                  <a:gd name="T59" fmla="*/ 103 w 103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87">
                    <a:moveTo>
                      <a:pt x="103" y="86"/>
                    </a:moveTo>
                    <a:lnTo>
                      <a:pt x="94" y="87"/>
                    </a:lnTo>
                    <a:lnTo>
                      <a:pt x="85" y="85"/>
                    </a:lnTo>
                    <a:lnTo>
                      <a:pt x="76" y="80"/>
                    </a:lnTo>
                    <a:lnTo>
                      <a:pt x="67" y="75"/>
                    </a:lnTo>
                    <a:lnTo>
                      <a:pt x="57" y="68"/>
                    </a:lnTo>
                    <a:lnTo>
                      <a:pt x="49" y="61"/>
                    </a:lnTo>
                    <a:lnTo>
                      <a:pt x="40" y="53"/>
                    </a:lnTo>
                    <a:lnTo>
                      <a:pt x="34" y="46"/>
                    </a:lnTo>
                    <a:lnTo>
                      <a:pt x="31" y="38"/>
                    </a:lnTo>
                    <a:lnTo>
                      <a:pt x="27" y="32"/>
                    </a:lnTo>
                    <a:lnTo>
                      <a:pt x="22" y="28"/>
                    </a:lnTo>
                    <a:lnTo>
                      <a:pt x="17" y="23"/>
                    </a:lnTo>
                    <a:lnTo>
                      <a:pt x="12" y="20"/>
                    </a:lnTo>
                    <a:lnTo>
                      <a:pt x="6" y="17"/>
                    </a:lnTo>
                    <a:lnTo>
                      <a:pt x="3" y="11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03" y="86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6" name="Freeform 23"/>
              <p:cNvSpPr>
                <a:spLocks/>
              </p:cNvSpPr>
              <p:nvPr/>
            </p:nvSpPr>
            <p:spPr bwMode="auto">
              <a:xfrm>
                <a:off x="311" y="3444"/>
                <a:ext cx="77" cy="73"/>
              </a:xfrm>
              <a:custGeom>
                <a:avLst/>
                <a:gdLst>
                  <a:gd name="T0" fmla="*/ 17 w 156"/>
                  <a:gd name="T1" fmla="*/ 6 h 146"/>
                  <a:gd name="T2" fmla="*/ 18 w 156"/>
                  <a:gd name="T3" fmla="*/ 9 h 146"/>
                  <a:gd name="T4" fmla="*/ 19 w 156"/>
                  <a:gd name="T5" fmla="*/ 10 h 146"/>
                  <a:gd name="T6" fmla="*/ 19 w 156"/>
                  <a:gd name="T7" fmla="*/ 13 h 146"/>
                  <a:gd name="T8" fmla="*/ 18 w 156"/>
                  <a:gd name="T9" fmla="*/ 15 h 146"/>
                  <a:gd name="T10" fmla="*/ 17 w 156"/>
                  <a:gd name="T11" fmla="*/ 17 h 146"/>
                  <a:gd name="T12" fmla="*/ 16 w 156"/>
                  <a:gd name="T13" fmla="*/ 18 h 146"/>
                  <a:gd name="T14" fmla="*/ 14 w 156"/>
                  <a:gd name="T15" fmla="*/ 18 h 146"/>
                  <a:gd name="T16" fmla="*/ 13 w 156"/>
                  <a:gd name="T17" fmla="*/ 18 h 146"/>
                  <a:gd name="T18" fmla="*/ 11 w 156"/>
                  <a:gd name="T19" fmla="*/ 18 h 146"/>
                  <a:gd name="T20" fmla="*/ 9 w 156"/>
                  <a:gd name="T21" fmla="*/ 18 h 146"/>
                  <a:gd name="T22" fmla="*/ 8 w 156"/>
                  <a:gd name="T23" fmla="*/ 18 h 146"/>
                  <a:gd name="T24" fmla="*/ 6 w 156"/>
                  <a:gd name="T25" fmla="*/ 18 h 146"/>
                  <a:gd name="T26" fmla="*/ 5 w 156"/>
                  <a:gd name="T27" fmla="*/ 17 h 146"/>
                  <a:gd name="T28" fmla="*/ 4 w 156"/>
                  <a:gd name="T29" fmla="*/ 16 h 146"/>
                  <a:gd name="T30" fmla="*/ 3 w 156"/>
                  <a:gd name="T31" fmla="*/ 15 h 146"/>
                  <a:gd name="T32" fmla="*/ 2 w 156"/>
                  <a:gd name="T33" fmla="*/ 14 h 146"/>
                  <a:gd name="T34" fmla="*/ 2 w 156"/>
                  <a:gd name="T35" fmla="*/ 13 h 146"/>
                  <a:gd name="T36" fmla="*/ 1 w 156"/>
                  <a:gd name="T37" fmla="*/ 12 h 146"/>
                  <a:gd name="T38" fmla="*/ 0 w 156"/>
                  <a:gd name="T39" fmla="*/ 11 h 146"/>
                  <a:gd name="T40" fmla="*/ 0 w 156"/>
                  <a:gd name="T41" fmla="*/ 10 h 146"/>
                  <a:gd name="T42" fmla="*/ 0 w 156"/>
                  <a:gd name="T43" fmla="*/ 7 h 146"/>
                  <a:gd name="T44" fmla="*/ 1 w 156"/>
                  <a:gd name="T45" fmla="*/ 5 h 146"/>
                  <a:gd name="T46" fmla="*/ 1 w 156"/>
                  <a:gd name="T47" fmla="*/ 2 h 146"/>
                  <a:gd name="T48" fmla="*/ 3 w 156"/>
                  <a:gd name="T49" fmla="*/ 1 h 146"/>
                  <a:gd name="T50" fmla="*/ 5 w 156"/>
                  <a:gd name="T51" fmla="*/ 1 h 146"/>
                  <a:gd name="T52" fmla="*/ 7 w 156"/>
                  <a:gd name="T53" fmla="*/ 0 h 146"/>
                  <a:gd name="T54" fmla="*/ 9 w 156"/>
                  <a:gd name="T55" fmla="*/ 1 h 146"/>
                  <a:gd name="T56" fmla="*/ 11 w 156"/>
                  <a:gd name="T57" fmla="*/ 1 h 146"/>
                  <a:gd name="T58" fmla="*/ 13 w 156"/>
                  <a:gd name="T59" fmla="*/ 2 h 146"/>
                  <a:gd name="T60" fmla="*/ 14 w 156"/>
                  <a:gd name="T61" fmla="*/ 3 h 146"/>
                  <a:gd name="T62" fmla="*/ 16 w 156"/>
                  <a:gd name="T63" fmla="*/ 5 h 146"/>
                  <a:gd name="T64" fmla="*/ 17 w 156"/>
                  <a:gd name="T65" fmla="*/ 6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46"/>
                  <a:gd name="T101" fmla="*/ 156 w 156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46">
                    <a:moveTo>
                      <a:pt x="138" y="49"/>
                    </a:moveTo>
                    <a:lnTo>
                      <a:pt x="146" y="67"/>
                    </a:lnTo>
                    <a:lnTo>
                      <a:pt x="154" y="86"/>
                    </a:lnTo>
                    <a:lnTo>
                      <a:pt x="156" y="107"/>
                    </a:lnTo>
                    <a:lnTo>
                      <a:pt x="149" y="127"/>
                    </a:lnTo>
                    <a:lnTo>
                      <a:pt x="139" y="134"/>
                    </a:lnTo>
                    <a:lnTo>
                      <a:pt x="130" y="141"/>
                    </a:lnTo>
                    <a:lnTo>
                      <a:pt x="118" y="144"/>
                    </a:lnTo>
                    <a:lnTo>
                      <a:pt x="105" y="146"/>
                    </a:lnTo>
                    <a:lnTo>
                      <a:pt x="92" y="146"/>
                    </a:lnTo>
                    <a:lnTo>
                      <a:pt x="78" y="144"/>
                    </a:lnTo>
                    <a:lnTo>
                      <a:pt x="65" y="142"/>
                    </a:lnTo>
                    <a:lnTo>
                      <a:pt x="52" y="138"/>
                    </a:lnTo>
                    <a:lnTo>
                      <a:pt x="42" y="133"/>
                    </a:lnTo>
                    <a:lnTo>
                      <a:pt x="34" y="128"/>
                    </a:lnTo>
                    <a:lnTo>
                      <a:pt x="28" y="121"/>
                    </a:lnTo>
                    <a:lnTo>
                      <a:pt x="22" y="113"/>
                    </a:lnTo>
                    <a:lnTo>
                      <a:pt x="17" y="105"/>
                    </a:lnTo>
                    <a:lnTo>
                      <a:pt x="11" y="97"/>
                    </a:lnTo>
                    <a:lnTo>
                      <a:pt x="7" y="88"/>
                    </a:lnTo>
                    <a:lnTo>
                      <a:pt x="0" y="81"/>
                    </a:lnTo>
                    <a:lnTo>
                      <a:pt x="7" y="61"/>
                    </a:lnTo>
                    <a:lnTo>
                      <a:pt x="9" y="40"/>
                    </a:lnTo>
                    <a:lnTo>
                      <a:pt x="14" y="21"/>
                    </a:lnTo>
                    <a:lnTo>
                      <a:pt x="29" y="9"/>
                    </a:lnTo>
                    <a:lnTo>
                      <a:pt x="46" y="2"/>
                    </a:lnTo>
                    <a:lnTo>
                      <a:pt x="63" y="0"/>
                    </a:lnTo>
                    <a:lnTo>
                      <a:pt x="78" y="4"/>
                    </a:lnTo>
                    <a:lnTo>
                      <a:pt x="93" y="10"/>
                    </a:lnTo>
                    <a:lnTo>
                      <a:pt x="107" y="19"/>
                    </a:lnTo>
                    <a:lnTo>
                      <a:pt x="119" y="29"/>
                    </a:lnTo>
                    <a:lnTo>
                      <a:pt x="130" y="40"/>
                    </a:lnTo>
                    <a:lnTo>
                      <a:pt x="138" y="49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7" name="Freeform 24"/>
              <p:cNvSpPr>
                <a:spLocks/>
              </p:cNvSpPr>
              <p:nvPr/>
            </p:nvSpPr>
            <p:spPr bwMode="auto">
              <a:xfrm>
                <a:off x="199" y="3476"/>
                <a:ext cx="78" cy="64"/>
              </a:xfrm>
              <a:custGeom>
                <a:avLst/>
                <a:gdLst>
                  <a:gd name="T0" fmla="*/ 19 w 157"/>
                  <a:gd name="T1" fmla="*/ 7 h 129"/>
                  <a:gd name="T2" fmla="*/ 19 w 157"/>
                  <a:gd name="T3" fmla="*/ 9 h 129"/>
                  <a:gd name="T4" fmla="*/ 19 w 157"/>
                  <a:gd name="T5" fmla="*/ 12 h 129"/>
                  <a:gd name="T6" fmla="*/ 18 w 157"/>
                  <a:gd name="T7" fmla="*/ 14 h 129"/>
                  <a:gd name="T8" fmla="*/ 16 w 157"/>
                  <a:gd name="T9" fmla="*/ 15 h 129"/>
                  <a:gd name="T10" fmla="*/ 15 w 157"/>
                  <a:gd name="T11" fmla="*/ 15 h 129"/>
                  <a:gd name="T12" fmla="*/ 13 w 157"/>
                  <a:gd name="T13" fmla="*/ 16 h 129"/>
                  <a:gd name="T14" fmla="*/ 12 w 157"/>
                  <a:gd name="T15" fmla="*/ 16 h 129"/>
                  <a:gd name="T16" fmla="*/ 10 w 157"/>
                  <a:gd name="T17" fmla="*/ 16 h 129"/>
                  <a:gd name="T18" fmla="*/ 9 w 157"/>
                  <a:gd name="T19" fmla="*/ 15 h 129"/>
                  <a:gd name="T20" fmla="*/ 7 w 157"/>
                  <a:gd name="T21" fmla="*/ 15 h 129"/>
                  <a:gd name="T22" fmla="*/ 6 w 157"/>
                  <a:gd name="T23" fmla="*/ 14 h 129"/>
                  <a:gd name="T24" fmla="*/ 5 w 157"/>
                  <a:gd name="T25" fmla="*/ 14 h 129"/>
                  <a:gd name="T26" fmla="*/ 4 w 157"/>
                  <a:gd name="T27" fmla="*/ 13 h 129"/>
                  <a:gd name="T28" fmla="*/ 3 w 157"/>
                  <a:gd name="T29" fmla="*/ 12 h 129"/>
                  <a:gd name="T30" fmla="*/ 2 w 157"/>
                  <a:gd name="T31" fmla="*/ 11 h 129"/>
                  <a:gd name="T32" fmla="*/ 1 w 157"/>
                  <a:gd name="T33" fmla="*/ 11 h 129"/>
                  <a:gd name="T34" fmla="*/ 0 w 157"/>
                  <a:gd name="T35" fmla="*/ 10 h 129"/>
                  <a:gd name="T36" fmla="*/ 0 w 157"/>
                  <a:gd name="T37" fmla="*/ 9 h 129"/>
                  <a:gd name="T38" fmla="*/ 0 w 157"/>
                  <a:gd name="T39" fmla="*/ 8 h 129"/>
                  <a:gd name="T40" fmla="*/ 0 w 157"/>
                  <a:gd name="T41" fmla="*/ 7 h 129"/>
                  <a:gd name="T42" fmla="*/ 0 w 157"/>
                  <a:gd name="T43" fmla="*/ 6 h 129"/>
                  <a:gd name="T44" fmla="*/ 0 w 157"/>
                  <a:gd name="T45" fmla="*/ 5 h 129"/>
                  <a:gd name="T46" fmla="*/ 0 w 157"/>
                  <a:gd name="T47" fmla="*/ 4 h 129"/>
                  <a:gd name="T48" fmla="*/ 1 w 157"/>
                  <a:gd name="T49" fmla="*/ 3 h 129"/>
                  <a:gd name="T50" fmla="*/ 2 w 157"/>
                  <a:gd name="T51" fmla="*/ 2 h 129"/>
                  <a:gd name="T52" fmla="*/ 3 w 157"/>
                  <a:gd name="T53" fmla="*/ 1 h 129"/>
                  <a:gd name="T54" fmla="*/ 4 w 157"/>
                  <a:gd name="T55" fmla="*/ 0 h 129"/>
                  <a:gd name="T56" fmla="*/ 5 w 157"/>
                  <a:gd name="T57" fmla="*/ 0 h 129"/>
                  <a:gd name="T58" fmla="*/ 8 w 157"/>
                  <a:gd name="T59" fmla="*/ 0 h 129"/>
                  <a:gd name="T60" fmla="*/ 10 w 157"/>
                  <a:gd name="T61" fmla="*/ 0 h 129"/>
                  <a:gd name="T62" fmla="*/ 12 w 157"/>
                  <a:gd name="T63" fmla="*/ 1 h 129"/>
                  <a:gd name="T64" fmla="*/ 13 w 157"/>
                  <a:gd name="T65" fmla="*/ 2 h 129"/>
                  <a:gd name="T66" fmla="*/ 15 w 157"/>
                  <a:gd name="T67" fmla="*/ 3 h 129"/>
                  <a:gd name="T68" fmla="*/ 16 w 157"/>
                  <a:gd name="T69" fmla="*/ 4 h 129"/>
                  <a:gd name="T70" fmla="*/ 18 w 157"/>
                  <a:gd name="T71" fmla="*/ 6 h 129"/>
                  <a:gd name="T72" fmla="*/ 19 w 157"/>
                  <a:gd name="T73" fmla="*/ 7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7"/>
                  <a:gd name="T112" fmla="*/ 0 h 129"/>
                  <a:gd name="T113" fmla="*/ 157 w 157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7" h="129">
                    <a:moveTo>
                      <a:pt x="156" y="62"/>
                    </a:moveTo>
                    <a:lnTo>
                      <a:pt x="157" y="79"/>
                    </a:lnTo>
                    <a:lnTo>
                      <a:pt x="154" y="97"/>
                    </a:lnTo>
                    <a:lnTo>
                      <a:pt x="147" y="112"/>
                    </a:lnTo>
                    <a:lnTo>
                      <a:pt x="135" y="122"/>
                    </a:lnTo>
                    <a:lnTo>
                      <a:pt x="122" y="126"/>
                    </a:lnTo>
                    <a:lnTo>
                      <a:pt x="109" y="129"/>
                    </a:lnTo>
                    <a:lnTo>
                      <a:pt x="97" y="129"/>
                    </a:lnTo>
                    <a:lnTo>
                      <a:pt x="85" y="128"/>
                    </a:lnTo>
                    <a:lnTo>
                      <a:pt x="74" y="124"/>
                    </a:lnTo>
                    <a:lnTo>
                      <a:pt x="63" y="121"/>
                    </a:lnTo>
                    <a:lnTo>
                      <a:pt x="52" y="117"/>
                    </a:lnTo>
                    <a:lnTo>
                      <a:pt x="41" y="113"/>
                    </a:lnTo>
                    <a:lnTo>
                      <a:pt x="34" y="107"/>
                    </a:lnTo>
                    <a:lnTo>
                      <a:pt x="27" y="100"/>
                    </a:lnTo>
                    <a:lnTo>
                      <a:pt x="19" y="93"/>
                    </a:lnTo>
                    <a:lnTo>
                      <a:pt x="12" y="88"/>
                    </a:lnTo>
                    <a:lnTo>
                      <a:pt x="7" y="81"/>
                    </a:lnTo>
                    <a:lnTo>
                      <a:pt x="2" y="75"/>
                    </a:lnTo>
                    <a:lnTo>
                      <a:pt x="0" y="66"/>
                    </a:lnTo>
                    <a:lnTo>
                      <a:pt x="1" y="56"/>
                    </a:lnTo>
                    <a:lnTo>
                      <a:pt x="0" y="50"/>
                    </a:lnTo>
                    <a:lnTo>
                      <a:pt x="2" y="42"/>
                    </a:lnTo>
                    <a:lnTo>
                      <a:pt x="6" y="33"/>
                    </a:lnTo>
                    <a:lnTo>
                      <a:pt x="12" y="25"/>
                    </a:lnTo>
                    <a:lnTo>
                      <a:pt x="19" y="18"/>
                    </a:lnTo>
                    <a:lnTo>
                      <a:pt x="28" y="11"/>
                    </a:lnTo>
                    <a:lnTo>
                      <a:pt x="36" y="6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1" y="2"/>
                    </a:lnTo>
                    <a:lnTo>
                      <a:pt x="97" y="8"/>
                    </a:lnTo>
                    <a:lnTo>
                      <a:pt x="111" y="17"/>
                    </a:lnTo>
                    <a:lnTo>
                      <a:pt x="123" y="27"/>
                    </a:lnTo>
                    <a:lnTo>
                      <a:pt x="135" y="38"/>
                    </a:lnTo>
                    <a:lnTo>
                      <a:pt x="146" y="50"/>
                    </a:lnTo>
                    <a:lnTo>
                      <a:pt x="156" y="62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8" name="Freeform 25"/>
              <p:cNvSpPr>
                <a:spLocks/>
              </p:cNvSpPr>
              <p:nvPr/>
            </p:nvSpPr>
            <p:spPr bwMode="auto">
              <a:xfrm>
                <a:off x="335" y="3495"/>
                <a:ext cx="15" cy="12"/>
              </a:xfrm>
              <a:custGeom>
                <a:avLst/>
                <a:gdLst>
                  <a:gd name="T0" fmla="*/ 4 w 29"/>
                  <a:gd name="T1" fmla="*/ 3 h 24"/>
                  <a:gd name="T2" fmla="*/ 0 w 29"/>
                  <a:gd name="T3" fmla="*/ 2 h 24"/>
                  <a:gd name="T4" fmla="*/ 1 w 29"/>
                  <a:gd name="T5" fmla="*/ 1 h 24"/>
                  <a:gd name="T6" fmla="*/ 2 w 29"/>
                  <a:gd name="T7" fmla="*/ 0 h 24"/>
                  <a:gd name="T8" fmla="*/ 3 w 29"/>
                  <a:gd name="T9" fmla="*/ 1 h 24"/>
                  <a:gd name="T10" fmla="*/ 4 w 29"/>
                  <a:gd name="T11" fmla="*/ 2 h 24"/>
                  <a:gd name="T12" fmla="*/ 4 w 29"/>
                  <a:gd name="T13" fmla="*/ 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4"/>
                  <a:gd name="T23" fmla="*/ 29 w 2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4">
                    <a:moveTo>
                      <a:pt x="29" y="24"/>
                    </a:moveTo>
                    <a:lnTo>
                      <a:pt x="0" y="15"/>
                    </a:lnTo>
                    <a:lnTo>
                      <a:pt x="3" y="1"/>
                    </a:lnTo>
                    <a:lnTo>
                      <a:pt x="14" y="0"/>
                    </a:lnTo>
                    <a:lnTo>
                      <a:pt x="21" y="5"/>
                    </a:lnTo>
                    <a:lnTo>
                      <a:pt x="26" y="15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9" name="Freeform 26"/>
              <p:cNvSpPr>
                <a:spLocks/>
              </p:cNvSpPr>
              <p:nvPr/>
            </p:nvSpPr>
            <p:spPr bwMode="auto">
              <a:xfrm>
                <a:off x="253" y="3516"/>
                <a:ext cx="13" cy="11"/>
              </a:xfrm>
              <a:custGeom>
                <a:avLst/>
                <a:gdLst>
                  <a:gd name="T0" fmla="*/ 4 w 25"/>
                  <a:gd name="T1" fmla="*/ 2 h 23"/>
                  <a:gd name="T2" fmla="*/ 3 w 25"/>
                  <a:gd name="T3" fmla="*/ 2 h 23"/>
                  <a:gd name="T4" fmla="*/ 2 w 25"/>
                  <a:gd name="T5" fmla="*/ 2 h 23"/>
                  <a:gd name="T6" fmla="*/ 2 w 25"/>
                  <a:gd name="T7" fmla="*/ 2 h 23"/>
                  <a:gd name="T8" fmla="*/ 1 w 25"/>
                  <a:gd name="T9" fmla="*/ 2 h 23"/>
                  <a:gd name="T10" fmla="*/ 0 w 25"/>
                  <a:gd name="T11" fmla="*/ 0 h 23"/>
                  <a:gd name="T12" fmla="*/ 1 w 25"/>
                  <a:gd name="T13" fmla="*/ 0 h 23"/>
                  <a:gd name="T14" fmla="*/ 3 w 25"/>
                  <a:gd name="T15" fmla="*/ 0 h 23"/>
                  <a:gd name="T16" fmla="*/ 3 w 25"/>
                  <a:gd name="T17" fmla="*/ 1 h 23"/>
                  <a:gd name="T18" fmla="*/ 4 w 25"/>
                  <a:gd name="T19" fmla="*/ 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23"/>
                  <a:gd name="T32" fmla="*/ 25 w 25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23">
                    <a:moveTo>
                      <a:pt x="25" y="20"/>
                    </a:moveTo>
                    <a:lnTo>
                      <a:pt x="21" y="22"/>
                    </a:lnTo>
                    <a:lnTo>
                      <a:pt x="14" y="23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8" y="5"/>
                    </a:lnTo>
                    <a:lnTo>
                      <a:pt x="24" y="11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0" name="Freeform 27"/>
              <p:cNvSpPr>
                <a:spLocks/>
              </p:cNvSpPr>
              <p:nvPr/>
            </p:nvSpPr>
            <p:spPr bwMode="auto">
              <a:xfrm>
                <a:off x="266" y="3535"/>
                <a:ext cx="26" cy="35"/>
              </a:xfrm>
              <a:custGeom>
                <a:avLst/>
                <a:gdLst>
                  <a:gd name="T0" fmla="*/ 6 w 53"/>
                  <a:gd name="T1" fmla="*/ 9 h 69"/>
                  <a:gd name="T2" fmla="*/ 5 w 53"/>
                  <a:gd name="T3" fmla="*/ 9 h 69"/>
                  <a:gd name="T4" fmla="*/ 4 w 53"/>
                  <a:gd name="T5" fmla="*/ 8 h 69"/>
                  <a:gd name="T6" fmla="*/ 3 w 53"/>
                  <a:gd name="T7" fmla="*/ 8 h 69"/>
                  <a:gd name="T8" fmla="*/ 3 w 53"/>
                  <a:gd name="T9" fmla="*/ 8 h 69"/>
                  <a:gd name="T10" fmla="*/ 2 w 53"/>
                  <a:gd name="T11" fmla="*/ 8 h 69"/>
                  <a:gd name="T12" fmla="*/ 1 w 53"/>
                  <a:gd name="T13" fmla="*/ 7 h 69"/>
                  <a:gd name="T14" fmla="*/ 0 w 53"/>
                  <a:gd name="T15" fmla="*/ 6 h 69"/>
                  <a:gd name="T16" fmla="*/ 0 w 53"/>
                  <a:gd name="T17" fmla="*/ 5 h 69"/>
                  <a:gd name="T18" fmla="*/ 5 w 53"/>
                  <a:gd name="T19" fmla="*/ 0 h 69"/>
                  <a:gd name="T20" fmla="*/ 6 w 53"/>
                  <a:gd name="T21" fmla="*/ 2 h 69"/>
                  <a:gd name="T22" fmla="*/ 6 w 53"/>
                  <a:gd name="T23" fmla="*/ 5 h 69"/>
                  <a:gd name="T24" fmla="*/ 6 w 53"/>
                  <a:gd name="T25" fmla="*/ 7 h 69"/>
                  <a:gd name="T26" fmla="*/ 6 w 53"/>
                  <a:gd name="T27" fmla="*/ 9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69"/>
                  <a:gd name="T44" fmla="*/ 53 w 53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69">
                    <a:moveTo>
                      <a:pt x="52" y="69"/>
                    </a:moveTo>
                    <a:lnTo>
                      <a:pt x="45" y="67"/>
                    </a:lnTo>
                    <a:lnTo>
                      <a:pt x="39" y="64"/>
                    </a:lnTo>
                    <a:lnTo>
                      <a:pt x="31" y="62"/>
                    </a:lnTo>
                    <a:lnTo>
                      <a:pt x="24" y="59"/>
                    </a:lnTo>
                    <a:lnTo>
                      <a:pt x="18" y="57"/>
                    </a:lnTo>
                    <a:lnTo>
                      <a:pt x="11" y="52"/>
                    </a:lnTo>
                    <a:lnTo>
                      <a:pt x="6" y="47"/>
                    </a:lnTo>
                    <a:lnTo>
                      <a:pt x="0" y="40"/>
                    </a:lnTo>
                    <a:lnTo>
                      <a:pt x="46" y="0"/>
                    </a:lnTo>
                    <a:lnTo>
                      <a:pt x="52" y="15"/>
                    </a:lnTo>
                    <a:lnTo>
                      <a:pt x="53" y="33"/>
                    </a:lnTo>
                    <a:lnTo>
                      <a:pt x="52" y="51"/>
                    </a:lnTo>
                    <a:lnTo>
                      <a:pt x="52" y="69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1" name="Freeform 28"/>
              <p:cNvSpPr>
                <a:spLocks/>
              </p:cNvSpPr>
              <p:nvPr/>
            </p:nvSpPr>
            <p:spPr bwMode="auto">
              <a:xfrm>
                <a:off x="525" y="3540"/>
                <a:ext cx="53" cy="47"/>
              </a:xfrm>
              <a:custGeom>
                <a:avLst/>
                <a:gdLst>
                  <a:gd name="T0" fmla="*/ 13 w 106"/>
                  <a:gd name="T1" fmla="*/ 1 h 94"/>
                  <a:gd name="T2" fmla="*/ 12 w 106"/>
                  <a:gd name="T3" fmla="*/ 3 h 94"/>
                  <a:gd name="T4" fmla="*/ 11 w 106"/>
                  <a:gd name="T5" fmla="*/ 4 h 94"/>
                  <a:gd name="T6" fmla="*/ 10 w 106"/>
                  <a:gd name="T7" fmla="*/ 6 h 94"/>
                  <a:gd name="T8" fmla="*/ 7 w 106"/>
                  <a:gd name="T9" fmla="*/ 7 h 94"/>
                  <a:gd name="T10" fmla="*/ 6 w 106"/>
                  <a:gd name="T11" fmla="*/ 9 h 94"/>
                  <a:gd name="T12" fmla="*/ 4 w 106"/>
                  <a:gd name="T13" fmla="*/ 10 h 94"/>
                  <a:gd name="T14" fmla="*/ 3 w 106"/>
                  <a:gd name="T15" fmla="*/ 11 h 94"/>
                  <a:gd name="T16" fmla="*/ 0 w 106"/>
                  <a:gd name="T17" fmla="*/ 12 h 94"/>
                  <a:gd name="T18" fmla="*/ 1 w 106"/>
                  <a:gd name="T19" fmla="*/ 10 h 94"/>
                  <a:gd name="T20" fmla="*/ 2 w 106"/>
                  <a:gd name="T21" fmla="*/ 7 h 94"/>
                  <a:gd name="T22" fmla="*/ 3 w 106"/>
                  <a:gd name="T23" fmla="*/ 6 h 94"/>
                  <a:gd name="T24" fmla="*/ 5 w 106"/>
                  <a:gd name="T25" fmla="*/ 3 h 94"/>
                  <a:gd name="T26" fmla="*/ 7 w 106"/>
                  <a:gd name="T27" fmla="*/ 1 h 94"/>
                  <a:gd name="T28" fmla="*/ 9 w 106"/>
                  <a:gd name="T29" fmla="*/ 1 h 94"/>
                  <a:gd name="T30" fmla="*/ 11 w 106"/>
                  <a:gd name="T31" fmla="*/ 0 h 94"/>
                  <a:gd name="T32" fmla="*/ 13 w 106"/>
                  <a:gd name="T33" fmla="*/ 1 h 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94"/>
                  <a:gd name="T53" fmla="*/ 106 w 106"/>
                  <a:gd name="T54" fmla="*/ 94 h 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94">
                    <a:moveTo>
                      <a:pt x="106" y="3"/>
                    </a:moveTo>
                    <a:lnTo>
                      <a:pt x="96" y="18"/>
                    </a:lnTo>
                    <a:lnTo>
                      <a:pt x="85" y="32"/>
                    </a:lnTo>
                    <a:lnTo>
                      <a:pt x="74" y="46"/>
                    </a:lnTo>
                    <a:lnTo>
                      <a:pt x="61" y="57"/>
                    </a:lnTo>
                    <a:lnTo>
                      <a:pt x="47" y="66"/>
                    </a:lnTo>
                    <a:lnTo>
                      <a:pt x="32" y="76"/>
                    </a:lnTo>
                    <a:lnTo>
                      <a:pt x="17" y="85"/>
                    </a:lnTo>
                    <a:lnTo>
                      <a:pt x="0" y="94"/>
                    </a:lnTo>
                    <a:lnTo>
                      <a:pt x="7" y="77"/>
                    </a:lnTo>
                    <a:lnTo>
                      <a:pt x="16" y="59"/>
                    </a:lnTo>
                    <a:lnTo>
                      <a:pt x="25" y="41"/>
                    </a:lnTo>
                    <a:lnTo>
                      <a:pt x="36" y="26"/>
                    </a:lnTo>
                    <a:lnTo>
                      <a:pt x="51" y="13"/>
                    </a:lnTo>
                    <a:lnTo>
                      <a:pt x="66" y="4"/>
                    </a:lnTo>
                    <a:lnTo>
                      <a:pt x="85" y="0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2" name="Freeform 29"/>
              <p:cNvSpPr>
                <a:spLocks/>
              </p:cNvSpPr>
              <p:nvPr/>
            </p:nvSpPr>
            <p:spPr bwMode="auto">
              <a:xfrm>
                <a:off x="368" y="3575"/>
                <a:ext cx="14" cy="8"/>
              </a:xfrm>
              <a:custGeom>
                <a:avLst/>
                <a:gdLst>
                  <a:gd name="T0" fmla="*/ 3 w 29"/>
                  <a:gd name="T1" fmla="*/ 1 h 16"/>
                  <a:gd name="T2" fmla="*/ 2 w 29"/>
                  <a:gd name="T3" fmla="*/ 1 h 16"/>
                  <a:gd name="T4" fmla="*/ 1 w 29"/>
                  <a:gd name="T5" fmla="*/ 2 h 16"/>
                  <a:gd name="T6" fmla="*/ 0 w 29"/>
                  <a:gd name="T7" fmla="*/ 2 h 16"/>
                  <a:gd name="T8" fmla="*/ 0 w 29"/>
                  <a:gd name="T9" fmla="*/ 1 h 16"/>
                  <a:gd name="T10" fmla="*/ 1 w 29"/>
                  <a:gd name="T11" fmla="*/ 1 h 16"/>
                  <a:gd name="T12" fmla="*/ 2 w 29"/>
                  <a:gd name="T13" fmla="*/ 0 h 16"/>
                  <a:gd name="T14" fmla="*/ 3 w 29"/>
                  <a:gd name="T15" fmla="*/ 1 h 16"/>
                  <a:gd name="T16" fmla="*/ 3 w 29"/>
                  <a:gd name="T17" fmla="*/ 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6"/>
                  <a:gd name="T29" fmla="*/ 29 w 29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6">
                    <a:moveTo>
                      <a:pt x="29" y="13"/>
                    </a:moveTo>
                    <a:lnTo>
                      <a:pt x="23" y="14"/>
                    </a:lnTo>
                    <a:lnTo>
                      <a:pt x="15" y="16"/>
                    </a:lnTo>
                    <a:lnTo>
                      <a:pt x="6" y="16"/>
                    </a:lnTo>
                    <a:lnTo>
                      <a:pt x="0" y="10"/>
                    </a:lnTo>
                    <a:lnTo>
                      <a:pt x="9" y="5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3" name="Freeform 30"/>
              <p:cNvSpPr>
                <a:spLocks/>
              </p:cNvSpPr>
              <p:nvPr/>
            </p:nvSpPr>
            <p:spPr bwMode="auto">
              <a:xfrm>
                <a:off x="103" y="3584"/>
                <a:ext cx="133" cy="113"/>
              </a:xfrm>
              <a:custGeom>
                <a:avLst/>
                <a:gdLst>
                  <a:gd name="T0" fmla="*/ 22 w 268"/>
                  <a:gd name="T1" fmla="*/ 6 h 226"/>
                  <a:gd name="T2" fmla="*/ 23 w 268"/>
                  <a:gd name="T3" fmla="*/ 7 h 226"/>
                  <a:gd name="T4" fmla="*/ 24 w 268"/>
                  <a:gd name="T5" fmla="*/ 7 h 226"/>
                  <a:gd name="T6" fmla="*/ 25 w 268"/>
                  <a:gd name="T7" fmla="*/ 7 h 226"/>
                  <a:gd name="T8" fmla="*/ 26 w 268"/>
                  <a:gd name="T9" fmla="*/ 7 h 226"/>
                  <a:gd name="T10" fmla="*/ 28 w 268"/>
                  <a:gd name="T11" fmla="*/ 7 h 226"/>
                  <a:gd name="T12" fmla="*/ 29 w 268"/>
                  <a:gd name="T13" fmla="*/ 7 h 226"/>
                  <a:gd name="T14" fmla="*/ 30 w 268"/>
                  <a:gd name="T15" fmla="*/ 7 h 226"/>
                  <a:gd name="T16" fmla="*/ 31 w 268"/>
                  <a:gd name="T17" fmla="*/ 7 h 226"/>
                  <a:gd name="T18" fmla="*/ 32 w 268"/>
                  <a:gd name="T19" fmla="*/ 7 h 226"/>
                  <a:gd name="T20" fmla="*/ 32 w 268"/>
                  <a:gd name="T21" fmla="*/ 7 h 226"/>
                  <a:gd name="T22" fmla="*/ 33 w 268"/>
                  <a:gd name="T23" fmla="*/ 9 h 226"/>
                  <a:gd name="T24" fmla="*/ 33 w 268"/>
                  <a:gd name="T25" fmla="*/ 10 h 226"/>
                  <a:gd name="T26" fmla="*/ 32 w 268"/>
                  <a:gd name="T27" fmla="*/ 11 h 226"/>
                  <a:gd name="T28" fmla="*/ 31 w 268"/>
                  <a:gd name="T29" fmla="*/ 12 h 226"/>
                  <a:gd name="T30" fmla="*/ 29 w 268"/>
                  <a:gd name="T31" fmla="*/ 13 h 226"/>
                  <a:gd name="T32" fmla="*/ 28 w 268"/>
                  <a:gd name="T33" fmla="*/ 13 h 226"/>
                  <a:gd name="T34" fmla="*/ 26 w 268"/>
                  <a:gd name="T35" fmla="*/ 13 h 226"/>
                  <a:gd name="T36" fmla="*/ 25 w 268"/>
                  <a:gd name="T37" fmla="*/ 13 h 226"/>
                  <a:gd name="T38" fmla="*/ 23 w 268"/>
                  <a:gd name="T39" fmla="*/ 13 h 226"/>
                  <a:gd name="T40" fmla="*/ 21 w 268"/>
                  <a:gd name="T41" fmla="*/ 12 h 226"/>
                  <a:gd name="T42" fmla="*/ 20 w 268"/>
                  <a:gd name="T43" fmla="*/ 12 h 226"/>
                  <a:gd name="T44" fmla="*/ 19 w 268"/>
                  <a:gd name="T45" fmla="*/ 11 h 226"/>
                  <a:gd name="T46" fmla="*/ 18 w 268"/>
                  <a:gd name="T47" fmla="*/ 10 h 226"/>
                  <a:gd name="T48" fmla="*/ 17 w 268"/>
                  <a:gd name="T49" fmla="*/ 10 h 226"/>
                  <a:gd name="T50" fmla="*/ 16 w 268"/>
                  <a:gd name="T51" fmla="*/ 10 h 226"/>
                  <a:gd name="T52" fmla="*/ 15 w 268"/>
                  <a:gd name="T53" fmla="*/ 10 h 226"/>
                  <a:gd name="T54" fmla="*/ 13 w 268"/>
                  <a:gd name="T55" fmla="*/ 10 h 226"/>
                  <a:gd name="T56" fmla="*/ 12 w 268"/>
                  <a:gd name="T57" fmla="*/ 11 h 226"/>
                  <a:gd name="T58" fmla="*/ 10 w 268"/>
                  <a:gd name="T59" fmla="*/ 12 h 226"/>
                  <a:gd name="T60" fmla="*/ 9 w 268"/>
                  <a:gd name="T61" fmla="*/ 14 h 226"/>
                  <a:gd name="T62" fmla="*/ 8 w 268"/>
                  <a:gd name="T63" fmla="*/ 14 h 226"/>
                  <a:gd name="T64" fmla="*/ 7 w 268"/>
                  <a:gd name="T65" fmla="*/ 17 h 226"/>
                  <a:gd name="T66" fmla="*/ 6 w 268"/>
                  <a:gd name="T67" fmla="*/ 18 h 226"/>
                  <a:gd name="T68" fmla="*/ 6 w 268"/>
                  <a:gd name="T69" fmla="*/ 20 h 226"/>
                  <a:gd name="T70" fmla="*/ 6 w 268"/>
                  <a:gd name="T71" fmla="*/ 21 h 226"/>
                  <a:gd name="T72" fmla="*/ 5 w 268"/>
                  <a:gd name="T73" fmla="*/ 23 h 226"/>
                  <a:gd name="T74" fmla="*/ 1 w 268"/>
                  <a:gd name="T75" fmla="*/ 28 h 226"/>
                  <a:gd name="T76" fmla="*/ 0 w 268"/>
                  <a:gd name="T77" fmla="*/ 27 h 226"/>
                  <a:gd name="T78" fmla="*/ 0 w 268"/>
                  <a:gd name="T79" fmla="*/ 23 h 226"/>
                  <a:gd name="T80" fmla="*/ 0 w 268"/>
                  <a:gd name="T81" fmla="*/ 18 h 226"/>
                  <a:gd name="T82" fmla="*/ 0 w 268"/>
                  <a:gd name="T83" fmla="*/ 13 h 226"/>
                  <a:gd name="T84" fmla="*/ 1 w 268"/>
                  <a:gd name="T85" fmla="*/ 11 h 226"/>
                  <a:gd name="T86" fmla="*/ 2 w 268"/>
                  <a:gd name="T87" fmla="*/ 9 h 226"/>
                  <a:gd name="T88" fmla="*/ 4 w 268"/>
                  <a:gd name="T89" fmla="*/ 7 h 226"/>
                  <a:gd name="T90" fmla="*/ 5 w 268"/>
                  <a:gd name="T91" fmla="*/ 5 h 226"/>
                  <a:gd name="T92" fmla="*/ 7 w 268"/>
                  <a:gd name="T93" fmla="*/ 4 h 226"/>
                  <a:gd name="T94" fmla="*/ 9 w 268"/>
                  <a:gd name="T95" fmla="*/ 3 h 226"/>
                  <a:gd name="T96" fmla="*/ 11 w 268"/>
                  <a:gd name="T97" fmla="*/ 1 h 226"/>
                  <a:gd name="T98" fmla="*/ 14 w 268"/>
                  <a:gd name="T99" fmla="*/ 0 h 226"/>
                  <a:gd name="T100" fmla="*/ 16 w 268"/>
                  <a:gd name="T101" fmla="*/ 1 h 226"/>
                  <a:gd name="T102" fmla="*/ 17 w 268"/>
                  <a:gd name="T103" fmla="*/ 1 h 226"/>
                  <a:gd name="T104" fmla="*/ 18 w 268"/>
                  <a:gd name="T105" fmla="*/ 2 h 226"/>
                  <a:gd name="T106" fmla="*/ 19 w 268"/>
                  <a:gd name="T107" fmla="*/ 3 h 226"/>
                  <a:gd name="T108" fmla="*/ 20 w 268"/>
                  <a:gd name="T109" fmla="*/ 4 h 226"/>
                  <a:gd name="T110" fmla="*/ 21 w 268"/>
                  <a:gd name="T111" fmla="*/ 5 h 226"/>
                  <a:gd name="T112" fmla="*/ 21 w 268"/>
                  <a:gd name="T113" fmla="*/ 5 h 226"/>
                  <a:gd name="T114" fmla="*/ 22 w 268"/>
                  <a:gd name="T115" fmla="*/ 6 h 2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8"/>
                  <a:gd name="T175" fmla="*/ 0 h 226"/>
                  <a:gd name="T176" fmla="*/ 268 w 268"/>
                  <a:gd name="T177" fmla="*/ 226 h 2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8" h="226">
                    <a:moveTo>
                      <a:pt x="182" y="45"/>
                    </a:moveTo>
                    <a:lnTo>
                      <a:pt x="190" y="50"/>
                    </a:lnTo>
                    <a:lnTo>
                      <a:pt x="198" y="53"/>
                    </a:lnTo>
                    <a:lnTo>
                      <a:pt x="208" y="56"/>
                    </a:lnTo>
                    <a:lnTo>
                      <a:pt x="216" y="60"/>
                    </a:lnTo>
                    <a:lnTo>
                      <a:pt x="226" y="61"/>
                    </a:lnTo>
                    <a:lnTo>
                      <a:pt x="236" y="61"/>
                    </a:lnTo>
                    <a:lnTo>
                      <a:pt x="245" y="60"/>
                    </a:lnTo>
                    <a:lnTo>
                      <a:pt x="254" y="57"/>
                    </a:lnTo>
                    <a:lnTo>
                      <a:pt x="257" y="59"/>
                    </a:lnTo>
                    <a:lnTo>
                      <a:pt x="262" y="62"/>
                    </a:lnTo>
                    <a:lnTo>
                      <a:pt x="268" y="67"/>
                    </a:lnTo>
                    <a:lnTo>
                      <a:pt x="268" y="77"/>
                    </a:lnTo>
                    <a:lnTo>
                      <a:pt x="260" y="85"/>
                    </a:lnTo>
                    <a:lnTo>
                      <a:pt x="250" y="92"/>
                    </a:lnTo>
                    <a:lnTo>
                      <a:pt x="239" y="97"/>
                    </a:lnTo>
                    <a:lnTo>
                      <a:pt x="227" y="100"/>
                    </a:lnTo>
                    <a:lnTo>
                      <a:pt x="214" y="101"/>
                    </a:lnTo>
                    <a:lnTo>
                      <a:pt x="201" y="101"/>
                    </a:lnTo>
                    <a:lnTo>
                      <a:pt x="188" y="99"/>
                    </a:lnTo>
                    <a:lnTo>
                      <a:pt x="176" y="95"/>
                    </a:lnTo>
                    <a:lnTo>
                      <a:pt x="167" y="89"/>
                    </a:lnTo>
                    <a:lnTo>
                      <a:pt x="158" y="84"/>
                    </a:lnTo>
                    <a:lnTo>
                      <a:pt x="151" y="79"/>
                    </a:lnTo>
                    <a:lnTo>
                      <a:pt x="143" y="76"/>
                    </a:lnTo>
                    <a:lnTo>
                      <a:pt x="133" y="74"/>
                    </a:lnTo>
                    <a:lnTo>
                      <a:pt x="123" y="75"/>
                    </a:lnTo>
                    <a:lnTo>
                      <a:pt x="110" y="78"/>
                    </a:lnTo>
                    <a:lnTo>
                      <a:pt x="96" y="86"/>
                    </a:lnTo>
                    <a:lnTo>
                      <a:pt x="81" y="96"/>
                    </a:lnTo>
                    <a:lnTo>
                      <a:pt x="72" y="106"/>
                    </a:lnTo>
                    <a:lnTo>
                      <a:pt x="64" y="117"/>
                    </a:lnTo>
                    <a:lnTo>
                      <a:pt x="59" y="129"/>
                    </a:lnTo>
                    <a:lnTo>
                      <a:pt x="55" y="141"/>
                    </a:lnTo>
                    <a:lnTo>
                      <a:pt x="53" y="153"/>
                    </a:lnTo>
                    <a:lnTo>
                      <a:pt x="50" y="166"/>
                    </a:lnTo>
                    <a:lnTo>
                      <a:pt x="46" y="178"/>
                    </a:lnTo>
                    <a:lnTo>
                      <a:pt x="9" y="226"/>
                    </a:lnTo>
                    <a:lnTo>
                      <a:pt x="7" y="214"/>
                    </a:lnTo>
                    <a:lnTo>
                      <a:pt x="2" y="183"/>
                    </a:lnTo>
                    <a:lnTo>
                      <a:pt x="0" y="143"/>
                    </a:lnTo>
                    <a:lnTo>
                      <a:pt x="3" y="104"/>
                    </a:lnTo>
                    <a:lnTo>
                      <a:pt x="13" y="84"/>
                    </a:lnTo>
                    <a:lnTo>
                      <a:pt x="23" y="67"/>
                    </a:lnTo>
                    <a:lnTo>
                      <a:pt x="34" y="52"/>
                    </a:lnTo>
                    <a:lnTo>
                      <a:pt x="46" y="39"/>
                    </a:lnTo>
                    <a:lnTo>
                      <a:pt x="59" y="27"/>
                    </a:lnTo>
                    <a:lnTo>
                      <a:pt x="75" y="17"/>
                    </a:lnTo>
                    <a:lnTo>
                      <a:pt x="93" y="8"/>
                    </a:lnTo>
                    <a:lnTo>
                      <a:pt x="115" y="0"/>
                    </a:lnTo>
                    <a:lnTo>
                      <a:pt x="129" y="3"/>
                    </a:lnTo>
                    <a:lnTo>
                      <a:pt x="140" y="7"/>
                    </a:lnTo>
                    <a:lnTo>
                      <a:pt x="148" y="12"/>
                    </a:lnTo>
                    <a:lnTo>
                      <a:pt x="156" y="19"/>
                    </a:lnTo>
                    <a:lnTo>
                      <a:pt x="164" y="27"/>
                    </a:lnTo>
                    <a:lnTo>
                      <a:pt x="170" y="33"/>
                    </a:lnTo>
                    <a:lnTo>
                      <a:pt x="176" y="40"/>
                    </a:lnTo>
                    <a:lnTo>
                      <a:pt x="182" y="45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4" name="Freeform 31"/>
              <p:cNvSpPr>
                <a:spLocks/>
              </p:cNvSpPr>
              <p:nvPr/>
            </p:nvSpPr>
            <p:spPr bwMode="auto">
              <a:xfrm>
                <a:off x="391" y="3587"/>
                <a:ext cx="220" cy="126"/>
              </a:xfrm>
              <a:custGeom>
                <a:avLst/>
                <a:gdLst>
                  <a:gd name="T0" fmla="*/ 54 w 440"/>
                  <a:gd name="T1" fmla="*/ 14 h 251"/>
                  <a:gd name="T2" fmla="*/ 47 w 440"/>
                  <a:gd name="T3" fmla="*/ 19 h 251"/>
                  <a:gd name="T4" fmla="*/ 40 w 440"/>
                  <a:gd name="T5" fmla="*/ 24 h 251"/>
                  <a:gd name="T6" fmla="*/ 42 w 440"/>
                  <a:gd name="T7" fmla="*/ 24 h 251"/>
                  <a:gd name="T8" fmla="*/ 44 w 440"/>
                  <a:gd name="T9" fmla="*/ 23 h 251"/>
                  <a:gd name="T10" fmla="*/ 45 w 440"/>
                  <a:gd name="T11" fmla="*/ 24 h 251"/>
                  <a:gd name="T12" fmla="*/ 44 w 440"/>
                  <a:gd name="T13" fmla="*/ 26 h 251"/>
                  <a:gd name="T14" fmla="*/ 41 w 440"/>
                  <a:gd name="T15" fmla="*/ 28 h 251"/>
                  <a:gd name="T16" fmla="*/ 38 w 440"/>
                  <a:gd name="T17" fmla="*/ 29 h 251"/>
                  <a:gd name="T18" fmla="*/ 36 w 440"/>
                  <a:gd name="T19" fmla="*/ 28 h 251"/>
                  <a:gd name="T20" fmla="*/ 35 w 440"/>
                  <a:gd name="T21" fmla="*/ 26 h 251"/>
                  <a:gd name="T22" fmla="*/ 36 w 440"/>
                  <a:gd name="T23" fmla="*/ 21 h 251"/>
                  <a:gd name="T24" fmla="*/ 38 w 440"/>
                  <a:gd name="T25" fmla="*/ 18 h 251"/>
                  <a:gd name="T26" fmla="*/ 37 w 440"/>
                  <a:gd name="T27" fmla="*/ 17 h 251"/>
                  <a:gd name="T28" fmla="*/ 33 w 440"/>
                  <a:gd name="T29" fmla="*/ 21 h 251"/>
                  <a:gd name="T30" fmla="*/ 33 w 440"/>
                  <a:gd name="T31" fmla="*/ 25 h 251"/>
                  <a:gd name="T32" fmla="*/ 31 w 440"/>
                  <a:gd name="T33" fmla="*/ 27 h 251"/>
                  <a:gd name="T34" fmla="*/ 29 w 440"/>
                  <a:gd name="T35" fmla="*/ 27 h 251"/>
                  <a:gd name="T36" fmla="*/ 28 w 440"/>
                  <a:gd name="T37" fmla="*/ 26 h 251"/>
                  <a:gd name="T38" fmla="*/ 28 w 440"/>
                  <a:gd name="T39" fmla="*/ 21 h 251"/>
                  <a:gd name="T40" fmla="*/ 30 w 440"/>
                  <a:gd name="T41" fmla="*/ 18 h 251"/>
                  <a:gd name="T42" fmla="*/ 30 w 440"/>
                  <a:gd name="T43" fmla="*/ 15 h 251"/>
                  <a:gd name="T44" fmla="*/ 28 w 440"/>
                  <a:gd name="T45" fmla="*/ 17 h 251"/>
                  <a:gd name="T46" fmla="*/ 27 w 440"/>
                  <a:gd name="T47" fmla="*/ 19 h 251"/>
                  <a:gd name="T48" fmla="*/ 25 w 440"/>
                  <a:gd name="T49" fmla="*/ 26 h 251"/>
                  <a:gd name="T50" fmla="*/ 23 w 440"/>
                  <a:gd name="T51" fmla="*/ 26 h 251"/>
                  <a:gd name="T52" fmla="*/ 22 w 440"/>
                  <a:gd name="T53" fmla="*/ 24 h 251"/>
                  <a:gd name="T54" fmla="*/ 22 w 440"/>
                  <a:gd name="T55" fmla="*/ 21 h 251"/>
                  <a:gd name="T56" fmla="*/ 24 w 440"/>
                  <a:gd name="T57" fmla="*/ 16 h 251"/>
                  <a:gd name="T58" fmla="*/ 27 w 440"/>
                  <a:gd name="T59" fmla="*/ 12 h 251"/>
                  <a:gd name="T60" fmla="*/ 23 w 440"/>
                  <a:gd name="T61" fmla="*/ 14 h 251"/>
                  <a:gd name="T62" fmla="*/ 21 w 440"/>
                  <a:gd name="T63" fmla="*/ 17 h 251"/>
                  <a:gd name="T64" fmla="*/ 17 w 440"/>
                  <a:gd name="T65" fmla="*/ 21 h 251"/>
                  <a:gd name="T66" fmla="*/ 11 w 440"/>
                  <a:gd name="T67" fmla="*/ 26 h 251"/>
                  <a:gd name="T68" fmla="*/ 4 w 440"/>
                  <a:gd name="T69" fmla="*/ 31 h 251"/>
                  <a:gd name="T70" fmla="*/ 0 w 440"/>
                  <a:gd name="T71" fmla="*/ 31 h 251"/>
                  <a:gd name="T72" fmla="*/ 1 w 440"/>
                  <a:gd name="T73" fmla="*/ 28 h 251"/>
                  <a:gd name="T74" fmla="*/ 3 w 440"/>
                  <a:gd name="T75" fmla="*/ 26 h 251"/>
                  <a:gd name="T76" fmla="*/ 6 w 440"/>
                  <a:gd name="T77" fmla="*/ 23 h 251"/>
                  <a:gd name="T78" fmla="*/ 10 w 440"/>
                  <a:gd name="T79" fmla="*/ 19 h 251"/>
                  <a:gd name="T80" fmla="*/ 15 w 440"/>
                  <a:gd name="T81" fmla="*/ 14 h 251"/>
                  <a:gd name="T82" fmla="*/ 21 w 440"/>
                  <a:gd name="T83" fmla="*/ 10 h 251"/>
                  <a:gd name="T84" fmla="*/ 28 w 440"/>
                  <a:gd name="T85" fmla="*/ 6 h 251"/>
                  <a:gd name="T86" fmla="*/ 35 w 440"/>
                  <a:gd name="T87" fmla="*/ 2 h 251"/>
                  <a:gd name="T88" fmla="*/ 42 w 440"/>
                  <a:gd name="T89" fmla="*/ 1 h 251"/>
                  <a:gd name="T90" fmla="*/ 49 w 440"/>
                  <a:gd name="T91" fmla="*/ 2 h 251"/>
                  <a:gd name="T92" fmla="*/ 54 w 440"/>
                  <a:gd name="T93" fmla="*/ 7 h 2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0"/>
                  <a:gd name="T142" fmla="*/ 0 h 251"/>
                  <a:gd name="T143" fmla="*/ 440 w 440"/>
                  <a:gd name="T144" fmla="*/ 251 h 2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0" h="251">
                    <a:moveTo>
                      <a:pt x="440" y="66"/>
                    </a:moveTo>
                    <a:lnTo>
                      <a:pt x="437" y="91"/>
                    </a:lnTo>
                    <a:lnTo>
                      <a:pt x="426" y="110"/>
                    </a:lnTo>
                    <a:lnTo>
                      <a:pt x="410" y="125"/>
                    </a:lnTo>
                    <a:lnTo>
                      <a:pt x="390" y="136"/>
                    </a:lnTo>
                    <a:lnTo>
                      <a:pt x="369" y="147"/>
                    </a:lnTo>
                    <a:lnTo>
                      <a:pt x="348" y="159"/>
                    </a:lnTo>
                    <a:lnTo>
                      <a:pt x="331" y="173"/>
                    </a:lnTo>
                    <a:lnTo>
                      <a:pt x="317" y="191"/>
                    </a:lnTo>
                    <a:lnTo>
                      <a:pt x="324" y="192"/>
                    </a:lnTo>
                    <a:lnTo>
                      <a:pt x="330" y="192"/>
                    </a:lnTo>
                    <a:lnTo>
                      <a:pt x="334" y="190"/>
                    </a:lnTo>
                    <a:lnTo>
                      <a:pt x="339" y="188"/>
                    </a:lnTo>
                    <a:lnTo>
                      <a:pt x="344" y="185"/>
                    </a:lnTo>
                    <a:lnTo>
                      <a:pt x="349" y="182"/>
                    </a:lnTo>
                    <a:lnTo>
                      <a:pt x="355" y="179"/>
                    </a:lnTo>
                    <a:lnTo>
                      <a:pt x="360" y="177"/>
                    </a:lnTo>
                    <a:lnTo>
                      <a:pt x="358" y="185"/>
                    </a:lnTo>
                    <a:lnTo>
                      <a:pt x="355" y="193"/>
                    </a:lnTo>
                    <a:lnTo>
                      <a:pt x="351" y="201"/>
                    </a:lnTo>
                    <a:lnTo>
                      <a:pt x="347" y="207"/>
                    </a:lnTo>
                    <a:lnTo>
                      <a:pt x="342" y="213"/>
                    </a:lnTo>
                    <a:lnTo>
                      <a:pt x="335" y="217"/>
                    </a:lnTo>
                    <a:lnTo>
                      <a:pt x="326" y="222"/>
                    </a:lnTo>
                    <a:lnTo>
                      <a:pt x="317" y="225"/>
                    </a:lnTo>
                    <a:lnTo>
                      <a:pt x="310" y="227"/>
                    </a:lnTo>
                    <a:lnTo>
                      <a:pt x="302" y="227"/>
                    </a:lnTo>
                    <a:lnTo>
                      <a:pt x="294" y="225"/>
                    </a:lnTo>
                    <a:lnTo>
                      <a:pt x="288" y="222"/>
                    </a:lnTo>
                    <a:lnTo>
                      <a:pt x="282" y="217"/>
                    </a:lnTo>
                    <a:lnTo>
                      <a:pt x="279" y="212"/>
                    </a:lnTo>
                    <a:lnTo>
                      <a:pt x="277" y="206"/>
                    </a:lnTo>
                    <a:lnTo>
                      <a:pt x="278" y="202"/>
                    </a:lnTo>
                    <a:lnTo>
                      <a:pt x="276" y="188"/>
                    </a:lnTo>
                    <a:lnTo>
                      <a:pt x="278" y="177"/>
                    </a:lnTo>
                    <a:lnTo>
                      <a:pt x="283" y="168"/>
                    </a:lnTo>
                    <a:lnTo>
                      <a:pt x="290" y="160"/>
                    </a:lnTo>
                    <a:lnTo>
                      <a:pt x="297" y="152"/>
                    </a:lnTo>
                    <a:lnTo>
                      <a:pt x="301" y="144"/>
                    </a:lnTo>
                    <a:lnTo>
                      <a:pt x="302" y="134"/>
                    </a:lnTo>
                    <a:lnTo>
                      <a:pt x="298" y="122"/>
                    </a:lnTo>
                    <a:lnTo>
                      <a:pt x="290" y="134"/>
                    </a:lnTo>
                    <a:lnTo>
                      <a:pt x="280" y="144"/>
                    </a:lnTo>
                    <a:lnTo>
                      <a:pt x="271" y="152"/>
                    </a:lnTo>
                    <a:lnTo>
                      <a:pt x="264" y="161"/>
                    </a:lnTo>
                    <a:lnTo>
                      <a:pt x="258" y="170"/>
                    </a:lnTo>
                    <a:lnTo>
                      <a:pt x="255" y="180"/>
                    </a:lnTo>
                    <a:lnTo>
                      <a:pt x="257" y="193"/>
                    </a:lnTo>
                    <a:lnTo>
                      <a:pt x="264" y="208"/>
                    </a:lnTo>
                    <a:lnTo>
                      <a:pt x="259" y="214"/>
                    </a:lnTo>
                    <a:lnTo>
                      <a:pt x="254" y="216"/>
                    </a:lnTo>
                    <a:lnTo>
                      <a:pt x="248" y="216"/>
                    </a:lnTo>
                    <a:lnTo>
                      <a:pt x="243" y="214"/>
                    </a:lnTo>
                    <a:lnTo>
                      <a:pt x="237" y="211"/>
                    </a:lnTo>
                    <a:lnTo>
                      <a:pt x="232" y="207"/>
                    </a:lnTo>
                    <a:lnTo>
                      <a:pt x="227" y="204"/>
                    </a:lnTo>
                    <a:lnTo>
                      <a:pt x="224" y="202"/>
                    </a:lnTo>
                    <a:lnTo>
                      <a:pt x="222" y="189"/>
                    </a:lnTo>
                    <a:lnTo>
                      <a:pt x="223" y="178"/>
                    </a:lnTo>
                    <a:lnTo>
                      <a:pt x="226" y="167"/>
                    </a:lnTo>
                    <a:lnTo>
                      <a:pt x="232" y="157"/>
                    </a:lnTo>
                    <a:lnTo>
                      <a:pt x="236" y="147"/>
                    </a:lnTo>
                    <a:lnTo>
                      <a:pt x="243" y="138"/>
                    </a:lnTo>
                    <a:lnTo>
                      <a:pt x="247" y="127"/>
                    </a:lnTo>
                    <a:lnTo>
                      <a:pt x="252" y="116"/>
                    </a:lnTo>
                    <a:lnTo>
                      <a:pt x="246" y="118"/>
                    </a:lnTo>
                    <a:lnTo>
                      <a:pt x="240" y="121"/>
                    </a:lnTo>
                    <a:lnTo>
                      <a:pt x="232" y="124"/>
                    </a:lnTo>
                    <a:lnTo>
                      <a:pt x="225" y="129"/>
                    </a:lnTo>
                    <a:lnTo>
                      <a:pt x="219" y="135"/>
                    </a:lnTo>
                    <a:lnTo>
                      <a:pt x="213" y="141"/>
                    </a:lnTo>
                    <a:lnTo>
                      <a:pt x="209" y="149"/>
                    </a:lnTo>
                    <a:lnTo>
                      <a:pt x="207" y="157"/>
                    </a:lnTo>
                    <a:lnTo>
                      <a:pt x="201" y="202"/>
                    </a:lnTo>
                    <a:lnTo>
                      <a:pt x="196" y="206"/>
                    </a:lnTo>
                    <a:lnTo>
                      <a:pt x="190" y="208"/>
                    </a:lnTo>
                    <a:lnTo>
                      <a:pt x="185" y="207"/>
                    </a:lnTo>
                    <a:lnTo>
                      <a:pt x="180" y="206"/>
                    </a:lnTo>
                    <a:lnTo>
                      <a:pt x="176" y="203"/>
                    </a:lnTo>
                    <a:lnTo>
                      <a:pt x="173" y="197"/>
                    </a:lnTo>
                    <a:lnTo>
                      <a:pt x="169" y="192"/>
                    </a:lnTo>
                    <a:lnTo>
                      <a:pt x="167" y="185"/>
                    </a:lnTo>
                    <a:lnTo>
                      <a:pt x="167" y="177"/>
                    </a:lnTo>
                    <a:lnTo>
                      <a:pt x="170" y="166"/>
                    </a:lnTo>
                    <a:lnTo>
                      <a:pt x="176" y="152"/>
                    </a:lnTo>
                    <a:lnTo>
                      <a:pt x="182" y="138"/>
                    </a:lnTo>
                    <a:lnTo>
                      <a:pt x="190" y="125"/>
                    </a:lnTo>
                    <a:lnTo>
                      <a:pt x="198" y="112"/>
                    </a:lnTo>
                    <a:lnTo>
                      <a:pt x="204" y="101"/>
                    </a:lnTo>
                    <a:lnTo>
                      <a:pt x="210" y="92"/>
                    </a:lnTo>
                    <a:lnTo>
                      <a:pt x="200" y="95"/>
                    </a:lnTo>
                    <a:lnTo>
                      <a:pt x="190" y="100"/>
                    </a:lnTo>
                    <a:lnTo>
                      <a:pt x="181" y="105"/>
                    </a:lnTo>
                    <a:lnTo>
                      <a:pt x="174" y="112"/>
                    </a:lnTo>
                    <a:lnTo>
                      <a:pt x="166" y="121"/>
                    </a:lnTo>
                    <a:lnTo>
                      <a:pt x="161" y="129"/>
                    </a:lnTo>
                    <a:lnTo>
                      <a:pt x="154" y="138"/>
                    </a:lnTo>
                    <a:lnTo>
                      <a:pt x="150" y="148"/>
                    </a:lnTo>
                    <a:lnTo>
                      <a:pt x="131" y="161"/>
                    </a:lnTo>
                    <a:lnTo>
                      <a:pt x="113" y="176"/>
                    </a:lnTo>
                    <a:lnTo>
                      <a:pt x="98" y="190"/>
                    </a:lnTo>
                    <a:lnTo>
                      <a:pt x="83" y="204"/>
                    </a:lnTo>
                    <a:lnTo>
                      <a:pt x="66" y="217"/>
                    </a:lnTo>
                    <a:lnTo>
                      <a:pt x="51" y="230"/>
                    </a:lnTo>
                    <a:lnTo>
                      <a:pt x="32" y="241"/>
                    </a:lnTo>
                    <a:lnTo>
                      <a:pt x="12" y="251"/>
                    </a:lnTo>
                    <a:lnTo>
                      <a:pt x="5" y="251"/>
                    </a:lnTo>
                    <a:lnTo>
                      <a:pt x="0" y="247"/>
                    </a:lnTo>
                    <a:lnTo>
                      <a:pt x="0" y="238"/>
                    </a:lnTo>
                    <a:lnTo>
                      <a:pt x="1" y="227"/>
                    </a:lnTo>
                    <a:lnTo>
                      <a:pt x="6" y="222"/>
                    </a:lnTo>
                    <a:lnTo>
                      <a:pt x="10" y="215"/>
                    </a:lnTo>
                    <a:lnTo>
                      <a:pt x="15" y="208"/>
                    </a:lnTo>
                    <a:lnTo>
                      <a:pt x="21" y="202"/>
                    </a:lnTo>
                    <a:lnTo>
                      <a:pt x="28" y="194"/>
                    </a:lnTo>
                    <a:lnTo>
                      <a:pt x="34" y="186"/>
                    </a:lnTo>
                    <a:lnTo>
                      <a:pt x="43" y="179"/>
                    </a:lnTo>
                    <a:lnTo>
                      <a:pt x="52" y="171"/>
                    </a:lnTo>
                    <a:lnTo>
                      <a:pt x="65" y="159"/>
                    </a:lnTo>
                    <a:lnTo>
                      <a:pt x="78" y="147"/>
                    </a:lnTo>
                    <a:lnTo>
                      <a:pt x="93" y="135"/>
                    </a:lnTo>
                    <a:lnTo>
                      <a:pt x="107" y="123"/>
                    </a:lnTo>
                    <a:lnTo>
                      <a:pt x="122" y="111"/>
                    </a:lnTo>
                    <a:lnTo>
                      <a:pt x="136" y="99"/>
                    </a:lnTo>
                    <a:lnTo>
                      <a:pt x="153" y="88"/>
                    </a:lnTo>
                    <a:lnTo>
                      <a:pt x="168" y="77"/>
                    </a:lnTo>
                    <a:lnTo>
                      <a:pt x="185" y="66"/>
                    </a:lnTo>
                    <a:lnTo>
                      <a:pt x="201" y="55"/>
                    </a:lnTo>
                    <a:lnTo>
                      <a:pt x="219" y="45"/>
                    </a:lnTo>
                    <a:lnTo>
                      <a:pt x="236" y="35"/>
                    </a:lnTo>
                    <a:lnTo>
                      <a:pt x="255" y="25"/>
                    </a:lnTo>
                    <a:lnTo>
                      <a:pt x="274" y="16"/>
                    </a:lnTo>
                    <a:lnTo>
                      <a:pt x="292" y="8"/>
                    </a:lnTo>
                    <a:lnTo>
                      <a:pt x="312" y="0"/>
                    </a:lnTo>
                    <a:lnTo>
                      <a:pt x="332" y="1"/>
                    </a:lnTo>
                    <a:lnTo>
                      <a:pt x="351" y="3"/>
                    </a:lnTo>
                    <a:lnTo>
                      <a:pt x="370" y="9"/>
                    </a:lnTo>
                    <a:lnTo>
                      <a:pt x="388" y="15"/>
                    </a:lnTo>
                    <a:lnTo>
                      <a:pt x="403" y="25"/>
                    </a:lnTo>
                    <a:lnTo>
                      <a:pt x="417" y="36"/>
                    </a:lnTo>
                    <a:lnTo>
                      <a:pt x="429" y="49"/>
                    </a:lnTo>
                    <a:lnTo>
                      <a:pt x="440" y="66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5" name="Freeform 32"/>
              <p:cNvSpPr>
                <a:spLocks/>
              </p:cNvSpPr>
              <p:nvPr/>
            </p:nvSpPr>
            <p:spPr bwMode="auto">
              <a:xfrm>
                <a:off x="770" y="3610"/>
                <a:ext cx="99" cy="211"/>
              </a:xfrm>
              <a:custGeom>
                <a:avLst/>
                <a:gdLst>
                  <a:gd name="T0" fmla="*/ 13 w 197"/>
                  <a:gd name="T1" fmla="*/ 26 h 423"/>
                  <a:gd name="T2" fmla="*/ 12 w 197"/>
                  <a:gd name="T3" fmla="*/ 29 h 423"/>
                  <a:gd name="T4" fmla="*/ 10 w 197"/>
                  <a:gd name="T5" fmla="*/ 33 h 423"/>
                  <a:gd name="T6" fmla="*/ 8 w 197"/>
                  <a:gd name="T7" fmla="*/ 36 h 423"/>
                  <a:gd name="T8" fmla="*/ 7 w 197"/>
                  <a:gd name="T9" fmla="*/ 39 h 423"/>
                  <a:gd name="T10" fmla="*/ 5 w 197"/>
                  <a:gd name="T11" fmla="*/ 43 h 423"/>
                  <a:gd name="T12" fmla="*/ 3 w 197"/>
                  <a:gd name="T13" fmla="*/ 46 h 423"/>
                  <a:gd name="T14" fmla="*/ 2 w 197"/>
                  <a:gd name="T15" fmla="*/ 49 h 423"/>
                  <a:gd name="T16" fmla="*/ 0 w 197"/>
                  <a:gd name="T17" fmla="*/ 52 h 423"/>
                  <a:gd name="T18" fmla="*/ 1 w 197"/>
                  <a:gd name="T19" fmla="*/ 49 h 423"/>
                  <a:gd name="T20" fmla="*/ 3 w 197"/>
                  <a:gd name="T21" fmla="*/ 46 h 423"/>
                  <a:gd name="T22" fmla="*/ 4 w 197"/>
                  <a:gd name="T23" fmla="*/ 42 h 423"/>
                  <a:gd name="T24" fmla="*/ 6 w 197"/>
                  <a:gd name="T25" fmla="*/ 39 h 423"/>
                  <a:gd name="T26" fmla="*/ 7 w 197"/>
                  <a:gd name="T27" fmla="*/ 35 h 423"/>
                  <a:gd name="T28" fmla="*/ 9 w 197"/>
                  <a:gd name="T29" fmla="*/ 32 h 423"/>
                  <a:gd name="T30" fmla="*/ 10 w 197"/>
                  <a:gd name="T31" fmla="*/ 29 h 423"/>
                  <a:gd name="T32" fmla="*/ 12 w 197"/>
                  <a:gd name="T33" fmla="*/ 25 h 423"/>
                  <a:gd name="T34" fmla="*/ 14 w 197"/>
                  <a:gd name="T35" fmla="*/ 22 h 423"/>
                  <a:gd name="T36" fmla="*/ 15 w 197"/>
                  <a:gd name="T37" fmla="*/ 18 h 423"/>
                  <a:gd name="T38" fmla="*/ 17 w 197"/>
                  <a:gd name="T39" fmla="*/ 15 h 423"/>
                  <a:gd name="T40" fmla="*/ 19 w 197"/>
                  <a:gd name="T41" fmla="*/ 12 h 423"/>
                  <a:gd name="T42" fmla="*/ 20 w 197"/>
                  <a:gd name="T43" fmla="*/ 9 h 423"/>
                  <a:gd name="T44" fmla="*/ 22 w 197"/>
                  <a:gd name="T45" fmla="*/ 6 h 423"/>
                  <a:gd name="T46" fmla="*/ 24 w 197"/>
                  <a:gd name="T47" fmla="*/ 3 h 423"/>
                  <a:gd name="T48" fmla="*/ 25 w 197"/>
                  <a:gd name="T49" fmla="*/ 0 h 423"/>
                  <a:gd name="T50" fmla="*/ 24 w 197"/>
                  <a:gd name="T51" fmla="*/ 3 h 423"/>
                  <a:gd name="T52" fmla="*/ 22 w 197"/>
                  <a:gd name="T53" fmla="*/ 7 h 423"/>
                  <a:gd name="T54" fmla="*/ 20 w 197"/>
                  <a:gd name="T55" fmla="*/ 12 h 423"/>
                  <a:gd name="T56" fmla="*/ 18 w 197"/>
                  <a:gd name="T57" fmla="*/ 16 h 423"/>
                  <a:gd name="T58" fmla="*/ 16 w 197"/>
                  <a:gd name="T59" fmla="*/ 20 h 423"/>
                  <a:gd name="T60" fmla="*/ 15 w 197"/>
                  <a:gd name="T61" fmla="*/ 23 h 423"/>
                  <a:gd name="T62" fmla="*/ 14 w 197"/>
                  <a:gd name="T63" fmla="*/ 25 h 423"/>
                  <a:gd name="T64" fmla="*/ 13 w 197"/>
                  <a:gd name="T65" fmla="*/ 26 h 4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423"/>
                  <a:gd name="T101" fmla="*/ 197 w 197"/>
                  <a:gd name="T102" fmla="*/ 423 h 4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423">
                    <a:moveTo>
                      <a:pt x="103" y="211"/>
                    </a:moveTo>
                    <a:lnTo>
                      <a:pt x="91" y="238"/>
                    </a:lnTo>
                    <a:lnTo>
                      <a:pt x="78" y="266"/>
                    </a:lnTo>
                    <a:lnTo>
                      <a:pt x="64" y="292"/>
                    </a:lnTo>
                    <a:lnTo>
                      <a:pt x="51" y="319"/>
                    </a:lnTo>
                    <a:lnTo>
                      <a:pt x="37" y="346"/>
                    </a:lnTo>
                    <a:lnTo>
                      <a:pt x="24" y="372"/>
                    </a:lnTo>
                    <a:lnTo>
                      <a:pt x="12" y="397"/>
                    </a:lnTo>
                    <a:lnTo>
                      <a:pt x="0" y="423"/>
                    </a:lnTo>
                    <a:lnTo>
                      <a:pt x="8" y="395"/>
                    </a:lnTo>
                    <a:lnTo>
                      <a:pt x="18" y="368"/>
                    </a:lnTo>
                    <a:lnTo>
                      <a:pt x="29" y="340"/>
                    </a:lnTo>
                    <a:lnTo>
                      <a:pt x="41" y="313"/>
                    </a:lnTo>
                    <a:lnTo>
                      <a:pt x="53" y="285"/>
                    </a:lnTo>
                    <a:lnTo>
                      <a:pt x="65" y="258"/>
                    </a:lnTo>
                    <a:lnTo>
                      <a:pt x="79" y="232"/>
                    </a:lnTo>
                    <a:lnTo>
                      <a:pt x="92" y="204"/>
                    </a:lnTo>
                    <a:lnTo>
                      <a:pt x="106" y="178"/>
                    </a:lnTo>
                    <a:lnTo>
                      <a:pt x="119" y="151"/>
                    </a:lnTo>
                    <a:lnTo>
                      <a:pt x="132" y="125"/>
                    </a:lnTo>
                    <a:lnTo>
                      <a:pt x="147" y="99"/>
                    </a:lnTo>
                    <a:lnTo>
                      <a:pt x="160" y="74"/>
                    </a:lnTo>
                    <a:lnTo>
                      <a:pt x="173" y="48"/>
                    </a:lnTo>
                    <a:lnTo>
                      <a:pt x="185" y="24"/>
                    </a:lnTo>
                    <a:lnTo>
                      <a:pt x="197" y="0"/>
                    </a:lnTo>
                    <a:lnTo>
                      <a:pt x="187" y="29"/>
                    </a:lnTo>
                    <a:lnTo>
                      <a:pt x="174" y="61"/>
                    </a:lnTo>
                    <a:lnTo>
                      <a:pt x="159" y="97"/>
                    </a:lnTo>
                    <a:lnTo>
                      <a:pt x="142" y="131"/>
                    </a:lnTo>
                    <a:lnTo>
                      <a:pt x="127" y="162"/>
                    </a:lnTo>
                    <a:lnTo>
                      <a:pt x="115" y="188"/>
                    </a:lnTo>
                    <a:lnTo>
                      <a:pt x="106" y="204"/>
                    </a:lnTo>
                    <a:lnTo>
                      <a:pt x="103" y="211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6" name="Freeform 33"/>
              <p:cNvSpPr>
                <a:spLocks/>
              </p:cNvSpPr>
              <p:nvPr/>
            </p:nvSpPr>
            <p:spPr bwMode="auto">
              <a:xfrm>
                <a:off x="139" y="3636"/>
                <a:ext cx="16" cy="19"/>
              </a:xfrm>
              <a:custGeom>
                <a:avLst/>
                <a:gdLst>
                  <a:gd name="T0" fmla="*/ 0 w 31"/>
                  <a:gd name="T1" fmla="*/ 5 h 38"/>
                  <a:gd name="T2" fmla="*/ 4 w 31"/>
                  <a:gd name="T3" fmla="*/ 0 h 38"/>
                  <a:gd name="T4" fmla="*/ 3 w 31"/>
                  <a:gd name="T5" fmla="*/ 3 h 38"/>
                  <a:gd name="T6" fmla="*/ 0 w 31"/>
                  <a:gd name="T7" fmla="*/ 5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8"/>
                  <a:gd name="T14" fmla="*/ 31 w 31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8">
                    <a:moveTo>
                      <a:pt x="0" y="38"/>
                    </a:moveTo>
                    <a:lnTo>
                      <a:pt x="31" y="0"/>
                    </a:lnTo>
                    <a:lnTo>
                      <a:pt x="17" y="2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7" name="Freeform 34"/>
              <p:cNvSpPr>
                <a:spLocks/>
              </p:cNvSpPr>
              <p:nvPr/>
            </p:nvSpPr>
            <p:spPr bwMode="auto">
              <a:xfrm>
                <a:off x="428" y="3827"/>
                <a:ext cx="240" cy="29"/>
              </a:xfrm>
              <a:custGeom>
                <a:avLst/>
                <a:gdLst>
                  <a:gd name="T0" fmla="*/ 60 w 481"/>
                  <a:gd name="T1" fmla="*/ 6 h 58"/>
                  <a:gd name="T2" fmla="*/ 58 w 481"/>
                  <a:gd name="T3" fmla="*/ 7 h 58"/>
                  <a:gd name="T4" fmla="*/ 54 w 481"/>
                  <a:gd name="T5" fmla="*/ 7 h 58"/>
                  <a:gd name="T6" fmla="*/ 51 w 481"/>
                  <a:gd name="T7" fmla="*/ 7 h 58"/>
                  <a:gd name="T8" fmla="*/ 47 w 481"/>
                  <a:gd name="T9" fmla="*/ 7 h 58"/>
                  <a:gd name="T10" fmla="*/ 43 w 481"/>
                  <a:gd name="T11" fmla="*/ 7 h 58"/>
                  <a:gd name="T12" fmla="*/ 39 w 481"/>
                  <a:gd name="T13" fmla="*/ 6 h 58"/>
                  <a:gd name="T14" fmla="*/ 36 w 481"/>
                  <a:gd name="T15" fmla="*/ 5 h 58"/>
                  <a:gd name="T16" fmla="*/ 32 w 481"/>
                  <a:gd name="T17" fmla="*/ 5 h 58"/>
                  <a:gd name="T18" fmla="*/ 28 w 481"/>
                  <a:gd name="T19" fmla="*/ 4 h 58"/>
                  <a:gd name="T20" fmla="*/ 25 w 481"/>
                  <a:gd name="T21" fmla="*/ 3 h 58"/>
                  <a:gd name="T22" fmla="*/ 21 w 481"/>
                  <a:gd name="T23" fmla="*/ 3 h 58"/>
                  <a:gd name="T24" fmla="*/ 18 w 481"/>
                  <a:gd name="T25" fmla="*/ 2 h 58"/>
                  <a:gd name="T26" fmla="*/ 14 w 481"/>
                  <a:gd name="T27" fmla="*/ 2 h 58"/>
                  <a:gd name="T28" fmla="*/ 10 w 481"/>
                  <a:gd name="T29" fmla="*/ 2 h 58"/>
                  <a:gd name="T30" fmla="*/ 7 w 481"/>
                  <a:gd name="T31" fmla="*/ 3 h 58"/>
                  <a:gd name="T32" fmla="*/ 3 w 481"/>
                  <a:gd name="T33" fmla="*/ 4 h 58"/>
                  <a:gd name="T34" fmla="*/ 0 w 481"/>
                  <a:gd name="T35" fmla="*/ 5 h 58"/>
                  <a:gd name="T36" fmla="*/ 3 w 481"/>
                  <a:gd name="T37" fmla="*/ 3 h 58"/>
                  <a:gd name="T38" fmla="*/ 6 w 481"/>
                  <a:gd name="T39" fmla="*/ 2 h 58"/>
                  <a:gd name="T40" fmla="*/ 10 w 481"/>
                  <a:gd name="T41" fmla="*/ 1 h 58"/>
                  <a:gd name="T42" fmla="*/ 13 w 481"/>
                  <a:gd name="T43" fmla="*/ 1 h 58"/>
                  <a:gd name="T44" fmla="*/ 17 w 481"/>
                  <a:gd name="T45" fmla="*/ 0 h 58"/>
                  <a:gd name="T46" fmla="*/ 20 w 481"/>
                  <a:gd name="T47" fmla="*/ 1 h 58"/>
                  <a:gd name="T48" fmla="*/ 24 w 481"/>
                  <a:gd name="T49" fmla="*/ 1 h 58"/>
                  <a:gd name="T50" fmla="*/ 27 w 481"/>
                  <a:gd name="T51" fmla="*/ 1 h 58"/>
                  <a:gd name="T52" fmla="*/ 31 w 481"/>
                  <a:gd name="T53" fmla="*/ 2 h 58"/>
                  <a:gd name="T54" fmla="*/ 34 w 481"/>
                  <a:gd name="T55" fmla="*/ 3 h 58"/>
                  <a:gd name="T56" fmla="*/ 38 w 481"/>
                  <a:gd name="T57" fmla="*/ 4 h 58"/>
                  <a:gd name="T58" fmla="*/ 41 w 481"/>
                  <a:gd name="T59" fmla="*/ 5 h 58"/>
                  <a:gd name="T60" fmla="*/ 45 w 481"/>
                  <a:gd name="T61" fmla="*/ 5 h 58"/>
                  <a:gd name="T62" fmla="*/ 49 w 481"/>
                  <a:gd name="T63" fmla="*/ 6 h 58"/>
                  <a:gd name="T64" fmla="*/ 52 w 481"/>
                  <a:gd name="T65" fmla="*/ 6 h 58"/>
                  <a:gd name="T66" fmla="*/ 56 w 481"/>
                  <a:gd name="T67" fmla="*/ 6 h 58"/>
                  <a:gd name="T68" fmla="*/ 60 w 481"/>
                  <a:gd name="T69" fmla="*/ 6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1"/>
                  <a:gd name="T106" fmla="*/ 0 h 58"/>
                  <a:gd name="T107" fmla="*/ 481 w 481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1" h="58">
                    <a:moveTo>
                      <a:pt x="481" y="48"/>
                    </a:moveTo>
                    <a:lnTo>
                      <a:pt x="469" y="57"/>
                    </a:lnTo>
                    <a:lnTo>
                      <a:pt x="438" y="58"/>
                    </a:lnTo>
                    <a:lnTo>
                      <a:pt x="408" y="57"/>
                    </a:lnTo>
                    <a:lnTo>
                      <a:pt x="379" y="54"/>
                    </a:lnTo>
                    <a:lnTo>
                      <a:pt x="349" y="50"/>
                    </a:lnTo>
                    <a:lnTo>
                      <a:pt x="319" y="45"/>
                    </a:lnTo>
                    <a:lnTo>
                      <a:pt x="290" y="39"/>
                    </a:lnTo>
                    <a:lnTo>
                      <a:pt x="260" y="33"/>
                    </a:lnTo>
                    <a:lnTo>
                      <a:pt x="231" y="27"/>
                    </a:lnTo>
                    <a:lnTo>
                      <a:pt x="202" y="22"/>
                    </a:lnTo>
                    <a:lnTo>
                      <a:pt x="173" y="17"/>
                    </a:lnTo>
                    <a:lnTo>
                      <a:pt x="145" y="14"/>
                    </a:lnTo>
                    <a:lnTo>
                      <a:pt x="115" y="13"/>
                    </a:lnTo>
                    <a:lnTo>
                      <a:pt x="87" y="15"/>
                    </a:lnTo>
                    <a:lnTo>
                      <a:pt x="58" y="18"/>
                    </a:lnTo>
                    <a:lnTo>
                      <a:pt x="28" y="25"/>
                    </a:lnTo>
                    <a:lnTo>
                      <a:pt x="0" y="36"/>
                    </a:lnTo>
                    <a:lnTo>
                      <a:pt x="26" y="22"/>
                    </a:lnTo>
                    <a:lnTo>
                      <a:pt x="54" y="11"/>
                    </a:lnTo>
                    <a:lnTo>
                      <a:pt x="80" y="4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192" y="4"/>
                    </a:lnTo>
                    <a:lnTo>
                      <a:pt x="221" y="8"/>
                    </a:lnTo>
                    <a:lnTo>
                      <a:pt x="249" y="14"/>
                    </a:lnTo>
                    <a:lnTo>
                      <a:pt x="278" y="20"/>
                    </a:lnTo>
                    <a:lnTo>
                      <a:pt x="306" y="26"/>
                    </a:lnTo>
                    <a:lnTo>
                      <a:pt x="335" y="33"/>
                    </a:lnTo>
                    <a:lnTo>
                      <a:pt x="363" y="38"/>
                    </a:lnTo>
                    <a:lnTo>
                      <a:pt x="392" y="41"/>
                    </a:lnTo>
                    <a:lnTo>
                      <a:pt x="420" y="45"/>
                    </a:lnTo>
                    <a:lnTo>
                      <a:pt x="449" y="45"/>
                    </a:lnTo>
                    <a:lnTo>
                      <a:pt x="481" y="48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8" name="Freeform 35"/>
              <p:cNvSpPr>
                <a:spLocks/>
              </p:cNvSpPr>
              <p:nvPr/>
            </p:nvSpPr>
            <p:spPr bwMode="auto">
              <a:xfrm>
                <a:off x="428" y="3860"/>
                <a:ext cx="157" cy="19"/>
              </a:xfrm>
              <a:custGeom>
                <a:avLst/>
                <a:gdLst>
                  <a:gd name="T0" fmla="*/ 39 w 314"/>
                  <a:gd name="T1" fmla="*/ 4 h 39"/>
                  <a:gd name="T2" fmla="*/ 37 w 314"/>
                  <a:gd name="T3" fmla="*/ 4 h 39"/>
                  <a:gd name="T4" fmla="*/ 35 w 314"/>
                  <a:gd name="T5" fmla="*/ 4 h 39"/>
                  <a:gd name="T6" fmla="*/ 33 w 314"/>
                  <a:gd name="T7" fmla="*/ 4 h 39"/>
                  <a:gd name="T8" fmla="*/ 29 w 314"/>
                  <a:gd name="T9" fmla="*/ 4 h 39"/>
                  <a:gd name="T10" fmla="*/ 27 w 314"/>
                  <a:gd name="T11" fmla="*/ 3 h 39"/>
                  <a:gd name="T12" fmla="*/ 24 w 314"/>
                  <a:gd name="T13" fmla="*/ 3 h 39"/>
                  <a:gd name="T14" fmla="*/ 22 w 314"/>
                  <a:gd name="T15" fmla="*/ 2 h 39"/>
                  <a:gd name="T16" fmla="*/ 20 w 314"/>
                  <a:gd name="T17" fmla="*/ 2 h 39"/>
                  <a:gd name="T18" fmla="*/ 18 w 314"/>
                  <a:gd name="T19" fmla="*/ 2 h 39"/>
                  <a:gd name="T20" fmla="*/ 14 w 314"/>
                  <a:gd name="T21" fmla="*/ 2 h 39"/>
                  <a:gd name="T22" fmla="*/ 12 w 314"/>
                  <a:gd name="T23" fmla="*/ 1 h 39"/>
                  <a:gd name="T24" fmla="*/ 10 w 314"/>
                  <a:gd name="T25" fmla="*/ 1 h 39"/>
                  <a:gd name="T26" fmla="*/ 7 w 314"/>
                  <a:gd name="T27" fmla="*/ 2 h 39"/>
                  <a:gd name="T28" fmla="*/ 5 w 314"/>
                  <a:gd name="T29" fmla="*/ 2 h 39"/>
                  <a:gd name="T30" fmla="*/ 2 w 314"/>
                  <a:gd name="T31" fmla="*/ 3 h 39"/>
                  <a:gd name="T32" fmla="*/ 0 w 314"/>
                  <a:gd name="T33" fmla="*/ 4 h 39"/>
                  <a:gd name="T34" fmla="*/ 2 w 314"/>
                  <a:gd name="T35" fmla="*/ 2 h 39"/>
                  <a:gd name="T36" fmla="*/ 5 w 314"/>
                  <a:gd name="T37" fmla="*/ 1 h 39"/>
                  <a:gd name="T38" fmla="*/ 6 w 314"/>
                  <a:gd name="T39" fmla="*/ 1 h 39"/>
                  <a:gd name="T40" fmla="*/ 10 w 314"/>
                  <a:gd name="T41" fmla="*/ 0 h 39"/>
                  <a:gd name="T42" fmla="*/ 11 w 314"/>
                  <a:gd name="T43" fmla="*/ 0 h 39"/>
                  <a:gd name="T44" fmla="*/ 14 w 314"/>
                  <a:gd name="T45" fmla="*/ 0 h 39"/>
                  <a:gd name="T46" fmla="*/ 17 w 314"/>
                  <a:gd name="T47" fmla="*/ 0 h 39"/>
                  <a:gd name="T48" fmla="*/ 20 w 314"/>
                  <a:gd name="T49" fmla="*/ 0 h 39"/>
                  <a:gd name="T50" fmla="*/ 22 w 314"/>
                  <a:gd name="T51" fmla="*/ 0 h 39"/>
                  <a:gd name="T52" fmla="*/ 24 w 314"/>
                  <a:gd name="T53" fmla="*/ 1 h 39"/>
                  <a:gd name="T54" fmla="*/ 27 w 314"/>
                  <a:gd name="T55" fmla="*/ 1 h 39"/>
                  <a:gd name="T56" fmla="*/ 29 w 314"/>
                  <a:gd name="T57" fmla="*/ 2 h 39"/>
                  <a:gd name="T58" fmla="*/ 33 w 314"/>
                  <a:gd name="T59" fmla="*/ 2 h 39"/>
                  <a:gd name="T60" fmla="*/ 35 w 314"/>
                  <a:gd name="T61" fmla="*/ 3 h 39"/>
                  <a:gd name="T62" fmla="*/ 37 w 314"/>
                  <a:gd name="T63" fmla="*/ 4 h 39"/>
                  <a:gd name="T64" fmla="*/ 39 w 314"/>
                  <a:gd name="T65" fmla="*/ 4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4"/>
                  <a:gd name="T100" fmla="*/ 0 h 39"/>
                  <a:gd name="T101" fmla="*/ 314 w 314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4" h="39">
                    <a:moveTo>
                      <a:pt x="314" y="39"/>
                    </a:moveTo>
                    <a:lnTo>
                      <a:pt x="295" y="39"/>
                    </a:lnTo>
                    <a:lnTo>
                      <a:pt x="275" y="37"/>
                    </a:lnTo>
                    <a:lnTo>
                      <a:pt x="257" y="34"/>
                    </a:lnTo>
                    <a:lnTo>
                      <a:pt x="237" y="32"/>
                    </a:lnTo>
                    <a:lnTo>
                      <a:pt x="217" y="29"/>
                    </a:lnTo>
                    <a:lnTo>
                      <a:pt x="197" y="26"/>
                    </a:lnTo>
                    <a:lnTo>
                      <a:pt x="178" y="22"/>
                    </a:lnTo>
                    <a:lnTo>
                      <a:pt x="158" y="19"/>
                    </a:lnTo>
                    <a:lnTo>
                      <a:pt x="138" y="17"/>
                    </a:lnTo>
                    <a:lnTo>
                      <a:pt x="118" y="16"/>
                    </a:lnTo>
                    <a:lnTo>
                      <a:pt x="99" y="15"/>
                    </a:lnTo>
                    <a:lnTo>
                      <a:pt x="79" y="15"/>
                    </a:lnTo>
                    <a:lnTo>
                      <a:pt x="59" y="17"/>
                    </a:lnTo>
                    <a:lnTo>
                      <a:pt x="39" y="20"/>
                    </a:lnTo>
                    <a:lnTo>
                      <a:pt x="20" y="26"/>
                    </a:lnTo>
                    <a:lnTo>
                      <a:pt x="0" y="32"/>
                    </a:lnTo>
                    <a:lnTo>
                      <a:pt x="18" y="22"/>
                    </a:lnTo>
                    <a:lnTo>
                      <a:pt x="36" y="14"/>
                    </a:lnTo>
                    <a:lnTo>
                      <a:pt x="55" y="8"/>
                    </a:lnTo>
                    <a:lnTo>
                      <a:pt x="75" y="4"/>
                    </a:lnTo>
                    <a:lnTo>
                      <a:pt x="95" y="1"/>
                    </a:lnTo>
                    <a:lnTo>
                      <a:pt x="116" y="0"/>
                    </a:lnTo>
                    <a:lnTo>
                      <a:pt x="136" y="0"/>
                    </a:lnTo>
                    <a:lnTo>
                      <a:pt x="157" y="1"/>
                    </a:lnTo>
                    <a:lnTo>
                      <a:pt x="178" y="5"/>
                    </a:lnTo>
                    <a:lnTo>
                      <a:pt x="199" y="8"/>
                    </a:lnTo>
                    <a:lnTo>
                      <a:pt x="219" y="12"/>
                    </a:lnTo>
                    <a:lnTo>
                      <a:pt x="239" y="17"/>
                    </a:lnTo>
                    <a:lnTo>
                      <a:pt x="259" y="22"/>
                    </a:lnTo>
                    <a:lnTo>
                      <a:pt x="278" y="28"/>
                    </a:lnTo>
                    <a:lnTo>
                      <a:pt x="296" y="33"/>
                    </a:lnTo>
                    <a:lnTo>
                      <a:pt x="314" y="39"/>
                    </a:lnTo>
                    <a:close/>
                  </a:path>
                </a:pathLst>
              </a:custGeom>
              <a:solidFill>
                <a:srgbClr val="7F2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9" name="Freeform 36"/>
              <p:cNvSpPr>
                <a:spLocks/>
              </p:cNvSpPr>
              <p:nvPr/>
            </p:nvSpPr>
            <p:spPr bwMode="auto">
              <a:xfrm>
                <a:off x="38" y="3508"/>
                <a:ext cx="856" cy="317"/>
              </a:xfrm>
              <a:custGeom>
                <a:avLst/>
                <a:gdLst>
                  <a:gd name="T0" fmla="*/ 207 w 1712"/>
                  <a:gd name="T1" fmla="*/ 12 h 634"/>
                  <a:gd name="T2" fmla="*/ 200 w 1712"/>
                  <a:gd name="T3" fmla="*/ 26 h 634"/>
                  <a:gd name="T4" fmla="*/ 194 w 1712"/>
                  <a:gd name="T5" fmla="*/ 40 h 634"/>
                  <a:gd name="T6" fmla="*/ 165 w 1712"/>
                  <a:gd name="T7" fmla="*/ 79 h 634"/>
                  <a:gd name="T8" fmla="*/ 139 w 1712"/>
                  <a:gd name="T9" fmla="*/ 75 h 634"/>
                  <a:gd name="T10" fmla="*/ 112 w 1712"/>
                  <a:gd name="T11" fmla="*/ 70 h 634"/>
                  <a:gd name="T12" fmla="*/ 94 w 1712"/>
                  <a:gd name="T13" fmla="*/ 74 h 634"/>
                  <a:gd name="T14" fmla="*/ 103 w 1712"/>
                  <a:gd name="T15" fmla="*/ 54 h 634"/>
                  <a:gd name="T16" fmla="*/ 102 w 1712"/>
                  <a:gd name="T17" fmla="*/ 54 h 634"/>
                  <a:gd name="T18" fmla="*/ 91 w 1712"/>
                  <a:gd name="T19" fmla="*/ 75 h 634"/>
                  <a:gd name="T20" fmla="*/ 83 w 1712"/>
                  <a:gd name="T21" fmla="*/ 76 h 634"/>
                  <a:gd name="T22" fmla="*/ 73 w 1712"/>
                  <a:gd name="T23" fmla="*/ 72 h 634"/>
                  <a:gd name="T24" fmla="*/ 50 w 1712"/>
                  <a:gd name="T25" fmla="*/ 70 h 634"/>
                  <a:gd name="T26" fmla="*/ 27 w 1712"/>
                  <a:gd name="T27" fmla="*/ 72 h 634"/>
                  <a:gd name="T28" fmla="*/ 3 w 1712"/>
                  <a:gd name="T29" fmla="*/ 70 h 634"/>
                  <a:gd name="T30" fmla="*/ 9 w 1712"/>
                  <a:gd name="T31" fmla="*/ 60 h 634"/>
                  <a:gd name="T32" fmla="*/ 19 w 1712"/>
                  <a:gd name="T33" fmla="*/ 49 h 634"/>
                  <a:gd name="T34" fmla="*/ 27 w 1712"/>
                  <a:gd name="T35" fmla="*/ 38 h 634"/>
                  <a:gd name="T36" fmla="*/ 35 w 1712"/>
                  <a:gd name="T37" fmla="*/ 33 h 634"/>
                  <a:gd name="T38" fmla="*/ 42 w 1712"/>
                  <a:gd name="T39" fmla="*/ 35 h 634"/>
                  <a:gd name="T40" fmla="*/ 50 w 1712"/>
                  <a:gd name="T41" fmla="*/ 33 h 634"/>
                  <a:gd name="T42" fmla="*/ 51 w 1712"/>
                  <a:gd name="T43" fmla="*/ 25 h 634"/>
                  <a:gd name="T44" fmla="*/ 43 w 1712"/>
                  <a:gd name="T45" fmla="*/ 23 h 634"/>
                  <a:gd name="T46" fmla="*/ 39 w 1712"/>
                  <a:gd name="T47" fmla="*/ 20 h 634"/>
                  <a:gd name="T48" fmla="*/ 40 w 1712"/>
                  <a:gd name="T49" fmla="*/ 15 h 634"/>
                  <a:gd name="T50" fmla="*/ 47 w 1712"/>
                  <a:gd name="T51" fmla="*/ 11 h 634"/>
                  <a:gd name="T52" fmla="*/ 53 w 1712"/>
                  <a:gd name="T53" fmla="*/ 12 h 634"/>
                  <a:gd name="T54" fmla="*/ 58 w 1712"/>
                  <a:gd name="T55" fmla="*/ 17 h 634"/>
                  <a:gd name="T56" fmla="*/ 65 w 1712"/>
                  <a:gd name="T57" fmla="*/ 21 h 634"/>
                  <a:gd name="T58" fmla="*/ 72 w 1712"/>
                  <a:gd name="T59" fmla="*/ 25 h 634"/>
                  <a:gd name="T60" fmla="*/ 81 w 1712"/>
                  <a:gd name="T61" fmla="*/ 27 h 634"/>
                  <a:gd name="T62" fmla="*/ 88 w 1712"/>
                  <a:gd name="T63" fmla="*/ 28 h 634"/>
                  <a:gd name="T64" fmla="*/ 95 w 1712"/>
                  <a:gd name="T65" fmla="*/ 27 h 634"/>
                  <a:gd name="T66" fmla="*/ 104 w 1712"/>
                  <a:gd name="T67" fmla="*/ 22 h 634"/>
                  <a:gd name="T68" fmla="*/ 111 w 1712"/>
                  <a:gd name="T69" fmla="*/ 11 h 634"/>
                  <a:gd name="T70" fmla="*/ 117 w 1712"/>
                  <a:gd name="T71" fmla="*/ 9 h 634"/>
                  <a:gd name="T72" fmla="*/ 123 w 1712"/>
                  <a:gd name="T73" fmla="*/ 11 h 634"/>
                  <a:gd name="T74" fmla="*/ 119 w 1712"/>
                  <a:gd name="T75" fmla="*/ 20 h 634"/>
                  <a:gd name="T76" fmla="*/ 109 w 1712"/>
                  <a:gd name="T77" fmla="*/ 26 h 634"/>
                  <a:gd name="T78" fmla="*/ 97 w 1712"/>
                  <a:gd name="T79" fmla="*/ 36 h 634"/>
                  <a:gd name="T80" fmla="*/ 88 w 1712"/>
                  <a:gd name="T81" fmla="*/ 45 h 634"/>
                  <a:gd name="T82" fmla="*/ 88 w 1712"/>
                  <a:gd name="T83" fmla="*/ 54 h 634"/>
                  <a:gd name="T84" fmla="*/ 94 w 1712"/>
                  <a:gd name="T85" fmla="*/ 52 h 634"/>
                  <a:gd name="T86" fmla="*/ 101 w 1712"/>
                  <a:gd name="T87" fmla="*/ 46 h 634"/>
                  <a:gd name="T88" fmla="*/ 107 w 1712"/>
                  <a:gd name="T89" fmla="*/ 45 h 634"/>
                  <a:gd name="T90" fmla="*/ 115 w 1712"/>
                  <a:gd name="T91" fmla="*/ 48 h 634"/>
                  <a:gd name="T92" fmla="*/ 124 w 1712"/>
                  <a:gd name="T93" fmla="*/ 50 h 634"/>
                  <a:gd name="T94" fmla="*/ 132 w 1712"/>
                  <a:gd name="T95" fmla="*/ 49 h 634"/>
                  <a:gd name="T96" fmla="*/ 137 w 1712"/>
                  <a:gd name="T97" fmla="*/ 40 h 634"/>
                  <a:gd name="T98" fmla="*/ 144 w 1712"/>
                  <a:gd name="T99" fmla="*/ 35 h 634"/>
                  <a:gd name="T100" fmla="*/ 142 w 1712"/>
                  <a:gd name="T101" fmla="*/ 21 h 634"/>
                  <a:gd name="T102" fmla="*/ 131 w 1712"/>
                  <a:gd name="T103" fmla="*/ 17 h 634"/>
                  <a:gd name="T104" fmla="*/ 142 w 1712"/>
                  <a:gd name="T105" fmla="*/ 18 h 634"/>
                  <a:gd name="T106" fmla="*/ 151 w 1712"/>
                  <a:gd name="T107" fmla="*/ 27 h 634"/>
                  <a:gd name="T108" fmla="*/ 156 w 1712"/>
                  <a:gd name="T109" fmla="*/ 30 h 634"/>
                  <a:gd name="T110" fmla="*/ 165 w 1712"/>
                  <a:gd name="T111" fmla="*/ 20 h 634"/>
                  <a:gd name="T112" fmla="*/ 173 w 1712"/>
                  <a:gd name="T113" fmla="*/ 8 h 634"/>
                  <a:gd name="T114" fmla="*/ 180 w 1712"/>
                  <a:gd name="T115" fmla="*/ 2 h 634"/>
                  <a:gd name="T116" fmla="*/ 193 w 1712"/>
                  <a:gd name="T117" fmla="*/ 5 h 634"/>
                  <a:gd name="T118" fmla="*/ 205 w 1712"/>
                  <a:gd name="T119" fmla="*/ 2 h 6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12"/>
                  <a:gd name="T181" fmla="*/ 0 h 634"/>
                  <a:gd name="T182" fmla="*/ 1712 w 1712"/>
                  <a:gd name="T183" fmla="*/ 634 h 6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12" h="634">
                    <a:moveTo>
                      <a:pt x="1712" y="0"/>
                    </a:moveTo>
                    <a:lnTo>
                      <a:pt x="1696" y="26"/>
                    </a:lnTo>
                    <a:lnTo>
                      <a:pt x="1681" y="51"/>
                    </a:lnTo>
                    <a:lnTo>
                      <a:pt x="1668" y="76"/>
                    </a:lnTo>
                    <a:lnTo>
                      <a:pt x="1655" y="100"/>
                    </a:lnTo>
                    <a:lnTo>
                      <a:pt x="1643" y="123"/>
                    </a:lnTo>
                    <a:lnTo>
                      <a:pt x="1632" y="145"/>
                    </a:lnTo>
                    <a:lnTo>
                      <a:pt x="1621" y="167"/>
                    </a:lnTo>
                    <a:lnTo>
                      <a:pt x="1611" y="188"/>
                    </a:lnTo>
                    <a:lnTo>
                      <a:pt x="1600" y="208"/>
                    </a:lnTo>
                    <a:lnTo>
                      <a:pt x="1590" y="230"/>
                    </a:lnTo>
                    <a:lnTo>
                      <a:pt x="1581" y="251"/>
                    </a:lnTo>
                    <a:lnTo>
                      <a:pt x="1571" y="273"/>
                    </a:lnTo>
                    <a:lnTo>
                      <a:pt x="1561" y="295"/>
                    </a:lnTo>
                    <a:lnTo>
                      <a:pt x="1550" y="318"/>
                    </a:lnTo>
                    <a:lnTo>
                      <a:pt x="1541" y="341"/>
                    </a:lnTo>
                    <a:lnTo>
                      <a:pt x="1530" y="365"/>
                    </a:lnTo>
                    <a:lnTo>
                      <a:pt x="1410" y="611"/>
                    </a:lnTo>
                    <a:lnTo>
                      <a:pt x="1364" y="625"/>
                    </a:lnTo>
                    <a:lnTo>
                      <a:pt x="1319" y="633"/>
                    </a:lnTo>
                    <a:lnTo>
                      <a:pt x="1275" y="634"/>
                    </a:lnTo>
                    <a:lnTo>
                      <a:pt x="1231" y="630"/>
                    </a:lnTo>
                    <a:lnTo>
                      <a:pt x="1188" y="622"/>
                    </a:lnTo>
                    <a:lnTo>
                      <a:pt x="1147" y="611"/>
                    </a:lnTo>
                    <a:lnTo>
                      <a:pt x="1105" y="599"/>
                    </a:lnTo>
                    <a:lnTo>
                      <a:pt x="1063" y="586"/>
                    </a:lnTo>
                    <a:lnTo>
                      <a:pt x="1023" y="575"/>
                    </a:lnTo>
                    <a:lnTo>
                      <a:pt x="982" y="565"/>
                    </a:lnTo>
                    <a:lnTo>
                      <a:pt x="941" y="558"/>
                    </a:lnTo>
                    <a:lnTo>
                      <a:pt x="901" y="556"/>
                    </a:lnTo>
                    <a:lnTo>
                      <a:pt x="860" y="560"/>
                    </a:lnTo>
                    <a:lnTo>
                      <a:pt x="821" y="569"/>
                    </a:lnTo>
                    <a:lnTo>
                      <a:pt x="780" y="588"/>
                    </a:lnTo>
                    <a:lnTo>
                      <a:pt x="739" y="616"/>
                    </a:lnTo>
                    <a:lnTo>
                      <a:pt x="748" y="585"/>
                    </a:lnTo>
                    <a:lnTo>
                      <a:pt x="759" y="554"/>
                    </a:lnTo>
                    <a:lnTo>
                      <a:pt x="775" y="524"/>
                    </a:lnTo>
                    <a:lnTo>
                      <a:pt x="791" y="496"/>
                    </a:lnTo>
                    <a:lnTo>
                      <a:pt x="807" y="467"/>
                    </a:lnTo>
                    <a:lnTo>
                      <a:pt x="824" y="439"/>
                    </a:lnTo>
                    <a:lnTo>
                      <a:pt x="838" y="411"/>
                    </a:lnTo>
                    <a:lnTo>
                      <a:pt x="851" y="383"/>
                    </a:lnTo>
                    <a:lnTo>
                      <a:pt x="848" y="381"/>
                    </a:lnTo>
                    <a:lnTo>
                      <a:pt x="828" y="407"/>
                    </a:lnTo>
                    <a:lnTo>
                      <a:pt x="809" y="437"/>
                    </a:lnTo>
                    <a:lnTo>
                      <a:pt x="790" y="467"/>
                    </a:lnTo>
                    <a:lnTo>
                      <a:pt x="772" y="498"/>
                    </a:lnTo>
                    <a:lnTo>
                      <a:pt x="755" y="531"/>
                    </a:lnTo>
                    <a:lnTo>
                      <a:pt x="737" y="563"/>
                    </a:lnTo>
                    <a:lnTo>
                      <a:pt x="721" y="594"/>
                    </a:lnTo>
                    <a:lnTo>
                      <a:pt x="704" y="623"/>
                    </a:lnTo>
                    <a:lnTo>
                      <a:pt x="693" y="621"/>
                    </a:lnTo>
                    <a:lnTo>
                      <a:pt x="682" y="617"/>
                    </a:lnTo>
                    <a:lnTo>
                      <a:pt x="670" y="611"/>
                    </a:lnTo>
                    <a:lnTo>
                      <a:pt x="659" y="605"/>
                    </a:lnTo>
                    <a:lnTo>
                      <a:pt x="647" y="599"/>
                    </a:lnTo>
                    <a:lnTo>
                      <a:pt x="635" y="594"/>
                    </a:lnTo>
                    <a:lnTo>
                      <a:pt x="624" y="589"/>
                    </a:lnTo>
                    <a:lnTo>
                      <a:pt x="613" y="587"/>
                    </a:lnTo>
                    <a:lnTo>
                      <a:pt x="577" y="575"/>
                    </a:lnTo>
                    <a:lnTo>
                      <a:pt x="541" y="567"/>
                    </a:lnTo>
                    <a:lnTo>
                      <a:pt x="505" y="562"/>
                    </a:lnTo>
                    <a:lnTo>
                      <a:pt x="468" y="558"/>
                    </a:lnTo>
                    <a:lnTo>
                      <a:pt x="432" y="557"/>
                    </a:lnTo>
                    <a:lnTo>
                      <a:pt x="396" y="558"/>
                    </a:lnTo>
                    <a:lnTo>
                      <a:pt x="360" y="560"/>
                    </a:lnTo>
                    <a:lnTo>
                      <a:pt x="324" y="562"/>
                    </a:lnTo>
                    <a:lnTo>
                      <a:pt x="287" y="565"/>
                    </a:lnTo>
                    <a:lnTo>
                      <a:pt x="250" y="568"/>
                    </a:lnTo>
                    <a:lnTo>
                      <a:pt x="213" y="571"/>
                    </a:lnTo>
                    <a:lnTo>
                      <a:pt x="174" y="572"/>
                    </a:lnTo>
                    <a:lnTo>
                      <a:pt x="136" y="571"/>
                    </a:lnTo>
                    <a:lnTo>
                      <a:pt x="97" y="569"/>
                    </a:lnTo>
                    <a:lnTo>
                      <a:pt x="58" y="564"/>
                    </a:lnTo>
                    <a:lnTo>
                      <a:pt x="17" y="557"/>
                    </a:lnTo>
                    <a:lnTo>
                      <a:pt x="0" y="546"/>
                    </a:lnTo>
                    <a:lnTo>
                      <a:pt x="17" y="530"/>
                    </a:lnTo>
                    <a:lnTo>
                      <a:pt x="34" y="515"/>
                    </a:lnTo>
                    <a:lnTo>
                      <a:pt x="50" y="498"/>
                    </a:lnTo>
                    <a:lnTo>
                      <a:pt x="67" y="482"/>
                    </a:lnTo>
                    <a:lnTo>
                      <a:pt x="83" y="465"/>
                    </a:lnTo>
                    <a:lnTo>
                      <a:pt x="99" y="448"/>
                    </a:lnTo>
                    <a:lnTo>
                      <a:pt x="115" y="431"/>
                    </a:lnTo>
                    <a:lnTo>
                      <a:pt x="130" y="414"/>
                    </a:lnTo>
                    <a:lnTo>
                      <a:pt x="146" y="396"/>
                    </a:lnTo>
                    <a:lnTo>
                      <a:pt x="161" y="378"/>
                    </a:lnTo>
                    <a:lnTo>
                      <a:pt x="176" y="360"/>
                    </a:lnTo>
                    <a:lnTo>
                      <a:pt x="192" y="342"/>
                    </a:lnTo>
                    <a:lnTo>
                      <a:pt x="207" y="323"/>
                    </a:lnTo>
                    <a:lnTo>
                      <a:pt x="223" y="304"/>
                    </a:lnTo>
                    <a:lnTo>
                      <a:pt x="237" y="284"/>
                    </a:lnTo>
                    <a:lnTo>
                      <a:pt x="252" y="264"/>
                    </a:lnTo>
                    <a:lnTo>
                      <a:pt x="260" y="259"/>
                    </a:lnTo>
                    <a:lnTo>
                      <a:pt x="269" y="257"/>
                    </a:lnTo>
                    <a:lnTo>
                      <a:pt x="277" y="259"/>
                    </a:lnTo>
                    <a:lnTo>
                      <a:pt x="287" y="263"/>
                    </a:lnTo>
                    <a:lnTo>
                      <a:pt x="297" y="269"/>
                    </a:lnTo>
                    <a:lnTo>
                      <a:pt x="308" y="274"/>
                    </a:lnTo>
                    <a:lnTo>
                      <a:pt x="319" y="279"/>
                    </a:lnTo>
                    <a:lnTo>
                      <a:pt x="330" y="280"/>
                    </a:lnTo>
                    <a:lnTo>
                      <a:pt x="343" y="279"/>
                    </a:lnTo>
                    <a:lnTo>
                      <a:pt x="356" y="278"/>
                    </a:lnTo>
                    <a:lnTo>
                      <a:pt x="370" y="274"/>
                    </a:lnTo>
                    <a:lnTo>
                      <a:pt x="383" y="269"/>
                    </a:lnTo>
                    <a:lnTo>
                      <a:pt x="394" y="262"/>
                    </a:lnTo>
                    <a:lnTo>
                      <a:pt x="405" y="254"/>
                    </a:lnTo>
                    <a:lnTo>
                      <a:pt x="412" y="245"/>
                    </a:lnTo>
                    <a:lnTo>
                      <a:pt x="418" y="233"/>
                    </a:lnTo>
                    <a:lnTo>
                      <a:pt x="416" y="215"/>
                    </a:lnTo>
                    <a:lnTo>
                      <a:pt x="408" y="203"/>
                    </a:lnTo>
                    <a:lnTo>
                      <a:pt x="397" y="196"/>
                    </a:lnTo>
                    <a:lnTo>
                      <a:pt x="383" y="193"/>
                    </a:lnTo>
                    <a:lnTo>
                      <a:pt x="369" y="192"/>
                    </a:lnTo>
                    <a:lnTo>
                      <a:pt x="353" y="192"/>
                    </a:lnTo>
                    <a:lnTo>
                      <a:pt x="339" y="190"/>
                    </a:lnTo>
                    <a:lnTo>
                      <a:pt x="327" y="186"/>
                    </a:lnTo>
                    <a:lnTo>
                      <a:pt x="317" y="179"/>
                    </a:lnTo>
                    <a:lnTo>
                      <a:pt x="311" y="172"/>
                    </a:lnTo>
                    <a:lnTo>
                      <a:pt x="310" y="168"/>
                    </a:lnTo>
                    <a:lnTo>
                      <a:pt x="311" y="163"/>
                    </a:lnTo>
                    <a:lnTo>
                      <a:pt x="315" y="158"/>
                    </a:lnTo>
                    <a:lnTo>
                      <a:pt x="317" y="151"/>
                    </a:lnTo>
                    <a:lnTo>
                      <a:pt x="319" y="143"/>
                    </a:lnTo>
                    <a:lnTo>
                      <a:pt x="318" y="129"/>
                    </a:lnTo>
                    <a:lnTo>
                      <a:pt x="319" y="125"/>
                    </a:lnTo>
                    <a:lnTo>
                      <a:pt x="324" y="114"/>
                    </a:lnTo>
                    <a:lnTo>
                      <a:pt x="332" y="101"/>
                    </a:lnTo>
                    <a:lnTo>
                      <a:pt x="347" y="89"/>
                    </a:lnTo>
                    <a:lnTo>
                      <a:pt x="359" y="88"/>
                    </a:lnTo>
                    <a:lnTo>
                      <a:pt x="370" y="88"/>
                    </a:lnTo>
                    <a:lnTo>
                      <a:pt x="381" y="88"/>
                    </a:lnTo>
                    <a:lnTo>
                      <a:pt x="390" y="89"/>
                    </a:lnTo>
                    <a:lnTo>
                      <a:pt x="400" y="91"/>
                    </a:lnTo>
                    <a:lnTo>
                      <a:pt x="410" y="93"/>
                    </a:lnTo>
                    <a:lnTo>
                      <a:pt x="419" y="98"/>
                    </a:lnTo>
                    <a:lnTo>
                      <a:pt x="427" y="102"/>
                    </a:lnTo>
                    <a:lnTo>
                      <a:pt x="437" y="110"/>
                    </a:lnTo>
                    <a:lnTo>
                      <a:pt x="446" y="117"/>
                    </a:lnTo>
                    <a:lnTo>
                      <a:pt x="456" y="125"/>
                    </a:lnTo>
                    <a:lnTo>
                      <a:pt x="466" y="133"/>
                    </a:lnTo>
                    <a:lnTo>
                      <a:pt x="476" y="141"/>
                    </a:lnTo>
                    <a:lnTo>
                      <a:pt x="486" y="149"/>
                    </a:lnTo>
                    <a:lnTo>
                      <a:pt x="496" y="157"/>
                    </a:lnTo>
                    <a:lnTo>
                      <a:pt x="506" y="164"/>
                    </a:lnTo>
                    <a:lnTo>
                      <a:pt x="517" y="172"/>
                    </a:lnTo>
                    <a:lnTo>
                      <a:pt x="527" y="179"/>
                    </a:lnTo>
                    <a:lnTo>
                      <a:pt x="539" y="185"/>
                    </a:lnTo>
                    <a:lnTo>
                      <a:pt x="551" y="192"/>
                    </a:lnTo>
                    <a:lnTo>
                      <a:pt x="563" y="199"/>
                    </a:lnTo>
                    <a:lnTo>
                      <a:pt x="576" y="204"/>
                    </a:lnTo>
                    <a:lnTo>
                      <a:pt x="590" y="208"/>
                    </a:lnTo>
                    <a:lnTo>
                      <a:pt x="604" y="213"/>
                    </a:lnTo>
                    <a:lnTo>
                      <a:pt x="617" y="216"/>
                    </a:lnTo>
                    <a:lnTo>
                      <a:pt x="630" y="218"/>
                    </a:lnTo>
                    <a:lnTo>
                      <a:pt x="642" y="220"/>
                    </a:lnTo>
                    <a:lnTo>
                      <a:pt x="654" y="223"/>
                    </a:lnTo>
                    <a:lnTo>
                      <a:pt x="665" y="225"/>
                    </a:lnTo>
                    <a:lnTo>
                      <a:pt x="677" y="226"/>
                    </a:lnTo>
                    <a:lnTo>
                      <a:pt x="688" y="227"/>
                    </a:lnTo>
                    <a:lnTo>
                      <a:pt x="700" y="227"/>
                    </a:lnTo>
                    <a:lnTo>
                      <a:pt x="711" y="226"/>
                    </a:lnTo>
                    <a:lnTo>
                      <a:pt x="723" y="226"/>
                    </a:lnTo>
                    <a:lnTo>
                      <a:pt x="734" y="224"/>
                    </a:lnTo>
                    <a:lnTo>
                      <a:pt x="746" y="222"/>
                    </a:lnTo>
                    <a:lnTo>
                      <a:pt x="757" y="219"/>
                    </a:lnTo>
                    <a:lnTo>
                      <a:pt x="769" y="216"/>
                    </a:lnTo>
                    <a:lnTo>
                      <a:pt x="781" y="212"/>
                    </a:lnTo>
                    <a:lnTo>
                      <a:pt x="793" y="206"/>
                    </a:lnTo>
                    <a:lnTo>
                      <a:pt x="810" y="194"/>
                    </a:lnTo>
                    <a:lnTo>
                      <a:pt x="826" y="181"/>
                    </a:lnTo>
                    <a:lnTo>
                      <a:pt x="841" y="167"/>
                    </a:lnTo>
                    <a:lnTo>
                      <a:pt x="856" y="150"/>
                    </a:lnTo>
                    <a:lnTo>
                      <a:pt x="869" y="133"/>
                    </a:lnTo>
                    <a:lnTo>
                      <a:pt x="880" y="114"/>
                    </a:lnTo>
                    <a:lnTo>
                      <a:pt x="889" y="94"/>
                    </a:lnTo>
                    <a:lnTo>
                      <a:pt x="896" y="74"/>
                    </a:lnTo>
                    <a:lnTo>
                      <a:pt x="906" y="68"/>
                    </a:lnTo>
                    <a:lnTo>
                      <a:pt x="917" y="65"/>
                    </a:lnTo>
                    <a:lnTo>
                      <a:pt x="928" y="65"/>
                    </a:lnTo>
                    <a:lnTo>
                      <a:pt x="939" y="67"/>
                    </a:lnTo>
                    <a:lnTo>
                      <a:pt x="951" y="70"/>
                    </a:lnTo>
                    <a:lnTo>
                      <a:pt x="962" y="74"/>
                    </a:lnTo>
                    <a:lnTo>
                      <a:pt x="973" y="79"/>
                    </a:lnTo>
                    <a:lnTo>
                      <a:pt x="984" y="83"/>
                    </a:lnTo>
                    <a:lnTo>
                      <a:pt x="986" y="95"/>
                    </a:lnTo>
                    <a:lnTo>
                      <a:pt x="984" y="107"/>
                    </a:lnTo>
                    <a:lnTo>
                      <a:pt x="980" y="119"/>
                    </a:lnTo>
                    <a:lnTo>
                      <a:pt x="972" y="130"/>
                    </a:lnTo>
                    <a:lnTo>
                      <a:pt x="963" y="141"/>
                    </a:lnTo>
                    <a:lnTo>
                      <a:pt x="955" y="154"/>
                    </a:lnTo>
                    <a:lnTo>
                      <a:pt x="947" y="166"/>
                    </a:lnTo>
                    <a:lnTo>
                      <a:pt x="939" y="178"/>
                    </a:lnTo>
                    <a:lnTo>
                      <a:pt x="918" y="186"/>
                    </a:lnTo>
                    <a:lnTo>
                      <a:pt x="897" y="197"/>
                    </a:lnTo>
                    <a:lnTo>
                      <a:pt x="876" y="209"/>
                    </a:lnTo>
                    <a:lnTo>
                      <a:pt x="854" y="222"/>
                    </a:lnTo>
                    <a:lnTo>
                      <a:pt x="832" y="235"/>
                    </a:lnTo>
                    <a:lnTo>
                      <a:pt x="811" y="250"/>
                    </a:lnTo>
                    <a:lnTo>
                      <a:pt x="790" y="264"/>
                    </a:lnTo>
                    <a:lnTo>
                      <a:pt x="771" y="281"/>
                    </a:lnTo>
                    <a:lnTo>
                      <a:pt x="753" y="297"/>
                    </a:lnTo>
                    <a:lnTo>
                      <a:pt x="736" y="314"/>
                    </a:lnTo>
                    <a:lnTo>
                      <a:pt x="721" y="330"/>
                    </a:lnTo>
                    <a:lnTo>
                      <a:pt x="708" y="348"/>
                    </a:lnTo>
                    <a:lnTo>
                      <a:pt x="697" y="365"/>
                    </a:lnTo>
                    <a:lnTo>
                      <a:pt x="688" y="383"/>
                    </a:lnTo>
                    <a:lnTo>
                      <a:pt x="682" y="400"/>
                    </a:lnTo>
                    <a:lnTo>
                      <a:pt x="679" y="418"/>
                    </a:lnTo>
                    <a:lnTo>
                      <a:pt x="687" y="429"/>
                    </a:lnTo>
                    <a:lnTo>
                      <a:pt x="697" y="433"/>
                    </a:lnTo>
                    <a:lnTo>
                      <a:pt x="707" y="434"/>
                    </a:lnTo>
                    <a:lnTo>
                      <a:pt x="717" y="431"/>
                    </a:lnTo>
                    <a:lnTo>
                      <a:pt x="728" y="427"/>
                    </a:lnTo>
                    <a:lnTo>
                      <a:pt x="738" y="421"/>
                    </a:lnTo>
                    <a:lnTo>
                      <a:pt x="748" y="416"/>
                    </a:lnTo>
                    <a:lnTo>
                      <a:pt x="756" y="411"/>
                    </a:lnTo>
                    <a:lnTo>
                      <a:pt x="769" y="404"/>
                    </a:lnTo>
                    <a:lnTo>
                      <a:pt x="780" y="394"/>
                    </a:lnTo>
                    <a:lnTo>
                      <a:pt x="792" y="382"/>
                    </a:lnTo>
                    <a:lnTo>
                      <a:pt x="803" y="369"/>
                    </a:lnTo>
                    <a:lnTo>
                      <a:pt x="814" y="358"/>
                    </a:lnTo>
                    <a:lnTo>
                      <a:pt x="826" y="349"/>
                    </a:lnTo>
                    <a:lnTo>
                      <a:pt x="839" y="344"/>
                    </a:lnTo>
                    <a:lnTo>
                      <a:pt x="854" y="346"/>
                    </a:lnTo>
                    <a:lnTo>
                      <a:pt x="857" y="364"/>
                    </a:lnTo>
                    <a:lnTo>
                      <a:pt x="865" y="375"/>
                    </a:lnTo>
                    <a:lnTo>
                      <a:pt x="877" y="383"/>
                    </a:lnTo>
                    <a:lnTo>
                      <a:pt x="892" y="386"/>
                    </a:lnTo>
                    <a:lnTo>
                      <a:pt x="908" y="388"/>
                    </a:lnTo>
                    <a:lnTo>
                      <a:pt x="925" y="391"/>
                    </a:lnTo>
                    <a:lnTo>
                      <a:pt x="940" y="394"/>
                    </a:lnTo>
                    <a:lnTo>
                      <a:pt x="953" y="400"/>
                    </a:lnTo>
                    <a:lnTo>
                      <a:pt x="965" y="399"/>
                    </a:lnTo>
                    <a:lnTo>
                      <a:pt x="979" y="402"/>
                    </a:lnTo>
                    <a:lnTo>
                      <a:pt x="992" y="404"/>
                    </a:lnTo>
                    <a:lnTo>
                      <a:pt x="1005" y="407"/>
                    </a:lnTo>
                    <a:lnTo>
                      <a:pt x="1018" y="408"/>
                    </a:lnTo>
                    <a:lnTo>
                      <a:pt x="1031" y="407"/>
                    </a:lnTo>
                    <a:lnTo>
                      <a:pt x="1042" y="402"/>
                    </a:lnTo>
                    <a:lnTo>
                      <a:pt x="1053" y="392"/>
                    </a:lnTo>
                    <a:lnTo>
                      <a:pt x="1064" y="376"/>
                    </a:lnTo>
                    <a:lnTo>
                      <a:pt x="1073" y="362"/>
                    </a:lnTo>
                    <a:lnTo>
                      <a:pt x="1079" y="346"/>
                    </a:lnTo>
                    <a:lnTo>
                      <a:pt x="1079" y="329"/>
                    </a:lnTo>
                    <a:lnTo>
                      <a:pt x="1094" y="323"/>
                    </a:lnTo>
                    <a:lnTo>
                      <a:pt x="1108" y="316"/>
                    </a:lnTo>
                    <a:lnTo>
                      <a:pt x="1119" y="307"/>
                    </a:lnTo>
                    <a:lnTo>
                      <a:pt x="1130" y="297"/>
                    </a:lnTo>
                    <a:lnTo>
                      <a:pt x="1139" y="286"/>
                    </a:lnTo>
                    <a:lnTo>
                      <a:pt x="1148" y="275"/>
                    </a:lnTo>
                    <a:lnTo>
                      <a:pt x="1155" y="263"/>
                    </a:lnTo>
                    <a:lnTo>
                      <a:pt x="1162" y="250"/>
                    </a:lnTo>
                    <a:lnTo>
                      <a:pt x="1162" y="220"/>
                    </a:lnTo>
                    <a:lnTo>
                      <a:pt x="1151" y="196"/>
                    </a:lnTo>
                    <a:lnTo>
                      <a:pt x="1132" y="175"/>
                    </a:lnTo>
                    <a:lnTo>
                      <a:pt x="1108" y="160"/>
                    </a:lnTo>
                    <a:lnTo>
                      <a:pt x="1084" y="149"/>
                    </a:lnTo>
                    <a:lnTo>
                      <a:pt x="1063" y="140"/>
                    </a:lnTo>
                    <a:lnTo>
                      <a:pt x="1047" y="136"/>
                    </a:lnTo>
                    <a:lnTo>
                      <a:pt x="1041" y="135"/>
                    </a:lnTo>
                    <a:lnTo>
                      <a:pt x="1060" y="128"/>
                    </a:lnTo>
                    <a:lnTo>
                      <a:pt x="1079" y="126"/>
                    </a:lnTo>
                    <a:lnTo>
                      <a:pt x="1097" y="128"/>
                    </a:lnTo>
                    <a:lnTo>
                      <a:pt x="1116" y="134"/>
                    </a:lnTo>
                    <a:lnTo>
                      <a:pt x="1133" y="141"/>
                    </a:lnTo>
                    <a:lnTo>
                      <a:pt x="1151" y="150"/>
                    </a:lnTo>
                    <a:lnTo>
                      <a:pt x="1167" y="161"/>
                    </a:lnTo>
                    <a:lnTo>
                      <a:pt x="1182" y="172"/>
                    </a:lnTo>
                    <a:lnTo>
                      <a:pt x="1194" y="192"/>
                    </a:lnTo>
                    <a:lnTo>
                      <a:pt x="1205" y="220"/>
                    </a:lnTo>
                    <a:lnTo>
                      <a:pt x="1211" y="247"/>
                    </a:lnTo>
                    <a:lnTo>
                      <a:pt x="1214" y="258"/>
                    </a:lnTo>
                    <a:lnTo>
                      <a:pt x="1221" y="256"/>
                    </a:lnTo>
                    <a:lnTo>
                      <a:pt x="1230" y="250"/>
                    </a:lnTo>
                    <a:lnTo>
                      <a:pt x="1242" y="240"/>
                    </a:lnTo>
                    <a:lnTo>
                      <a:pt x="1255" y="228"/>
                    </a:lnTo>
                    <a:lnTo>
                      <a:pt x="1269" y="213"/>
                    </a:lnTo>
                    <a:lnTo>
                      <a:pt x="1284" y="195"/>
                    </a:lnTo>
                    <a:lnTo>
                      <a:pt x="1300" y="177"/>
                    </a:lnTo>
                    <a:lnTo>
                      <a:pt x="1316" y="157"/>
                    </a:lnTo>
                    <a:lnTo>
                      <a:pt x="1331" y="137"/>
                    </a:lnTo>
                    <a:lnTo>
                      <a:pt x="1345" y="116"/>
                    </a:lnTo>
                    <a:lnTo>
                      <a:pt x="1359" y="98"/>
                    </a:lnTo>
                    <a:lnTo>
                      <a:pt x="1372" y="80"/>
                    </a:lnTo>
                    <a:lnTo>
                      <a:pt x="1382" y="64"/>
                    </a:lnTo>
                    <a:lnTo>
                      <a:pt x="1391" y="49"/>
                    </a:lnTo>
                    <a:lnTo>
                      <a:pt x="1397" y="39"/>
                    </a:lnTo>
                    <a:lnTo>
                      <a:pt x="1400" y="32"/>
                    </a:lnTo>
                    <a:lnTo>
                      <a:pt x="1419" y="25"/>
                    </a:lnTo>
                    <a:lnTo>
                      <a:pt x="1437" y="23"/>
                    </a:lnTo>
                    <a:lnTo>
                      <a:pt x="1458" y="24"/>
                    </a:lnTo>
                    <a:lnTo>
                      <a:pt x="1479" y="26"/>
                    </a:lnTo>
                    <a:lnTo>
                      <a:pt x="1501" y="29"/>
                    </a:lnTo>
                    <a:lnTo>
                      <a:pt x="1522" y="32"/>
                    </a:lnTo>
                    <a:lnTo>
                      <a:pt x="1542" y="33"/>
                    </a:lnTo>
                    <a:lnTo>
                      <a:pt x="1560" y="32"/>
                    </a:lnTo>
                    <a:lnTo>
                      <a:pt x="1580" y="28"/>
                    </a:lnTo>
                    <a:lnTo>
                      <a:pt x="1599" y="24"/>
                    </a:lnTo>
                    <a:lnTo>
                      <a:pt x="1617" y="22"/>
                    </a:lnTo>
                    <a:lnTo>
                      <a:pt x="1635" y="19"/>
                    </a:lnTo>
                    <a:lnTo>
                      <a:pt x="1654" y="15"/>
                    </a:lnTo>
                    <a:lnTo>
                      <a:pt x="1672" y="11"/>
                    </a:lnTo>
                    <a:lnTo>
                      <a:pt x="1691" y="5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rgbClr val="F2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6870" name="Picture 37" descr="pe01821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0" y="2640"/>
              <a:ext cx="105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38" descr="pe02310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" y="2784"/>
              <a:ext cx="892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333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rgbClr val="FFFF00"/>
                </a:solidFill>
              </a:rPr>
              <a:t>План воспитательной работы.</a:t>
            </a:r>
          </a:p>
        </p:txBody>
      </p:sp>
      <p:graphicFrame>
        <p:nvGraphicFramePr>
          <p:cNvPr id="125119" name="Group 191"/>
          <p:cNvGraphicFramePr>
            <a:graphicFrameLocks noGrp="1"/>
          </p:cNvGraphicFramePr>
          <p:nvPr>
            <p:ph idx="4294967295"/>
          </p:nvPr>
        </p:nvGraphicFramePr>
        <p:xfrm>
          <a:off x="-36513" y="476250"/>
          <a:ext cx="9180513" cy="6587490"/>
        </p:xfrm>
        <a:graphic>
          <a:graphicData uri="http://schemas.openxmlformats.org/drawingml/2006/table">
            <a:tbl>
              <a:tblPr/>
              <a:tblGrid>
                <a:gridCol w="3032126"/>
                <a:gridCol w="6148387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Направления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Сентябрь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Я-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История одежды мальчиков и девочек «Встречают по одежке, провожают по уму.»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Мой мир знаний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Кл. час «Домашнее задание и как его выполняем»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Отечество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Мудрые заповеди предков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Октябрь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Я-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Кл. час «Мир моих увлечений»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природа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Викторина « Животный мир земного шара»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Отечество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Беседа «Символы Российского государства»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семья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Род. собрание « Домашнее задание»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Ноябрь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Мой мир знаний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Азбука безопасного поведения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Я-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Кл. час « Кому нужна моя помощь?»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Отечество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Кл. час «Что значит быть счастливым в своей стране»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Декабрь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Я-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Кл. час «Умеем ли мы обижаться»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Мой мир знаний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«Как празднуют Новый год в странах мира»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семья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Род. собрание «Мой ребенок становится взрослым»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618" name="Group 162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8964613" cy="6965951"/>
        </p:xfrm>
        <a:graphic>
          <a:graphicData uri="http://schemas.openxmlformats.org/drawingml/2006/table">
            <a:tbl>
              <a:tblPr/>
              <a:tblGrid>
                <a:gridCol w="4483100"/>
                <a:gridCol w="4481513"/>
              </a:tblGrid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Январь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природа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«Экология-наука о том как сберечь дом»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Я-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Психолог. кл. час «Тренировка памяти»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Отечество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Интересные факты из газет и журналов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Февраль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Я-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Час довер. разговора «Мое хочу и мое надо»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природа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«Почему важно не забывать о гигиене?»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мое Отечество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Кл. час « О воинской славе»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семья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Род. собрание «О детской дружбе»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семья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Праздник «Милой мамочке моей»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Отечество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Кл. час «Чем и кем славен мой город?»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природа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Беседа «Растения- синоптики»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Апрель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Я-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Кл. час «Все работы хороши»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Мой мир знаний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Информ. час «Это интересно»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Отечество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Довер. беседа «Мои мечты…»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Я-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Кл. час «Благодарность- это…»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природа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Беседа «Растения-синоптики»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и семья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Праздник «Прощай, начачальная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/>
          <p:cNvSpPr>
            <a:spLocks noChangeArrowheads="1"/>
          </p:cNvSpPr>
          <p:nvPr/>
        </p:nvSpPr>
        <p:spPr bwMode="auto">
          <a:xfrm>
            <a:off x="2771775" y="1916113"/>
            <a:ext cx="3240088" cy="28813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командир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419475" y="908050"/>
            <a:ext cx="2016125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художественный</a:t>
            </a:r>
          </a:p>
          <a:p>
            <a:pPr algn="ctr"/>
            <a:r>
              <a:rPr lang="ru-RU" sz="2000">
                <a:solidFill>
                  <a:srgbClr val="000099"/>
                </a:solidFill>
              </a:rPr>
              <a:t>сектор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3419475" y="4868863"/>
            <a:ext cx="2087563" cy="9144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физорги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971550" y="2924175"/>
            <a:ext cx="1778000" cy="9144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культмассовый</a:t>
            </a:r>
          </a:p>
          <a:p>
            <a:pPr algn="ctr"/>
            <a:r>
              <a:rPr lang="ru-RU" sz="2000">
                <a:solidFill>
                  <a:srgbClr val="000099"/>
                </a:solidFill>
              </a:rPr>
              <a:t>сектор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6084888" y="2924175"/>
            <a:ext cx="17272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трудовой </a:t>
            </a:r>
          </a:p>
          <a:p>
            <a:pPr algn="ctr"/>
            <a:r>
              <a:rPr lang="ru-RU" sz="2000">
                <a:solidFill>
                  <a:srgbClr val="000099"/>
                </a:solidFill>
              </a:rPr>
              <a:t>сектор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89" grpId="0" animBg="1"/>
      <p:bldP spid="419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26288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i="1" u="sng" dirty="0" smtClean="0">
                <a:solidFill>
                  <a:srgbClr val="FF0066"/>
                </a:solidFill>
              </a:rPr>
              <a:t>НАПРАВЛЕНИЯ РАБОТЫ СОЦИАЛЬНО-ПСИХОЛОГИЧЕСКОЙ СЛУЖБЫ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060575"/>
            <a:ext cx="6829425" cy="4035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9900"/>
                </a:solidFill>
              </a:rPr>
              <a:t>Психодиагностическое (мониторинг)</a:t>
            </a:r>
          </a:p>
          <a:p>
            <a:pPr eaLnBrk="1" hangingPunct="1">
              <a:defRPr/>
            </a:pPr>
            <a:r>
              <a:rPr lang="ru-RU" dirty="0" err="1" smtClean="0">
                <a:solidFill>
                  <a:srgbClr val="FF9900"/>
                </a:solidFill>
              </a:rPr>
              <a:t>Психокоррекционное</a:t>
            </a:r>
            <a:r>
              <a:rPr lang="ru-RU" dirty="0" smtClean="0">
                <a:solidFill>
                  <a:srgbClr val="FF9900"/>
                </a:solidFill>
              </a:rPr>
              <a:t> (оказание практической помощи)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9900"/>
                </a:solidFill>
              </a:rPr>
              <a:t>Консультативное (индивидуальное и групповое)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9900"/>
                </a:solidFill>
              </a:rPr>
              <a:t>Психопрофилактическое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6227763" y="0"/>
            <a:ext cx="2916237" cy="3213100"/>
            <a:chOff x="4662" y="0"/>
            <a:chExt cx="1098" cy="1344"/>
          </a:xfrm>
        </p:grpSpPr>
        <p:pic>
          <p:nvPicPr>
            <p:cNvPr id="40965" name="Picture 6" descr="ag00433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62" y="192"/>
              <a:ext cx="109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7" descr="j007616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0"/>
              <a:ext cx="912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3276600" y="2492375"/>
            <a:ext cx="2232025" cy="15843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FF0066"/>
                </a:solidFill>
              </a:rPr>
              <a:t>4 «в»</a:t>
            </a:r>
          </a:p>
        </p:txBody>
      </p:sp>
      <p:sp>
        <p:nvSpPr>
          <p:cNvPr id="44035" name="AutoShape 6"/>
          <p:cNvSpPr>
            <a:spLocks noChangeArrowheads="1"/>
          </p:cNvSpPr>
          <p:nvPr/>
        </p:nvSpPr>
        <p:spPr bwMode="auto">
          <a:xfrm>
            <a:off x="4140200" y="1557338"/>
            <a:ext cx="485775" cy="871537"/>
          </a:xfrm>
          <a:prstGeom prst="up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AutoShape 10"/>
          <p:cNvSpPr>
            <a:spLocks noChangeArrowheads="1"/>
          </p:cNvSpPr>
          <p:nvPr/>
        </p:nvSpPr>
        <p:spPr bwMode="auto">
          <a:xfrm>
            <a:off x="4140200" y="42211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AutoShape 13"/>
          <p:cNvSpPr>
            <a:spLocks noChangeArrowheads="1"/>
          </p:cNvSpPr>
          <p:nvPr/>
        </p:nvSpPr>
        <p:spPr bwMode="auto">
          <a:xfrm>
            <a:off x="2268538" y="3068638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AutoShape 14"/>
          <p:cNvSpPr>
            <a:spLocks noChangeArrowheads="1"/>
          </p:cNvSpPr>
          <p:nvPr/>
        </p:nvSpPr>
        <p:spPr bwMode="auto">
          <a:xfrm>
            <a:off x="5508625" y="306863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3276600" y="549275"/>
            <a:ext cx="2303463" cy="98583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dirty="0">
                <a:solidFill>
                  <a:srgbClr val="FF3300"/>
                </a:solidFill>
              </a:rPr>
              <a:t>Клуб «Почемучки»</a:t>
            </a:r>
          </a:p>
          <a:p>
            <a:pPr algn="ctr">
              <a:defRPr/>
            </a:pPr>
            <a:r>
              <a:rPr lang="ru-RU" sz="1800" dirty="0">
                <a:solidFill>
                  <a:schemeClr val="bg2"/>
                </a:solidFill>
              </a:rPr>
              <a:t>СЮТ</a:t>
            </a:r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3276600" y="5229225"/>
            <a:ext cx="2232025" cy="10080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FF3300"/>
                </a:solidFill>
              </a:rPr>
              <a:t>Кружок народного</a:t>
            </a:r>
            <a:r>
              <a:rPr lang="ru-RU" sz="1600" dirty="0"/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FF3300"/>
                </a:solidFill>
              </a:rPr>
              <a:t>творчества</a:t>
            </a:r>
          </a:p>
          <a:p>
            <a:pPr algn="ctr">
              <a:defRPr/>
            </a:pPr>
            <a:r>
              <a:rPr lang="ru-RU" sz="1600" dirty="0">
                <a:solidFill>
                  <a:srgbClr val="000099"/>
                </a:solidFill>
              </a:rPr>
              <a:t>ДДТ</a:t>
            </a:r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323850" y="2636838"/>
            <a:ext cx="1922463" cy="120173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FF3300"/>
                </a:solidFill>
              </a:rPr>
              <a:t>Кружок «Умелые</a:t>
            </a:r>
            <a:r>
              <a:rPr lang="ru-RU" sz="1600" dirty="0"/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FF3300"/>
                </a:solidFill>
              </a:rPr>
              <a:t>руки»</a:t>
            </a:r>
          </a:p>
          <a:p>
            <a:pPr algn="ctr">
              <a:defRPr/>
            </a:pPr>
            <a:r>
              <a:rPr lang="ru-RU" sz="1600" dirty="0">
                <a:solidFill>
                  <a:srgbClr val="000099"/>
                </a:solidFill>
              </a:rPr>
              <a:t>СЮТ</a:t>
            </a:r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6516688" y="2781300"/>
            <a:ext cx="2016125" cy="10795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FF3300"/>
                </a:solidFill>
              </a:rPr>
              <a:t>Спортивные</a:t>
            </a:r>
            <a:r>
              <a:rPr lang="ru-RU" sz="1600" dirty="0"/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FF3300"/>
                </a:solidFill>
              </a:rPr>
              <a:t>секции</a:t>
            </a:r>
          </a:p>
          <a:p>
            <a:pPr algn="ctr">
              <a:defRPr/>
            </a:pPr>
            <a:endParaRPr lang="ru-RU" sz="1600" dirty="0">
              <a:solidFill>
                <a:srgbClr val="FF3300"/>
              </a:solidFill>
            </a:endParaRPr>
          </a:p>
        </p:txBody>
      </p:sp>
      <p:sp>
        <p:nvSpPr>
          <p:cNvPr id="44043" name="WordArt 24"/>
          <p:cNvSpPr>
            <a:spLocks noChangeArrowheads="1" noChangeShapeType="1" noTextEdit="1"/>
          </p:cNvSpPr>
          <p:nvPr/>
        </p:nvSpPr>
        <p:spPr bwMode="auto">
          <a:xfrm>
            <a:off x="5292725" y="4149725"/>
            <a:ext cx="3743325" cy="20875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социум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44035" grpId="0" animBg="1"/>
      <p:bldP spid="44036" grpId="0" animBg="1"/>
      <p:bldP spid="44037" grpId="0" animBg="1"/>
      <p:bldP spid="44038" grpId="0" animBg="1"/>
      <p:bldP spid="101391" grpId="0" animBg="1"/>
      <p:bldP spid="101392" grpId="0" animBg="1"/>
      <p:bldP spid="101393" grpId="0" animBg="1"/>
      <p:bldP spid="101394" grpId="0" animBg="1"/>
      <p:bldP spid="440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2205038"/>
            <a:ext cx="6408737" cy="46529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Эмоциональная незрелость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FF00"/>
                </a:solidFill>
              </a:rPr>
              <a:t> </a:t>
            </a:r>
            <a:r>
              <a:rPr lang="ru-RU" sz="2800" b="1" dirty="0" smtClean="0">
                <a:solidFill>
                  <a:srgbClr val="00FF00"/>
                </a:solidFill>
              </a:rPr>
              <a:t>(импульсивные реакции, неспособность продолжительное время выполнять какое- либо задание)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   </a:t>
            </a:r>
            <a:r>
              <a:rPr lang="ru-RU" b="1" i="1" dirty="0" smtClean="0">
                <a:solidFill>
                  <a:srgbClr val="FFFF00"/>
                </a:solidFill>
              </a:rPr>
              <a:t>Социальная незрелость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FF00"/>
                </a:solidFill>
              </a:rPr>
              <a:t>(неумение подчинять свое поведение законам детской группы, отсутствие потребности в общении со сверстниками)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2938" y="0"/>
            <a:ext cx="8137525" cy="2982913"/>
            <a:chOff x="1296" y="0"/>
            <a:chExt cx="4208" cy="1488"/>
          </a:xfrm>
        </p:grpSpPr>
        <p:sp>
          <p:nvSpPr>
            <p:cNvPr id="43012" name="WordArt 12" descr="Водяные капли"/>
            <p:cNvSpPr>
              <a:spLocks noChangeArrowheads="1" noChangeShapeType="1" noTextEdit="1"/>
            </p:cNvSpPr>
            <p:nvPr/>
          </p:nvSpPr>
          <p:spPr bwMode="auto">
            <a:xfrm>
              <a:off x="1296" y="0"/>
              <a:ext cx="2880" cy="1296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П р о б л е м ы ...</a:t>
              </a:r>
            </a:p>
          </p:txBody>
        </p:sp>
        <p:pic>
          <p:nvPicPr>
            <p:cNvPr id="43013" name="Picture 13" descr="j00791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61" y="192"/>
              <a:ext cx="843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513" y="2636838"/>
            <a:ext cx="6948487" cy="3960812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Развитие потребности преодоления собственных недостатков, вера в успех.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000099"/>
                </a:solidFill>
              </a:rPr>
              <a:t>Осознание необходимости самоконтроля.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009900"/>
                </a:solidFill>
              </a:rPr>
              <a:t>Охрана и укрепление здоровья ребенка: предупреждение эмоциональных срывов, создание климата психологического комфорта.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Создание благоприятной социальной среды.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000099"/>
                </a:solidFill>
              </a:rPr>
              <a:t>Социально- трудовая адаптация учащихся.</a:t>
            </a:r>
          </a:p>
        </p:txBody>
      </p:sp>
      <p:sp>
        <p:nvSpPr>
          <p:cNvPr id="47107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4235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Пути решения проблем</a:t>
            </a:r>
          </a:p>
        </p:txBody>
      </p:sp>
      <p:sp>
        <p:nvSpPr>
          <p:cNvPr id="44036" name="AutoShape 9"/>
          <p:cNvSpPr>
            <a:spLocks noChangeArrowheads="1"/>
          </p:cNvSpPr>
          <p:nvPr/>
        </p:nvSpPr>
        <p:spPr bwMode="auto">
          <a:xfrm>
            <a:off x="179388" y="1844675"/>
            <a:ext cx="1944687" cy="1584325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7524750" cy="60674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66"/>
                </a:solidFill>
              </a:rPr>
              <a:t>«Научить человека быть счастливым нельзя, но воспитать его так, чтобы он был счастливым, можно.»</a:t>
            </a:r>
            <a:br>
              <a:rPr lang="ru-RU" b="1" i="1" smtClean="0">
                <a:solidFill>
                  <a:srgbClr val="FF0066"/>
                </a:solidFill>
              </a:rPr>
            </a:br>
            <a:r>
              <a:rPr lang="ru-RU" b="1" i="1" smtClean="0">
                <a:solidFill>
                  <a:srgbClr val="FF0066"/>
                </a:solidFill>
              </a:rPr>
              <a:t>А. С. Макаренко.</a:t>
            </a:r>
            <a:r>
              <a:rPr lang="ru-RU" smtClean="0"/>
              <a:t>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/>
          <p:cNvSpPr>
            <a:spLocks noChangeArrowheads="1" noChangeShapeType="1" noTextEdit="1"/>
          </p:cNvSpPr>
          <p:nvPr/>
        </p:nvSpPr>
        <p:spPr bwMode="auto">
          <a:xfrm rot="5400000">
            <a:off x="-2173288" y="2854326"/>
            <a:ext cx="6384925" cy="139065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6002F"/>
                    </a:gs>
                    <a:gs pos="50000">
                      <a:srgbClr val="FF0066"/>
                    </a:gs>
                    <a:gs pos="100000">
                      <a:srgbClr val="76002F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же дальше...</a:t>
            </a:r>
          </a:p>
        </p:txBody>
      </p:sp>
      <p:sp>
        <p:nvSpPr>
          <p:cNvPr id="48131" name="AutoShape 8"/>
          <p:cNvSpPr>
            <a:spLocks noChangeArrowheads="1"/>
          </p:cNvSpPr>
          <p:nvPr/>
        </p:nvSpPr>
        <p:spPr bwMode="auto">
          <a:xfrm>
            <a:off x="1547813" y="620713"/>
            <a:ext cx="3024187" cy="1728787"/>
          </a:xfrm>
          <a:prstGeom prst="wedgeEllipseCallout">
            <a:avLst>
              <a:gd name="adj1" fmla="val -10000"/>
              <a:gd name="adj2" fmla="val 67356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8132" name="AutoShape 9"/>
          <p:cNvSpPr>
            <a:spLocks noChangeArrowheads="1"/>
          </p:cNvSpPr>
          <p:nvPr/>
        </p:nvSpPr>
        <p:spPr bwMode="auto">
          <a:xfrm>
            <a:off x="5940425" y="620713"/>
            <a:ext cx="3059113" cy="1800225"/>
          </a:xfrm>
          <a:prstGeom prst="wedgeEllipseCallout">
            <a:avLst>
              <a:gd name="adj1" fmla="val -3398"/>
              <a:gd name="adj2" fmla="val 70634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48133" name="AutoShape 10"/>
          <p:cNvSpPr>
            <a:spLocks noChangeArrowheads="1"/>
          </p:cNvSpPr>
          <p:nvPr/>
        </p:nvSpPr>
        <p:spPr bwMode="auto">
          <a:xfrm>
            <a:off x="1835150" y="4292600"/>
            <a:ext cx="2952750" cy="1584325"/>
          </a:xfrm>
          <a:prstGeom prst="wedgeEllipseCallout">
            <a:avLst>
              <a:gd name="adj1" fmla="val -12847"/>
              <a:gd name="adj2" fmla="val 65231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solidFill>
                  <a:srgbClr val="FF0000"/>
                </a:solidFill>
              </a:rPr>
              <a:t>Повышать уверенность в своих силах</a:t>
            </a:r>
          </a:p>
        </p:txBody>
      </p:sp>
      <p:sp>
        <p:nvSpPr>
          <p:cNvPr id="48134" name="AutoShape 11"/>
          <p:cNvSpPr>
            <a:spLocks noChangeArrowheads="1"/>
          </p:cNvSpPr>
          <p:nvPr/>
        </p:nvSpPr>
        <p:spPr bwMode="auto">
          <a:xfrm>
            <a:off x="5435600" y="3429000"/>
            <a:ext cx="3022600" cy="1728788"/>
          </a:xfrm>
          <a:prstGeom prst="wedgeEllipseCallout">
            <a:avLst>
              <a:gd name="adj1" fmla="val -5250"/>
              <a:gd name="adj2" fmla="val 74792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8135" name="Text Box 13"/>
          <p:cNvSpPr txBox="1">
            <a:spLocks noChangeArrowheads="1"/>
          </p:cNvSpPr>
          <p:nvPr/>
        </p:nvSpPr>
        <p:spPr bwMode="auto">
          <a:xfrm>
            <a:off x="2268538" y="765175"/>
            <a:ext cx="17478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Продолжать работу над формированием ученического коллектива</a:t>
            </a:r>
          </a:p>
        </p:txBody>
      </p: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6496050" y="811213"/>
            <a:ext cx="22463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Повышать уровень </a:t>
            </a:r>
          </a:p>
          <a:p>
            <a:r>
              <a:rPr lang="ru-RU" sz="1600">
                <a:solidFill>
                  <a:srgbClr val="FF0000"/>
                </a:solidFill>
              </a:rPr>
              <a:t>самоконтроля в отно-</a:t>
            </a:r>
          </a:p>
          <a:p>
            <a:r>
              <a:rPr lang="ru-RU" sz="1600">
                <a:solidFill>
                  <a:srgbClr val="FF0000"/>
                </a:solidFill>
              </a:rPr>
              <a:t>шении проявления</a:t>
            </a:r>
          </a:p>
          <a:p>
            <a:r>
              <a:rPr lang="ru-RU" sz="1600">
                <a:solidFill>
                  <a:srgbClr val="FF0000"/>
                </a:solidFill>
              </a:rPr>
              <a:t>своего эмоциональ-</a:t>
            </a:r>
          </a:p>
          <a:p>
            <a:r>
              <a:rPr lang="ru-RU" sz="1600">
                <a:solidFill>
                  <a:srgbClr val="FF0000"/>
                </a:solidFill>
              </a:rPr>
              <a:t>ного состояния в ходе</a:t>
            </a:r>
          </a:p>
          <a:p>
            <a:r>
              <a:rPr lang="ru-RU" sz="1600">
                <a:solidFill>
                  <a:srgbClr val="FF0000"/>
                </a:solidFill>
              </a:rPr>
              <a:t>общения</a:t>
            </a:r>
          </a:p>
        </p:txBody>
      </p:sp>
      <p:sp>
        <p:nvSpPr>
          <p:cNvPr id="45065" name="Text Box 15"/>
          <p:cNvSpPr txBox="1">
            <a:spLocks noChangeArrowheads="1"/>
          </p:cNvSpPr>
          <p:nvPr/>
        </p:nvSpPr>
        <p:spPr bwMode="auto">
          <a:xfrm>
            <a:off x="2032000" y="4503738"/>
            <a:ext cx="2324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66" name="Text Box 16"/>
          <p:cNvSpPr txBox="1">
            <a:spLocks noChangeArrowheads="1"/>
          </p:cNvSpPr>
          <p:nvPr/>
        </p:nvSpPr>
        <p:spPr bwMode="auto">
          <a:xfrm>
            <a:off x="3111500" y="4503738"/>
            <a:ext cx="102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67" name="Text Box 17"/>
          <p:cNvSpPr txBox="1">
            <a:spLocks noChangeArrowheads="1"/>
          </p:cNvSpPr>
          <p:nvPr/>
        </p:nvSpPr>
        <p:spPr bwMode="auto">
          <a:xfrm>
            <a:off x="5775325" y="3208338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/>
          </a:p>
        </p:txBody>
      </p:sp>
      <p:sp>
        <p:nvSpPr>
          <p:cNvPr id="48140" name="Text Box 18"/>
          <p:cNvSpPr txBox="1">
            <a:spLocks noChangeArrowheads="1"/>
          </p:cNvSpPr>
          <p:nvPr/>
        </p:nvSpPr>
        <p:spPr bwMode="auto">
          <a:xfrm>
            <a:off x="5940425" y="3716338"/>
            <a:ext cx="2232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Создавать условия для раскрытия творческого потенциала детей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animBg="1"/>
      <p:bldP spid="48132" grpId="0" animBg="1"/>
      <p:bldP spid="48133" grpId="0" animBg="1"/>
      <p:bldP spid="48134" grpId="0" animBg="1"/>
      <p:bldP spid="48135" grpId="0"/>
      <p:bldP spid="48136" grpId="0"/>
      <p:bldP spid="48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9900"/>
                </a:solidFill>
              </a:rPr>
              <a:t>Создание системы воспитания и образования учащихся во всех внутренних и внешних взаимодействиях личности и ее окружения через создание условий и возможностей выбора каждого человека</a:t>
            </a:r>
          </a:p>
        </p:txBody>
      </p:sp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280988" y="404813"/>
            <a:ext cx="85820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6002F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Общешкольная воспитательная проблема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  <p:bldP spid="296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b="1" i="1" u="sng" smtClean="0">
                <a:solidFill>
                  <a:srgbClr val="FF00FF"/>
                </a:solidFill>
              </a:rPr>
              <a:t>ЗАДАЧИ ВОСПИТАТЕЛЬНОЙ РАБОТЫ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FF00"/>
                </a:solidFill>
              </a:rPr>
              <a:t>ФОРМИРОВАТЬ ГРАЖДАНСКО- ПАТРИОТИЧЕСКОЕ СОЗНАНИЕ;</a:t>
            </a:r>
          </a:p>
          <a:p>
            <a:pPr eaLnBrk="1" hangingPunct="1"/>
            <a:r>
              <a:rPr lang="ru-RU" sz="2000" b="1" smtClean="0">
                <a:solidFill>
                  <a:srgbClr val="FFFF00"/>
                </a:solidFill>
              </a:rPr>
              <a:t>ФОРМИРОВАТЬ НРАВСТВЕННЫЕ ПОЗИЦИИ;</a:t>
            </a:r>
          </a:p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РАЗВИВАТЬ ПОЗНАВАТЕЛЬНЫЕ ИНТЕРЕСЫ, ТВОРЧЕСКУЮ АКТИВНОСТЬ, ПОТРЕБНОСТЬ В ПОЗНАНИИ КУЛЬТУРНО- ИСТОРИЧЕСКИХ ЦЕННОСТЕЙ;</a:t>
            </a:r>
          </a:p>
          <a:p>
            <a:pPr eaLnBrk="1" hangingPunct="1"/>
            <a:r>
              <a:rPr lang="ru-RU" sz="2000" b="1" smtClean="0">
                <a:solidFill>
                  <a:srgbClr val="FF9900"/>
                </a:solidFill>
              </a:rPr>
              <a:t>ПОДДЕРЖИВАТЬ И УКРЕПЛЯТЬ ШКОЛЬНЫЕ ТРАДИЦИИ, СПОСОБСТВУЮЩИЕ СОЗДАНИЮ КОЛЛЕКТИВА</a:t>
            </a:r>
            <a:r>
              <a:rPr lang="ru-RU" sz="2000" b="1" smtClean="0"/>
              <a:t>.</a:t>
            </a:r>
          </a:p>
          <a:p>
            <a:pPr eaLnBrk="1" hangingPunct="1"/>
            <a:endParaRPr lang="ru-RU" sz="2000" b="1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FF00"/>
                </a:solidFill>
                <a:effectLst/>
              </a:rPr>
              <a:t>Задачи воспитания учащихся класса с учетом их индивидуальных особенностей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981200"/>
            <a:ext cx="5076825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u="sng" dirty="0" smtClean="0">
                <a:solidFill>
                  <a:srgbClr val="FF0000"/>
                </a:solidFill>
                <a:effectLst/>
              </a:rPr>
              <a:t>    Коррекционная направленность воспитательного процесса, обеспечивающая преодоление индивидуальных недостатков развития: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9900"/>
                </a:solidFill>
              </a:rPr>
              <a:t>Коррекция нарушений в развитии эмоционально- личностной сфере.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 smtClean="0">
                <a:solidFill>
                  <a:srgbClr val="FF9900"/>
                </a:solidFill>
              </a:rPr>
              <a:t>Психокоррекция</a:t>
            </a:r>
            <a:r>
              <a:rPr lang="ru-RU" sz="2400" b="1" dirty="0" smtClean="0">
                <a:solidFill>
                  <a:srgbClr val="FF9900"/>
                </a:solidFill>
              </a:rPr>
              <a:t> поведения ребенка.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9900"/>
                </a:solidFill>
              </a:rPr>
              <a:t>Социальная профилактика.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solidFill>
                <a:srgbClr val="FF9900"/>
              </a:solidFill>
            </a:endParaRPr>
          </a:p>
        </p:txBody>
      </p:sp>
      <p:pic>
        <p:nvPicPr>
          <p:cNvPr id="29700" name="Picture 12" descr="j025130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89138"/>
            <a:ext cx="3167062" cy="27352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788" y="404813"/>
            <a:ext cx="2374900" cy="12239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9900"/>
                </a:solidFill>
              </a:rPr>
              <a:t> « </a:t>
            </a:r>
            <a:r>
              <a:rPr lang="ru-RU" sz="2000" b="1" i="1" dirty="0" smtClean="0">
                <a:solidFill>
                  <a:srgbClr val="FF9900"/>
                </a:solidFill>
              </a:rPr>
              <a:t>Воспитание-это помощь человеку в становлении самого себя.»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4546600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Изучение и развитие интеллектуальных способностей учащихся.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rgbClr val="FF6600"/>
                </a:solidFill>
              </a:rPr>
              <a:t>Развитие учебных интересов, умений учащихся средствами внеклассной работы.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rgbClr val="FF0066"/>
                </a:solidFill>
              </a:rPr>
              <a:t>Создание условий для формирования мотивации учения.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rgbClr val="00FF00"/>
                </a:solidFill>
              </a:rPr>
              <a:t>Воспитание стремления стать образованным и культурным человеком, способным в полной мере реализовать свой интеллектуальный потенциал.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rgbClr val="0000CC"/>
                </a:solidFill>
              </a:rPr>
              <a:t>Средствами внеклассной работы развивать творческие и исследовательские способности.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5832475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Программа "Интеллект"</a:t>
            </a:r>
          </a:p>
        </p:txBody>
      </p:sp>
      <p:grpSp>
        <p:nvGrpSpPr>
          <p:cNvPr id="30725" name="Group 8"/>
          <p:cNvGrpSpPr>
            <a:grpSpLocks noChangeAspect="1"/>
          </p:cNvGrpSpPr>
          <p:nvPr/>
        </p:nvGrpSpPr>
        <p:grpSpPr bwMode="auto">
          <a:xfrm>
            <a:off x="5435600" y="2349500"/>
            <a:ext cx="3313113" cy="3024188"/>
            <a:chOff x="3424" y="1480"/>
            <a:chExt cx="2087" cy="1905"/>
          </a:xfrm>
        </p:grpSpPr>
        <p:sp>
          <p:nvSpPr>
            <p:cNvPr id="307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424" y="1480"/>
              <a:ext cx="2087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27" name="Group 209"/>
            <p:cNvGrpSpPr>
              <a:grpSpLocks/>
            </p:cNvGrpSpPr>
            <p:nvPr/>
          </p:nvGrpSpPr>
          <p:grpSpPr bwMode="auto">
            <a:xfrm>
              <a:off x="3425" y="1484"/>
              <a:ext cx="2086" cy="1901"/>
              <a:chOff x="3425" y="1484"/>
              <a:chExt cx="2086" cy="1901"/>
            </a:xfrm>
          </p:grpSpPr>
          <p:sp>
            <p:nvSpPr>
              <p:cNvPr id="30784" name="Freeform 9"/>
              <p:cNvSpPr>
                <a:spLocks/>
              </p:cNvSpPr>
              <p:nvPr/>
            </p:nvSpPr>
            <p:spPr bwMode="auto">
              <a:xfrm>
                <a:off x="3857" y="2847"/>
                <a:ext cx="94" cy="81"/>
              </a:xfrm>
              <a:custGeom>
                <a:avLst/>
                <a:gdLst>
                  <a:gd name="T0" fmla="*/ 0 w 94"/>
                  <a:gd name="T1" fmla="*/ 13 h 81"/>
                  <a:gd name="T2" fmla="*/ 2 w 94"/>
                  <a:gd name="T3" fmla="*/ 19 h 81"/>
                  <a:gd name="T4" fmla="*/ 5 w 94"/>
                  <a:gd name="T5" fmla="*/ 34 h 81"/>
                  <a:gd name="T6" fmla="*/ 8 w 94"/>
                  <a:gd name="T7" fmla="*/ 52 h 81"/>
                  <a:gd name="T8" fmla="*/ 10 w 94"/>
                  <a:gd name="T9" fmla="*/ 66 h 81"/>
                  <a:gd name="T10" fmla="*/ 13 w 94"/>
                  <a:gd name="T11" fmla="*/ 70 h 81"/>
                  <a:gd name="T12" fmla="*/ 22 w 94"/>
                  <a:gd name="T13" fmla="*/ 75 h 81"/>
                  <a:gd name="T14" fmla="*/ 33 w 94"/>
                  <a:gd name="T15" fmla="*/ 77 h 81"/>
                  <a:gd name="T16" fmla="*/ 47 w 94"/>
                  <a:gd name="T17" fmla="*/ 79 h 81"/>
                  <a:gd name="T18" fmla="*/ 60 w 94"/>
                  <a:gd name="T19" fmla="*/ 80 h 81"/>
                  <a:gd name="T20" fmla="*/ 72 w 94"/>
                  <a:gd name="T21" fmla="*/ 81 h 81"/>
                  <a:gd name="T22" fmla="*/ 80 w 94"/>
                  <a:gd name="T23" fmla="*/ 81 h 81"/>
                  <a:gd name="T24" fmla="*/ 83 w 94"/>
                  <a:gd name="T25" fmla="*/ 81 h 81"/>
                  <a:gd name="T26" fmla="*/ 94 w 94"/>
                  <a:gd name="T27" fmla="*/ 37 h 81"/>
                  <a:gd name="T28" fmla="*/ 30 w 94"/>
                  <a:gd name="T29" fmla="*/ 0 h 81"/>
                  <a:gd name="T30" fmla="*/ 0 w 94"/>
                  <a:gd name="T31" fmla="*/ 13 h 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1"/>
                  <a:gd name="T50" fmla="*/ 94 w 94"/>
                  <a:gd name="T51" fmla="*/ 81 h 8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1">
                    <a:moveTo>
                      <a:pt x="0" y="13"/>
                    </a:moveTo>
                    <a:lnTo>
                      <a:pt x="2" y="19"/>
                    </a:lnTo>
                    <a:lnTo>
                      <a:pt x="5" y="34"/>
                    </a:lnTo>
                    <a:lnTo>
                      <a:pt x="8" y="52"/>
                    </a:lnTo>
                    <a:lnTo>
                      <a:pt x="10" y="66"/>
                    </a:lnTo>
                    <a:lnTo>
                      <a:pt x="13" y="70"/>
                    </a:lnTo>
                    <a:lnTo>
                      <a:pt x="22" y="75"/>
                    </a:lnTo>
                    <a:lnTo>
                      <a:pt x="33" y="77"/>
                    </a:lnTo>
                    <a:lnTo>
                      <a:pt x="47" y="79"/>
                    </a:lnTo>
                    <a:lnTo>
                      <a:pt x="60" y="80"/>
                    </a:lnTo>
                    <a:lnTo>
                      <a:pt x="72" y="81"/>
                    </a:lnTo>
                    <a:lnTo>
                      <a:pt x="80" y="81"/>
                    </a:lnTo>
                    <a:lnTo>
                      <a:pt x="83" y="81"/>
                    </a:lnTo>
                    <a:lnTo>
                      <a:pt x="94" y="37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5" name="Freeform 10"/>
              <p:cNvSpPr>
                <a:spLocks/>
              </p:cNvSpPr>
              <p:nvPr/>
            </p:nvSpPr>
            <p:spPr bwMode="auto">
              <a:xfrm>
                <a:off x="3860" y="2847"/>
                <a:ext cx="84" cy="68"/>
              </a:xfrm>
              <a:custGeom>
                <a:avLst/>
                <a:gdLst>
                  <a:gd name="T0" fmla="*/ 3 w 84"/>
                  <a:gd name="T1" fmla="*/ 15 h 68"/>
                  <a:gd name="T2" fmla="*/ 5 w 84"/>
                  <a:gd name="T3" fmla="*/ 23 h 68"/>
                  <a:gd name="T4" fmla="*/ 7 w 84"/>
                  <a:gd name="T5" fmla="*/ 37 h 68"/>
                  <a:gd name="T6" fmla="*/ 9 w 84"/>
                  <a:gd name="T7" fmla="*/ 51 h 68"/>
                  <a:gd name="T8" fmla="*/ 10 w 84"/>
                  <a:gd name="T9" fmla="*/ 60 h 68"/>
                  <a:gd name="T10" fmla="*/ 13 w 84"/>
                  <a:gd name="T11" fmla="*/ 62 h 68"/>
                  <a:gd name="T12" fmla="*/ 20 w 84"/>
                  <a:gd name="T13" fmla="*/ 64 h 68"/>
                  <a:gd name="T14" fmla="*/ 29 w 84"/>
                  <a:gd name="T15" fmla="*/ 65 h 68"/>
                  <a:gd name="T16" fmla="*/ 41 w 84"/>
                  <a:gd name="T17" fmla="*/ 66 h 68"/>
                  <a:gd name="T18" fmla="*/ 52 w 84"/>
                  <a:gd name="T19" fmla="*/ 67 h 68"/>
                  <a:gd name="T20" fmla="*/ 61 w 84"/>
                  <a:gd name="T21" fmla="*/ 68 h 68"/>
                  <a:gd name="T22" fmla="*/ 69 w 84"/>
                  <a:gd name="T23" fmla="*/ 68 h 68"/>
                  <a:gd name="T24" fmla="*/ 71 w 84"/>
                  <a:gd name="T25" fmla="*/ 68 h 68"/>
                  <a:gd name="T26" fmla="*/ 84 w 84"/>
                  <a:gd name="T27" fmla="*/ 33 h 68"/>
                  <a:gd name="T28" fmla="*/ 82 w 84"/>
                  <a:gd name="T29" fmla="*/ 32 h 68"/>
                  <a:gd name="T30" fmla="*/ 76 w 84"/>
                  <a:gd name="T31" fmla="*/ 29 h 68"/>
                  <a:gd name="T32" fmla="*/ 68 w 84"/>
                  <a:gd name="T33" fmla="*/ 23 h 68"/>
                  <a:gd name="T34" fmla="*/ 58 w 84"/>
                  <a:gd name="T35" fmla="*/ 18 h 68"/>
                  <a:gd name="T36" fmla="*/ 48 w 84"/>
                  <a:gd name="T37" fmla="*/ 12 h 68"/>
                  <a:gd name="T38" fmla="*/ 40 w 84"/>
                  <a:gd name="T39" fmla="*/ 6 h 68"/>
                  <a:gd name="T40" fmla="*/ 31 w 84"/>
                  <a:gd name="T41" fmla="*/ 2 h 68"/>
                  <a:gd name="T42" fmla="*/ 27 w 84"/>
                  <a:gd name="T43" fmla="*/ 0 h 68"/>
                  <a:gd name="T44" fmla="*/ 21 w 84"/>
                  <a:gd name="T45" fmla="*/ 1 h 68"/>
                  <a:gd name="T46" fmla="*/ 13 w 84"/>
                  <a:gd name="T47" fmla="*/ 4 h 68"/>
                  <a:gd name="T48" fmla="*/ 5 w 84"/>
                  <a:gd name="T49" fmla="*/ 6 h 68"/>
                  <a:gd name="T50" fmla="*/ 1 w 84"/>
                  <a:gd name="T51" fmla="*/ 6 h 68"/>
                  <a:gd name="T52" fmla="*/ 0 w 84"/>
                  <a:gd name="T53" fmla="*/ 5 h 68"/>
                  <a:gd name="T54" fmla="*/ 1 w 84"/>
                  <a:gd name="T55" fmla="*/ 8 h 68"/>
                  <a:gd name="T56" fmla="*/ 2 w 84"/>
                  <a:gd name="T57" fmla="*/ 13 h 68"/>
                  <a:gd name="T58" fmla="*/ 3 w 84"/>
                  <a:gd name="T59" fmla="*/ 15 h 6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4"/>
                  <a:gd name="T91" fmla="*/ 0 h 68"/>
                  <a:gd name="T92" fmla="*/ 84 w 84"/>
                  <a:gd name="T93" fmla="*/ 68 h 6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4" h="68">
                    <a:moveTo>
                      <a:pt x="3" y="15"/>
                    </a:moveTo>
                    <a:lnTo>
                      <a:pt x="5" y="23"/>
                    </a:lnTo>
                    <a:lnTo>
                      <a:pt x="7" y="37"/>
                    </a:lnTo>
                    <a:lnTo>
                      <a:pt x="9" y="51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20" y="64"/>
                    </a:lnTo>
                    <a:lnTo>
                      <a:pt x="29" y="65"/>
                    </a:lnTo>
                    <a:lnTo>
                      <a:pt x="41" y="66"/>
                    </a:lnTo>
                    <a:lnTo>
                      <a:pt x="52" y="67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1" y="68"/>
                    </a:lnTo>
                    <a:lnTo>
                      <a:pt x="84" y="33"/>
                    </a:lnTo>
                    <a:lnTo>
                      <a:pt x="82" y="32"/>
                    </a:lnTo>
                    <a:lnTo>
                      <a:pt x="76" y="29"/>
                    </a:lnTo>
                    <a:lnTo>
                      <a:pt x="68" y="23"/>
                    </a:lnTo>
                    <a:lnTo>
                      <a:pt x="58" y="18"/>
                    </a:lnTo>
                    <a:lnTo>
                      <a:pt x="48" y="12"/>
                    </a:lnTo>
                    <a:lnTo>
                      <a:pt x="40" y="6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5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2" y="13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6" name="Freeform 11"/>
              <p:cNvSpPr>
                <a:spLocks/>
              </p:cNvSpPr>
              <p:nvPr/>
            </p:nvSpPr>
            <p:spPr bwMode="auto">
              <a:xfrm>
                <a:off x="3762" y="1484"/>
                <a:ext cx="42" cy="50"/>
              </a:xfrm>
              <a:custGeom>
                <a:avLst/>
                <a:gdLst>
                  <a:gd name="T0" fmla="*/ 42 w 42"/>
                  <a:gd name="T1" fmla="*/ 10 h 50"/>
                  <a:gd name="T2" fmla="*/ 41 w 42"/>
                  <a:gd name="T3" fmla="*/ 17 h 50"/>
                  <a:gd name="T4" fmla="*/ 38 w 42"/>
                  <a:gd name="T5" fmla="*/ 24 h 50"/>
                  <a:gd name="T6" fmla="*/ 34 w 42"/>
                  <a:gd name="T7" fmla="*/ 28 h 50"/>
                  <a:gd name="T8" fmla="*/ 29 w 42"/>
                  <a:gd name="T9" fmla="*/ 32 h 50"/>
                  <a:gd name="T10" fmla="*/ 22 w 42"/>
                  <a:gd name="T11" fmla="*/ 36 h 50"/>
                  <a:gd name="T12" fmla="*/ 16 w 42"/>
                  <a:gd name="T13" fmla="*/ 39 h 50"/>
                  <a:gd name="T14" fmla="*/ 11 w 42"/>
                  <a:gd name="T15" fmla="*/ 43 h 50"/>
                  <a:gd name="T16" fmla="*/ 7 w 42"/>
                  <a:gd name="T17" fmla="*/ 48 h 50"/>
                  <a:gd name="T18" fmla="*/ 6 w 42"/>
                  <a:gd name="T19" fmla="*/ 48 h 50"/>
                  <a:gd name="T20" fmla="*/ 6 w 42"/>
                  <a:gd name="T21" fmla="*/ 49 h 50"/>
                  <a:gd name="T22" fmla="*/ 5 w 42"/>
                  <a:gd name="T23" fmla="*/ 49 h 50"/>
                  <a:gd name="T24" fmla="*/ 4 w 42"/>
                  <a:gd name="T25" fmla="*/ 50 h 50"/>
                  <a:gd name="T26" fmla="*/ 0 w 42"/>
                  <a:gd name="T27" fmla="*/ 41 h 50"/>
                  <a:gd name="T28" fmla="*/ 2 w 42"/>
                  <a:gd name="T29" fmla="*/ 30 h 50"/>
                  <a:gd name="T30" fmla="*/ 4 w 42"/>
                  <a:gd name="T31" fmla="*/ 19 h 50"/>
                  <a:gd name="T32" fmla="*/ 9 w 42"/>
                  <a:gd name="T33" fmla="*/ 11 h 50"/>
                  <a:gd name="T34" fmla="*/ 14 w 42"/>
                  <a:gd name="T35" fmla="*/ 7 h 50"/>
                  <a:gd name="T36" fmla="*/ 20 w 42"/>
                  <a:gd name="T37" fmla="*/ 2 h 50"/>
                  <a:gd name="T38" fmla="*/ 26 w 42"/>
                  <a:gd name="T39" fmla="*/ 0 h 50"/>
                  <a:gd name="T40" fmla="*/ 34 w 42"/>
                  <a:gd name="T41" fmla="*/ 2 h 50"/>
                  <a:gd name="T42" fmla="*/ 36 w 42"/>
                  <a:gd name="T43" fmla="*/ 3 h 50"/>
                  <a:gd name="T44" fmla="*/ 38 w 42"/>
                  <a:gd name="T45" fmla="*/ 6 h 50"/>
                  <a:gd name="T46" fmla="*/ 40 w 42"/>
                  <a:gd name="T47" fmla="*/ 8 h 50"/>
                  <a:gd name="T48" fmla="*/ 42 w 42"/>
                  <a:gd name="T49" fmla="*/ 10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50"/>
                  <a:gd name="T77" fmla="*/ 42 w 42"/>
                  <a:gd name="T78" fmla="*/ 50 h 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50">
                    <a:moveTo>
                      <a:pt x="42" y="10"/>
                    </a:moveTo>
                    <a:lnTo>
                      <a:pt x="41" y="17"/>
                    </a:lnTo>
                    <a:lnTo>
                      <a:pt x="38" y="24"/>
                    </a:lnTo>
                    <a:lnTo>
                      <a:pt x="34" y="28"/>
                    </a:lnTo>
                    <a:lnTo>
                      <a:pt x="29" y="32"/>
                    </a:lnTo>
                    <a:lnTo>
                      <a:pt x="22" y="36"/>
                    </a:lnTo>
                    <a:lnTo>
                      <a:pt x="16" y="39"/>
                    </a:lnTo>
                    <a:lnTo>
                      <a:pt x="11" y="43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4" y="50"/>
                    </a:lnTo>
                    <a:lnTo>
                      <a:pt x="0" y="41"/>
                    </a:lnTo>
                    <a:lnTo>
                      <a:pt x="2" y="30"/>
                    </a:lnTo>
                    <a:lnTo>
                      <a:pt x="4" y="19"/>
                    </a:lnTo>
                    <a:lnTo>
                      <a:pt x="9" y="11"/>
                    </a:lnTo>
                    <a:lnTo>
                      <a:pt x="14" y="7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7" name="Freeform 12"/>
              <p:cNvSpPr>
                <a:spLocks/>
              </p:cNvSpPr>
              <p:nvPr/>
            </p:nvSpPr>
            <p:spPr bwMode="auto">
              <a:xfrm>
                <a:off x="3769" y="1496"/>
                <a:ext cx="27" cy="27"/>
              </a:xfrm>
              <a:custGeom>
                <a:avLst/>
                <a:gdLst>
                  <a:gd name="T0" fmla="*/ 27 w 27"/>
                  <a:gd name="T1" fmla="*/ 2 h 27"/>
                  <a:gd name="T2" fmla="*/ 23 w 27"/>
                  <a:gd name="T3" fmla="*/ 11 h 27"/>
                  <a:gd name="T4" fmla="*/ 14 w 27"/>
                  <a:gd name="T5" fmla="*/ 14 h 27"/>
                  <a:gd name="T6" fmla="*/ 6 w 27"/>
                  <a:gd name="T7" fmla="*/ 18 h 27"/>
                  <a:gd name="T8" fmla="*/ 0 w 27"/>
                  <a:gd name="T9" fmla="*/ 27 h 27"/>
                  <a:gd name="T10" fmla="*/ 1 w 27"/>
                  <a:gd name="T11" fmla="*/ 18 h 27"/>
                  <a:gd name="T12" fmla="*/ 4 w 27"/>
                  <a:gd name="T13" fmla="*/ 11 h 27"/>
                  <a:gd name="T14" fmla="*/ 10 w 27"/>
                  <a:gd name="T15" fmla="*/ 4 h 27"/>
                  <a:gd name="T16" fmla="*/ 17 w 27"/>
                  <a:gd name="T17" fmla="*/ 0 h 27"/>
                  <a:gd name="T18" fmla="*/ 19 w 27"/>
                  <a:gd name="T19" fmla="*/ 0 h 27"/>
                  <a:gd name="T20" fmla="*/ 23 w 27"/>
                  <a:gd name="T21" fmla="*/ 0 h 27"/>
                  <a:gd name="T22" fmla="*/ 25 w 27"/>
                  <a:gd name="T23" fmla="*/ 0 h 27"/>
                  <a:gd name="T24" fmla="*/ 27 w 27"/>
                  <a:gd name="T25" fmla="*/ 2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27"/>
                  <a:gd name="T41" fmla="*/ 27 w 27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27">
                    <a:moveTo>
                      <a:pt x="27" y="2"/>
                    </a:moveTo>
                    <a:lnTo>
                      <a:pt x="23" y="11"/>
                    </a:lnTo>
                    <a:lnTo>
                      <a:pt x="14" y="14"/>
                    </a:lnTo>
                    <a:lnTo>
                      <a:pt x="6" y="18"/>
                    </a:lnTo>
                    <a:lnTo>
                      <a:pt x="0" y="27"/>
                    </a:lnTo>
                    <a:lnTo>
                      <a:pt x="1" y="18"/>
                    </a:lnTo>
                    <a:lnTo>
                      <a:pt x="4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D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8" name="Freeform 13"/>
              <p:cNvSpPr>
                <a:spLocks/>
              </p:cNvSpPr>
              <p:nvPr/>
            </p:nvSpPr>
            <p:spPr bwMode="auto">
              <a:xfrm>
                <a:off x="3517" y="1547"/>
                <a:ext cx="645" cy="1353"/>
              </a:xfrm>
              <a:custGeom>
                <a:avLst/>
                <a:gdLst>
                  <a:gd name="T0" fmla="*/ 238 w 645"/>
                  <a:gd name="T1" fmla="*/ 40 h 1353"/>
                  <a:gd name="T2" fmla="*/ 259 w 645"/>
                  <a:gd name="T3" fmla="*/ 76 h 1353"/>
                  <a:gd name="T4" fmla="*/ 274 w 645"/>
                  <a:gd name="T5" fmla="*/ 59 h 1353"/>
                  <a:gd name="T6" fmla="*/ 258 w 645"/>
                  <a:gd name="T7" fmla="*/ 222 h 1353"/>
                  <a:gd name="T8" fmla="*/ 266 w 645"/>
                  <a:gd name="T9" fmla="*/ 244 h 1353"/>
                  <a:gd name="T10" fmla="*/ 297 w 645"/>
                  <a:gd name="T11" fmla="*/ 282 h 1353"/>
                  <a:gd name="T12" fmla="*/ 330 w 645"/>
                  <a:gd name="T13" fmla="*/ 367 h 1353"/>
                  <a:gd name="T14" fmla="*/ 383 w 645"/>
                  <a:gd name="T15" fmla="*/ 496 h 1353"/>
                  <a:gd name="T16" fmla="*/ 387 w 645"/>
                  <a:gd name="T17" fmla="*/ 632 h 1353"/>
                  <a:gd name="T18" fmla="*/ 348 w 645"/>
                  <a:gd name="T19" fmla="*/ 706 h 1353"/>
                  <a:gd name="T20" fmla="*/ 288 w 645"/>
                  <a:gd name="T21" fmla="*/ 773 h 1353"/>
                  <a:gd name="T22" fmla="*/ 269 w 645"/>
                  <a:gd name="T23" fmla="*/ 816 h 1353"/>
                  <a:gd name="T24" fmla="*/ 329 w 645"/>
                  <a:gd name="T25" fmla="*/ 844 h 1353"/>
                  <a:gd name="T26" fmla="*/ 358 w 645"/>
                  <a:gd name="T27" fmla="*/ 865 h 1353"/>
                  <a:gd name="T28" fmla="*/ 391 w 645"/>
                  <a:gd name="T29" fmla="*/ 929 h 1353"/>
                  <a:gd name="T30" fmla="*/ 434 w 645"/>
                  <a:gd name="T31" fmla="*/ 976 h 1353"/>
                  <a:gd name="T32" fmla="*/ 446 w 645"/>
                  <a:gd name="T33" fmla="*/ 819 h 1353"/>
                  <a:gd name="T34" fmla="*/ 428 w 645"/>
                  <a:gd name="T35" fmla="*/ 713 h 1353"/>
                  <a:gd name="T36" fmla="*/ 439 w 645"/>
                  <a:gd name="T37" fmla="*/ 615 h 1353"/>
                  <a:gd name="T38" fmla="*/ 478 w 645"/>
                  <a:gd name="T39" fmla="*/ 604 h 1353"/>
                  <a:gd name="T40" fmla="*/ 497 w 645"/>
                  <a:gd name="T41" fmla="*/ 572 h 1353"/>
                  <a:gd name="T42" fmla="*/ 514 w 645"/>
                  <a:gd name="T43" fmla="*/ 530 h 1353"/>
                  <a:gd name="T44" fmla="*/ 543 w 645"/>
                  <a:gd name="T45" fmla="*/ 519 h 1353"/>
                  <a:gd name="T46" fmla="*/ 573 w 645"/>
                  <a:gd name="T47" fmla="*/ 536 h 1353"/>
                  <a:gd name="T48" fmla="*/ 592 w 645"/>
                  <a:gd name="T49" fmla="*/ 592 h 1353"/>
                  <a:gd name="T50" fmla="*/ 614 w 645"/>
                  <a:gd name="T51" fmla="*/ 612 h 1353"/>
                  <a:gd name="T52" fmla="*/ 592 w 645"/>
                  <a:gd name="T53" fmla="*/ 743 h 1353"/>
                  <a:gd name="T54" fmla="*/ 614 w 645"/>
                  <a:gd name="T55" fmla="*/ 828 h 1353"/>
                  <a:gd name="T56" fmla="*/ 623 w 645"/>
                  <a:gd name="T57" fmla="*/ 1135 h 1353"/>
                  <a:gd name="T58" fmla="*/ 632 w 645"/>
                  <a:gd name="T59" fmla="*/ 1286 h 1353"/>
                  <a:gd name="T60" fmla="*/ 575 w 645"/>
                  <a:gd name="T61" fmla="*/ 1262 h 1353"/>
                  <a:gd name="T62" fmla="*/ 552 w 645"/>
                  <a:gd name="T63" fmla="*/ 1299 h 1353"/>
                  <a:gd name="T64" fmla="*/ 510 w 645"/>
                  <a:gd name="T65" fmla="*/ 1323 h 1353"/>
                  <a:gd name="T66" fmla="*/ 464 w 645"/>
                  <a:gd name="T67" fmla="*/ 1351 h 1353"/>
                  <a:gd name="T68" fmla="*/ 397 w 645"/>
                  <a:gd name="T69" fmla="*/ 1322 h 1353"/>
                  <a:gd name="T70" fmla="*/ 340 w 645"/>
                  <a:gd name="T71" fmla="*/ 1313 h 1353"/>
                  <a:gd name="T72" fmla="*/ 297 w 645"/>
                  <a:gd name="T73" fmla="*/ 1235 h 1353"/>
                  <a:gd name="T74" fmla="*/ 221 w 645"/>
                  <a:gd name="T75" fmla="*/ 1147 h 1353"/>
                  <a:gd name="T76" fmla="*/ 148 w 645"/>
                  <a:gd name="T77" fmla="*/ 1038 h 1353"/>
                  <a:gd name="T78" fmla="*/ 119 w 645"/>
                  <a:gd name="T79" fmla="*/ 906 h 1353"/>
                  <a:gd name="T80" fmla="*/ 162 w 645"/>
                  <a:gd name="T81" fmla="*/ 837 h 1353"/>
                  <a:gd name="T82" fmla="*/ 118 w 645"/>
                  <a:gd name="T83" fmla="*/ 787 h 1353"/>
                  <a:gd name="T84" fmla="*/ 85 w 645"/>
                  <a:gd name="T85" fmla="*/ 772 h 1353"/>
                  <a:gd name="T86" fmla="*/ 54 w 645"/>
                  <a:gd name="T87" fmla="*/ 746 h 1353"/>
                  <a:gd name="T88" fmla="*/ 30 w 645"/>
                  <a:gd name="T89" fmla="*/ 643 h 1353"/>
                  <a:gd name="T90" fmla="*/ 26 w 645"/>
                  <a:gd name="T91" fmla="*/ 450 h 1353"/>
                  <a:gd name="T92" fmla="*/ 11 w 645"/>
                  <a:gd name="T93" fmla="*/ 363 h 1353"/>
                  <a:gd name="T94" fmla="*/ 7 w 645"/>
                  <a:gd name="T95" fmla="*/ 305 h 1353"/>
                  <a:gd name="T96" fmla="*/ 31 w 645"/>
                  <a:gd name="T97" fmla="*/ 288 h 1353"/>
                  <a:gd name="T98" fmla="*/ 4 w 645"/>
                  <a:gd name="T99" fmla="*/ 301 h 1353"/>
                  <a:gd name="T100" fmla="*/ 18 w 645"/>
                  <a:gd name="T101" fmla="*/ 235 h 1353"/>
                  <a:gd name="T102" fmla="*/ 42 w 645"/>
                  <a:gd name="T103" fmla="*/ 196 h 1353"/>
                  <a:gd name="T104" fmla="*/ 17 w 645"/>
                  <a:gd name="T105" fmla="*/ 186 h 1353"/>
                  <a:gd name="T106" fmla="*/ 45 w 645"/>
                  <a:gd name="T107" fmla="*/ 135 h 1353"/>
                  <a:gd name="T108" fmla="*/ 28 w 645"/>
                  <a:gd name="T109" fmla="*/ 128 h 1353"/>
                  <a:gd name="T110" fmla="*/ 27 w 645"/>
                  <a:gd name="T111" fmla="*/ 115 h 1353"/>
                  <a:gd name="T112" fmla="*/ 48 w 645"/>
                  <a:gd name="T113" fmla="*/ 93 h 1353"/>
                  <a:gd name="T114" fmla="*/ 54 w 645"/>
                  <a:gd name="T115" fmla="*/ 75 h 1353"/>
                  <a:gd name="T116" fmla="*/ 113 w 645"/>
                  <a:gd name="T117" fmla="*/ 37 h 1353"/>
                  <a:gd name="T118" fmla="*/ 82 w 645"/>
                  <a:gd name="T119" fmla="*/ 1 h 1353"/>
                  <a:gd name="T120" fmla="*/ 134 w 645"/>
                  <a:gd name="T121" fmla="*/ 9 h 1353"/>
                  <a:gd name="T122" fmla="*/ 186 w 645"/>
                  <a:gd name="T123" fmla="*/ 26 h 1353"/>
                  <a:gd name="T124" fmla="*/ 206 w 645"/>
                  <a:gd name="T125" fmla="*/ 9 h 135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5"/>
                  <a:gd name="T190" fmla="*/ 0 h 1353"/>
                  <a:gd name="T191" fmla="*/ 645 w 645"/>
                  <a:gd name="T192" fmla="*/ 1353 h 135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5" h="1353">
                    <a:moveTo>
                      <a:pt x="206" y="9"/>
                    </a:moveTo>
                    <a:lnTo>
                      <a:pt x="212" y="18"/>
                    </a:lnTo>
                    <a:lnTo>
                      <a:pt x="221" y="28"/>
                    </a:lnTo>
                    <a:lnTo>
                      <a:pt x="229" y="39"/>
                    </a:lnTo>
                    <a:lnTo>
                      <a:pt x="234" y="49"/>
                    </a:lnTo>
                    <a:lnTo>
                      <a:pt x="236" y="46"/>
                    </a:lnTo>
                    <a:lnTo>
                      <a:pt x="237" y="43"/>
                    </a:lnTo>
                    <a:lnTo>
                      <a:pt x="238" y="40"/>
                    </a:lnTo>
                    <a:lnTo>
                      <a:pt x="240" y="38"/>
                    </a:lnTo>
                    <a:lnTo>
                      <a:pt x="245" y="43"/>
                    </a:lnTo>
                    <a:lnTo>
                      <a:pt x="250" y="49"/>
                    </a:lnTo>
                    <a:lnTo>
                      <a:pt x="253" y="56"/>
                    </a:lnTo>
                    <a:lnTo>
                      <a:pt x="257" y="62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59" y="76"/>
                    </a:lnTo>
                    <a:lnTo>
                      <a:pt x="262" y="79"/>
                    </a:lnTo>
                    <a:lnTo>
                      <a:pt x="264" y="75"/>
                    </a:lnTo>
                    <a:lnTo>
                      <a:pt x="266" y="70"/>
                    </a:lnTo>
                    <a:lnTo>
                      <a:pt x="268" y="65"/>
                    </a:lnTo>
                    <a:lnTo>
                      <a:pt x="269" y="60"/>
                    </a:lnTo>
                    <a:lnTo>
                      <a:pt x="270" y="59"/>
                    </a:lnTo>
                    <a:lnTo>
                      <a:pt x="271" y="59"/>
                    </a:lnTo>
                    <a:lnTo>
                      <a:pt x="274" y="59"/>
                    </a:lnTo>
                    <a:lnTo>
                      <a:pt x="275" y="59"/>
                    </a:lnTo>
                    <a:lnTo>
                      <a:pt x="276" y="92"/>
                    </a:lnTo>
                    <a:lnTo>
                      <a:pt x="277" y="128"/>
                    </a:lnTo>
                    <a:lnTo>
                      <a:pt x="274" y="164"/>
                    </a:lnTo>
                    <a:lnTo>
                      <a:pt x="262" y="196"/>
                    </a:lnTo>
                    <a:lnTo>
                      <a:pt x="262" y="205"/>
                    </a:lnTo>
                    <a:lnTo>
                      <a:pt x="261" y="214"/>
                    </a:lnTo>
                    <a:lnTo>
                      <a:pt x="258" y="222"/>
                    </a:lnTo>
                    <a:lnTo>
                      <a:pt x="255" y="231"/>
                    </a:lnTo>
                    <a:lnTo>
                      <a:pt x="254" y="239"/>
                    </a:lnTo>
                    <a:lnTo>
                      <a:pt x="253" y="247"/>
                    </a:lnTo>
                    <a:lnTo>
                      <a:pt x="253" y="255"/>
                    </a:lnTo>
                    <a:lnTo>
                      <a:pt x="255" y="263"/>
                    </a:lnTo>
                    <a:lnTo>
                      <a:pt x="259" y="257"/>
                    </a:lnTo>
                    <a:lnTo>
                      <a:pt x="262" y="250"/>
                    </a:lnTo>
                    <a:lnTo>
                      <a:pt x="266" y="244"/>
                    </a:lnTo>
                    <a:lnTo>
                      <a:pt x="272" y="238"/>
                    </a:lnTo>
                    <a:lnTo>
                      <a:pt x="279" y="237"/>
                    </a:lnTo>
                    <a:lnTo>
                      <a:pt x="286" y="238"/>
                    </a:lnTo>
                    <a:lnTo>
                      <a:pt x="292" y="242"/>
                    </a:lnTo>
                    <a:lnTo>
                      <a:pt x="296" y="248"/>
                    </a:lnTo>
                    <a:lnTo>
                      <a:pt x="301" y="259"/>
                    </a:lnTo>
                    <a:lnTo>
                      <a:pt x="301" y="270"/>
                    </a:lnTo>
                    <a:lnTo>
                      <a:pt x="297" y="282"/>
                    </a:lnTo>
                    <a:lnTo>
                      <a:pt x="297" y="295"/>
                    </a:lnTo>
                    <a:lnTo>
                      <a:pt x="297" y="305"/>
                    </a:lnTo>
                    <a:lnTo>
                      <a:pt x="299" y="315"/>
                    </a:lnTo>
                    <a:lnTo>
                      <a:pt x="301" y="326"/>
                    </a:lnTo>
                    <a:lnTo>
                      <a:pt x="299" y="337"/>
                    </a:lnTo>
                    <a:lnTo>
                      <a:pt x="311" y="345"/>
                    </a:lnTo>
                    <a:lnTo>
                      <a:pt x="320" y="355"/>
                    </a:lnTo>
                    <a:lnTo>
                      <a:pt x="330" y="367"/>
                    </a:lnTo>
                    <a:lnTo>
                      <a:pt x="337" y="379"/>
                    </a:lnTo>
                    <a:lnTo>
                      <a:pt x="344" y="392"/>
                    </a:lnTo>
                    <a:lnTo>
                      <a:pt x="350" y="406"/>
                    </a:lnTo>
                    <a:lnTo>
                      <a:pt x="356" y="419"/>
                    </a:lnTo>
                    <a:lnTo>
                      <a:pt x="362" y="432"/>
                    </a:lnTo>
                    <a:lnTo>
                      <a:pt x="368" y="453"/>
                    </a:lnTo>
                    <a:lnTo>
                      <a:pt x="375" y="474"/>
                    </a:lnTo>
                    <a:lnTo>
                      <a:pt x="383" y="496"/>
                    </a:lnTo>
                    <a:lnTo>
                      <a:pt x="389" y="517"/>
                    </a:lnTo>
                    <a:lnTo>
                      <a:pt x="397" y="541"/>
                    </a:lnTo>
                    <a:lnTo>
                      <a:pt x="400" y="565"/>
                    </a:lnTo>
                    <a:lnTo>
                      <a:pt x="399" y="590"/>
                    </a:lnTo>
                    <a:lnTo>
                      <a:pt x="395" y="613"/>
                    </a:lnTo>
                    <a:lnTo>
                      <a:pt x="394" y="613"/>
                    </a:lnTo>
                    <a:lnTo>
                      <a:pt x="391" y="623"/>
                    </a:lnTo>
                    <a:lnTo>
                      <a:pt x="387" y="632"/>
                    </a:lnTo>
                    <a:lnTo>
                      <a:pt x="382" y="641"/>
                    </a:lnTo>
                    <a:lnTo>
                      <a:pt x="377" y="651"/>
                    </a:lnTo>
                    <a:lnTo>
                      <a:pt x="372" y="659"/>
                    </a:lnTo>
                    <a:lnTo>
                      <a:pt x="368" y="669"/>
                    </a:lnTo>
                    <a:lnTo>
                      <a:pt x="365" y="677"/>
                    </a:lnTo>
                    <a:lnTo>
                      <a:pt x="362" y="687"/>
                    </a:lnTo>
                    <a:lnTo>
                      <a:pt x="356" y="696"/>
                    </a:lnTo>
                    <a:lnTo>
                      <a:pt x="348" y="706"/>
                    </a:lnTo>
                    <a:lnTo>
                      <a:pt x="340" y="716"/>
                    </a:lnTo>
                    <a:lnTo>
                      <a:pt x="332" y="725"/>
                    </a:lnTo>
                    <a:lnTo>
                      <a:pt x="323" y="735"/>
                    </a:lnTo>
                    <a:lnTo>
                      <a:pt x="314" y="743"/>
                    </a:lnTo>
                    <a:lnTo>
                      <a:pt x="305" y="752"/>
                    </a:lnTo>
                    <a:lnTo>
                      <a:pt x="294" y="758"/>
                    </a:lnTo>
                    <a:lnTo>
                      <a:pt x="292" y="767"/>
                    </a:lnTo>
                    <a:lnTo>
                      <a:pt x="288" y="773"/>
                    </a:lnTo>
                    <a:lnTo>
                      <a:pt x="284" y="779"/>
                    </a:lnTo>
                    <a:lnTo>
                      <a:pt x="279" y="784"/>
                    </a:lnTo>
                    <a:lnTo>
                      <a:pt x="274" y="788"/>
                    </a:lnTo>
                    <a:lnTo>
                      <a:pt x="267" y="793"/>
                    </a:lnTo>
                    <a:lnTo>
                      <a:pt x="262" y="798"/>
                    </a:lnTo>
                    <a:lnTo>
                      <a:pt x="257" y="803"/>
                    </a:lnTo>
                    <a:lnTo>
                      <a:pt x="263" y="809"/>
                    </a:lnTo>
                    <a:lnTo>
                      <a:pt x="269" y="816"/>
                    </a:lnTo>
                    <a:lnTo>
                      <a:pt x="277" y="819"/>
                    </a:lnTo>
                    <a:lnTo>
                      <a:pt x="285" y="816"/>
                    </a:lnTo>
                    <a:lnTo>
                      <a:pt x="294" y="816"/>
                    </a:lnTo>
                    <a:lnTo>
                      <a:pt x="303" y="818"/>
                    </a:lnTo>
                    <a:lnTo>
                      <a:pt x="310" y="824"/>
                    </a:lnTo>
                    <a:lnTo>
                      <a:pt x="317" y="830"/>
                    </a:lnTo>
                    <a:lnTo>
                      <a:pt x="323" y="837"/>
                    </a:lnTo>
                    <a:lnTo>
                      <a:pt x="329" y="844"/>
                    </a:lnTo>
                    <a:lnTo>
                      <a:pt x="336" y="849"/>
                    </a:lnTo>
                    <a:lnTo>
                      <a:pt x="342" y="853"/>
                    </a:lnTo>
                    <a:lnTo>
                      <a:pt x="342" y="856"/>
                    </a:lnTo>
                    <a:lnTo>
                      <a:pt x="343" y="858"/>
                    </a:lnTo>
                    <a:lnTo>
                      <a:pt x="345" y="859"/>
                    </a:lnTo>
                    <a:lnTo>
                      <a:pt x="347" y="860"/>
                    </a:lnTo>
                    <a:lnTo>
                      <a:pt x="352" y="862"/>
                    </a:lnTo>
                    <a:lnTo>
                      <a:pt x="358" y="865"/>
                    </a:lnTo>
                    <a:lnTo>
                      <a:pt x="362" y="871"/>
                    </a:lnTo>
                    <a:lnTo>
                      <a:pt x="365" y="876"/>
                    </a:lnTo>
                    <a:lnTo>
                      <a:pt x="367" y="883"/>
                    </a:lnTo>
                    <a:lnTo>
                      <a:pt x="370" y="892"/>
                    </a:lnTo>
                    <a:lnTo>
                      <a:pt x="374" y="899"/>
                    </a:lnTo>
                    <a:lnTo>
                      <a:pt x="379" y="906"/>
                    </a:lnTo>
                    <a:lnTo>
                      <a:pt x="385" y="918"/>
                    </a:lnTo>
                    <a:lnTo>
                      <a:pt x="391" y="929"/>
                    </a:lnTo>
                    <a:lnTo>
                      <a:pt x="397" y="941"/>
                    </a:lnTo>
                    <a:lnTo>
                      <a:pt x="404" y="952"/>
                    </a:lnTo>
                    <a:lnTo>
                      <a:pt x="411" y="963"/>
                    </a:lnTo>
                    <a:lnTo>
                      <a:pt x="417" y="975"/>
                    </a:lnTo>
                    <a:lnTo>
                      <a:pt x="423" y="986"/>
                    </a:lnTo>
                    <a:lnTo>
                      <a:pt x="429" y="998"/>
                    </a:lnTo>
                    <a:lnTo>
                      <a:pt x="431" y="998"/>
                    </a:lnTo>
                    <a:lnTo>
                      <a:pt x="434" y="976"/>
                    </a:lnTo>
                    <a:lnTo>
                      <a:pt x="439" y="954"/>
                    </a:lnTo>
                    <a:lnTo>
                      <a:pt x="442" y="932"/>
                    </a:lnTo>
                    <a:lnTo>
                      <a:pt x="445" y="910"/>
                    </a:lnTo>
                    <a:lnTo>
                      <a:pt x="433" y="891"/>
                    </a:lnTo>
                    <a:lnTo>
                      <a:pt x="435" y="871"/>
                    </a:lnTo>
                    <a:lnTo>
                      <a:pt x="443" y="848"/>
                    </a:lnTo>
                    <a:lnTo>
                      <a:pt x="445" y="826"/>
                    </a:lnTo>
                    <a:lnTo>
                      <a:pt x="446" y="819"/>
                    </a:lnTo>
                    <a:lnTo>
                      <a:pt x="447" y="813"/>
                    </a:lnTo>
                    <a:lnTo>
                      <a:pt x="448" y="808"/>
                    </a:lnTo>
                    <a:lnTo>
                      <a:pt x="454" y="804"/>
                    </a:lnTo>
                    <a:lnTo>
                      <a:pt x="452" y="786"/>
                    </a:lnTo>
                    <a:lnTo>
                      <a:pt x="447" y="770"/>
                    </a:lnTo>
                    <a:lnTo>
                      <a:pt x="439" y="756"/>
                    </a:lnTo>
                    <a:lnTo>
                      <a:pt x="429" y="742"/>
                    </a:lnTo>
                    <a:lnTo>
                      <a:pt x="428" y="713"/>
                    </a:lnTo>
                    <a:lnTo>
                      <a:pt x="430" y="683"/>
                    </a:lnTo>
                    <a:lnTo>
                      <a:pt x="429" y="654"/>
                    </a:lnTo>
                    <a:lnTo>
                      <a:pt x="418" y="626"/>
                    </a:lnTo>
                    <a:lnTo>
                      <a:pt x="421" y="624"/>
                    </a:lnTo>
                    <a:lnTo>
                      <a:pt x="424" y="622"/>
                    </a:lnTo>
                    <a:lnTo>
                      <a:pt x="427" y="620"/>
                    </a:lnTo>
                    <a:lnTo>
                      <a:pt x="431" y="617"/>
                    </a:lnTo>
                    <a:lnTo>
                      <a:pt x="439" y="615"/>
                    </a:lnTo>
                    <a:lnTo>
                      <a:pt x="443" y="608"/>
                    </a:lnTo>
                    <a:lnTo>
                      <a:pt x="446" y="599"/>
                    </a:lnTo>
                    <a:lnTo>
                      <a:pt x="453" y="594"/>
                    </a:lnTo>
                    <a:lnTo>
                      <a:pt x="460" y="592"/>
                    </a:lnTo>
                    <a:lnTo>
                      <a:pt x="467" y="590"/>
                    </a:lnTo>
                    <a:lnTo>
                      <a:pt x="473" y="590"/>
                    </a:lnTo>
                    <a:lnTo>
                      <a:pt x="479" y="594"/>
                    </a:lnTo>
                    <a:lnTo>
                      <a:pt x="478" y="604"/>
                    </a:lnTo>
                    <a:lnTo>
                      <a:pt x="479" y="612"/>
                    </a:lnTo>
                    <a:lnTo>
                      <a:pt x="482" y="621"/>
                    </a:lnTo>
                    <a:lnTo>
                      <a:pt x="487" y="628"/>
                    </a:lnTo>
                    <a:lnTo>
                      <a:pt x="492" y="617"/>
                    </a:lnTo>
                    <a:lnTo>
                      <a:pt x="495" y="606"/>
                    </a:lnTo>
                    <a:lnTo>
                      <a:pt x="496" y="594"/>
                    </a:lnTo>
                    <a:lnTo>
                      <a:pt x="498" y="582"/>
                    </a:lnTo>
                    <a:lnTo>
                      <a:pt x="497" y="572"/>
                    </a:lnTo>
                    <a:lnTo>
                      <a:pt x="496" y="560"/>
                    </a:lnTo>
                    <a:lnTo>
                      <a:pt x="497" y="549"/>
                    </a:lnTo>
                    <a:lnTo>
                      <a:pt x="502" y="541"/>
                    </a:lnTo>
                    <a:lnTo>
                      <a:pt x="507" y="541"/>
                    </a:lnTo>
                    <a:lnTo>
                      <a:pt x="510" y="538"/>
                    </a:lnTo>
                    <a:lnTo>
                      <a:pt x="512" y="535"/>
                    </a:lnTo>
                    <a:lnTo>
                      <a:pt x="513" y="532"/>
                    </a:lnTo>
                    <a:lnTo>
                      <a:pt x="514" y="530"/>
                    </a:lnTo>
                    <a:lnTo>
                      <a:pt x="516" y="528"/>
                    </a:lnTo>
                    <a:lnTo>
                      <a:pt x="519" y="526"/>
                    </a:lnTo>
                    <a:lnTo>
                      <a:pt x="521" y="524"/>
                    </a:lnTo>
                    <a:lnTo>
                      <a:pt x="526" y="522"/>
                    </a:lnTo>
                    <a:lnTo>
                      <a:pt x="531" y="524"/>
                    </a:lnTo>
                    <a:lnTo>
                      <a:pt x="536" y="525"/>
                    </a:lnTo>
                    <a:lnTo>
                      <a:pt x="540" y="524"/>
                    </a:lnTo>
                    <a:lnTo>
                      <a:pt x="543" y="519"/>
                    </a:lnTo>
                    <a:lnTo>
                      <a:pt x="549" y="516"/>
                    </a:lnTo>
                    <a:lnTo>
                      <a:pt x="555" y="514"/>
                    </a:lnTo>
                    <a:lnTo>
                      <a:pt x="560" y="512"/>
                    </a:lnTo>
                    <a:lnTo>
                      <a:pt x="564" y="517"/>
                    </a:lnTo>
                    <a:lnTo>
                      <a:pt x="565" y="524"/>
                    </a:lnTo>
                    <a:lnTo>
                      <a:pt x="564" y="531"/>
                    </a:lnTo>
                    <a:lnTo>
                      <a:pt x="566" y="537"/>
                    </a:lnTo>
                    <a:lnTo>
                      <a:pt x="573" y="536"/>
                    </a:lnTo>
                    <a:lnTo>
                      <a:pt x="578" y="533"/>
                    </a:lnTo>
                    <a:lnTo>
                      <a:pt x="582" y="532"/>
                    </a:lnTo>
                    <a:lnTo>
                      <a:pt x="588" y="532"/>
                    </a:lnTo>
                    <a:lnTo>
                      <a:pt x="589" y="545"/>
                    </a:lnTo>
                    <a:lnTo>
                      <a:pt x="590" y="559"/>
                    </a:lnTo>
                    <a:lnTo>
                      <a:pt x="590" y="574"/>
                    </a:lnTo>
                    <a:lnTo>
                      <a:pt x="590" y="587"/>
                    </a:lnTo>
                    <a:lnTo>
                      <a:pt x="592" y="592"/>
                    </a:lnTo>
                    <a:lnTo>
                      <a:pt x="594" y="596"/>
                    </a:lnTo>
                    <a:lnTo>
                      <a:pt x="595" y="601"/>
                    </a:lnTo>
                    <a:lnTo>
                      <a:pt x="599" y="607"/>
                    </a:lnTo>
                    <a:lnTo>
                      <a:pt x="602" y="606"/>
                    </a:lnTo>
                    <a:lnTo>
                      <a:pt x="605" y="606"/>
                    </a:lnTo>
                    <a:lnTo>
                      <a:pt x="608" y="605"/>
                    </a:lnTo>
                    <a:lnTo>
                      <a:pt x="611" y="605"/>
                    </a:lnTo>
                    <a:lnTo>
                      <a:pt x="614" y="612"/>
                    </a:lnTo>
                    <a:lnTo>
                      <a:pt x="613" y="619"/>
                    </a:lnTo>
                    <a:lnTo>
                      <a:pt x="611" y="626"/>
                    </a:lnTo>
                    <a:lnTo>
                      <a:pt x="611" y="633"/>
                    </a:lnTo>
                    <a:lnTo>
                      <a:pt x="611" y="658"/>
                    </a:lnTo>
                    <a:lnTo>
                      <a:pt x="613" y="683"/>
                    </a:lnTo>
                    <a:lnTo>
                      <a:pt x="611" y="706"/>
                    </a:lnTo>
                    <a:lnTo>
                      <a:pt x="601" y="726"/>
                    </a:lnTo>
                    <a:lnTo>
                      <a:pt x="592" y="743"/>
                    </a:lnTo>
                    <a:lnTo>
                      <a:pt x="587" y="762"/>
                    </a:lnTo>
                    <a:lnTo>
                      <a:pt x="587" y="781"/>
                    </a:lnTo>
                    <a:lnTo>
                      <a:pt x="592" y="800"/>
                    </a:lnTo>
                    <a:lnTo>
                      <a:pt x="599" y="800"/>
                    </a:lnTo>
                    <a:lnTo>
                      <a:pt x="604" y="803"/>
                    </a:lnTo>
                    <a:lnTo>
                      <a:pt x="608" y="806"/>
                    </a:lnTo>
                    <a:lnTo>
                      <a:pt x="611" y="811"/>
                    </a:lnTo>
                    <a:lnTo>
                      <a:pt x="614" y="828"/>
                    </a:lnTo>
                    <a:lnTo>
                      <a:pt x="613" y="845"/>
                    </a:lnTo>
                    <a:lnTo>
                      <a:pt x="611" y="863"/>
                    </a:lnTo>
                    <a:lnTo>
                      <a:pt x="611" y="880"/>
                    </a:lnTo>
                    <a:lnTo>
                      <a:pt x="611" y="1065"/>
                    </a:lnTo>
                    <a:lnTo>
                      <a:pt x="613" y="1083"/>
                    </a:lnTo>
                    <a:lnTo>
                      <a:pt x="616" y="1101"/>
                    </a:lnTo>
                    <a:lnTo>
                      <a:pt x="619" y="1118"/>
                    </a:lnTo>
                    <a:lnTo>
                      <a:pt x="623" y="1135"/>
                    </a:lnTo>
                    <a:lnTo>
                      <a:pt x="628" y="1152"/>
                    </a:lnTo>
                    <a:lnTo>
                      <a:pt x="632" y="1168"/>
                    </a:lnTo>
                    <a:lnTo>
                      <a:pt x="637" y="1186"/>
                    </a:lnTo>
                    <a:lnTo>
                      <a:pt x="642" y="1202"/>
                    </a:lnTo>
                    <a:lnTo>
                      <a:pt x="645" y="1223"/>
                    </a:lnTo>
                    <a:lnTo>
                      <a:pt x="645" y="1246"/>
                    </a:lnTo>
                    <a:lnTo>
                      <a:pt x="640" y="1268"/>
                    </a:lnTo>
                    <a:lnTo>
                      <a:pt x="632" y="1286"/>
                    </a:lnTo>
                    <a:lnTo>
                      <a:pt x="624" y="1286"/>
                    </a:lnTo>
                    <a:lnTo>
                      <a:pt x="616" y="1284"/>
                    </a:lnTo>
                    <a:lnTo>
                      <a:pt x="609" y="1282"/>
                    </a:lnTo>
                    <a:lnTo>
                      <a:pt x="602" y="1278"/>
                    </a:lnTo>
                    <a:lnTo>
                      <a:pt x="594" y="1275"/>
                    </a:lnTo>
                    <a:lnTo>
                      <a:pt x="588" y="1271"/>
                    </a:lnTo>
                    <a:lnTo>
                      <a:pt x="581" y="1267"/>
                    </a:lnTo>
                    <a:lnTo>
                      <a:pt x="575" y="1262"/>
                    </a:lnTo>
                    <a:lnTo>
                      <a:pt x="575" y="1270"/>
                    </a:lnTo>
                    <a:lnTo>
                      <a:pt x="577" y="1278"/>
                    </a:lnTo>
                    <a:lnTo>
                      <a:pt x="578" y="1286"/>
                    </a:lnTo>
                    <a:lnTo>
                      <a:pt x="573" y="1292"/>
                    </a:lnTo>
                    <a:lnTo>
                      <a:pt x="567" y="1294"/>
                    </a:lnTo>
                    <a:lnTo>
                      <a:pt x="562" y="1296"/>
                    </a:lnTo>
                    <a:lnTo>
                      <a:pt x="557" y="1298"/>
                    </a:lnTo>
                    <a:lnTo>
                      <a:pt x="552" y="1299"/>
                    </a:lnTo>
                    <a:lnTo>
                      <a:pt x="547" y="1300"/>
                    </a:lnTo>
                    <a:lnTo>
                      <a:pt x="540" y="1300"/>
                    </a:lnTo>
                    <a:lnTo>
                      <a:pt x="535" y="1301"/>
                    </a:lnTo>
                    <a:lnTo>
                      <a:pt x="529" y="1301"/>
                    </a:lnTo>
                    <a:lnTo>
                      <a:pt x="526" y="1308"/>
                    </a:lnTo>
                    <a:lnTo>
                      <a:pt x="522" y="1315"/>
                    </a:lnTo>
                    <a:lnTo>
                      <a:pt x="516" y="1319"/>
                    </a:lnTo>
                    <a:lnTo>
                      <a:pt x="510" y="1323"/>
                    </a:lnTo>
                    <a:lnTo>
                      <a:pt x="504" y="1329"/>
                    </a:lnTo>
                    <a:lnTo>
                      <a:pt x="498" y="1333"/>
                    </a:lnTo>
                    <a:lnTo>
                      <a:pt x="493" y="1339"/>
                    </a:lnTo>
                    <a:lnTo>
                      <a:pt x="488" y="1347"/>
                    </a:lnTo>
                    <a:lnTo>
                      <a:pt x="483" y="1351"/>
                    </a:lnTo>
                    <a:lnTo>
                      <a:pt x="477" y="1352"/>
                    </a:lnTo>
                    <a:lnTo>
                      <a:pt x="471" y="1353"/>
                    </a:lnTo>
                    <a:lnTo>
                      <a:pt x="464" y="1351"/>
                    </a:lnTo>
                    <a:lnTo>
                      <a:pt x="456" y="1350"/>
                    </a:lnTo>
                    <a:lnTo>
                      <a:pt x="449" y="1348"/>
                    </a:lnTo>
                    <a:lnTo>
                      <a:pt x="443" y="1346"/>
                    </a:lnTo>
                    <a:lnTo>
                      <a:pt x="435" y="1344"/>
                    </a:lnTo>
                    <a:lnTo>
                      <a:pt x="425" y="1339"/>
                    </a:lnTo>
                    <a:lnTo>
                      <a:pt x="416" y="1334"/>
                    </a:lnTo>
                    <a:lnTo>
                      <a:pt x="406" y="1329"/>
                    </a:lnTo>
                    <a:lnTo>
                      <a:pt x="397" y="1322"/>
                    </a:lnTo>
                    <a:lnTo>
                      <a:pt x="388" y="1317"/>
                    </a:lnTo>
                    <a:lnTo>
                      <a:pt x="377" y="1313"/>
                    </a:lnTo>
                    <a:lnTo>
                      <a:pt x="367" y="1309"/>
                    </a:lnTo>
                    <a:lnTo>
                      <a:pt x="356" y="1307"/>
                    </a:lnTo>
                    <a:lnTo>
                      <a:pt x="352" y="1309"/>
                    </a:lnTo>
                    <a:lnTo>
                      <a:pt x="349" y="1312"/>
                    </a:lnTo>
                    <a:lnTo>
                      <a:pt x="345" y="1313"/>
                    </a:lnTo>
                    <a:lnTo>
                      <a:pt x="340" y="1313"/>
                    </a:lnTo>
                    <a:lnTo>
                      <a:pt x="336" y="1302"/>
                    </a:lnTo>
                    <a:lnTo>
                      <a:pt x="332" y="1291"/>
                    </a:lnTo>
                    <a:lnTo>
                      <a:pt x="328" y="1281"/>
                    </a:lnTo>
                    <a:lnTo>
                      <a:pt x="323" y="1270"/>
                    </a:lnTo>
                    <a:lnTo>
                      <a:pt x="318" y="1260"/>
                    </a:lnTo>
                    <a:lnTo>
                      <a:pt x="313" y="1251"/>
                    </a:lnTo>
                    <a:lnTo>
                      <a:pt x="306" y="1242"/>
                    </a:lnTo>
                    <a:lnTo>
                      <a:pt x="297" y="1235"/>
                    </a:lnTo>
                    <a:lnTo>
                      <a:pt x="287" y="1225"/>
                    </a:lnTo>
                    <a:lnTo>
                      <a:pt x="278" y="1214"/>
                    </a:lnTo>
                    <a:lnTo>
                      <a:pt x="267" y="1203"/>
                    </a:lnTo>
                    <a:lnTo>
                      <a:pt x="258" y="1192"/>
                    </a:lnTo>
                    <a:lnTo>
                      <a:pt x="249" y="1180"/>
                    </a:lnTo>
                    <a:lnTo>
                      <a:pt x="239" y="1168"/>
                    </a:lnTo>
                    <a:lnTo>
                      <a:pt x="230" y="1158"/>
                    </a:lnTo>
                    <a:lnTo>
                      <a:pt x="221" y="1147"/>
                    </a:lnTo>
                    <a:lnTo>
                      <a:pt x="212" y="1133"/>
                    </a:lnTo>
                    <a:lnTo>
                      <a:pt x="202" y="1120"/>
                    </a:lnTo>
                    <a:lnTo>
                      <a:pt x="191" y="1109"/>
                    </a:lnTo>
                    <a:lnTo>
                      <a:pt x="180" y="1096"/>
                    </a:lnTo>
                    <a:lnTo>
                      <a:pt x="170" y="1083"/>
                    </a:lnTo>
                    <a:lnTo>
                      <a:pt x="160" y="1070"/>
                    </a:lnTo>
                    <a:lnTo>
                      <a:pt x="153" y="1055"/>
                    </a:lnTo>
                    <a:lnTo>
                      <a:pt x="148" y="1038"/>
                    </a:lnTo>
                    <a:lnTo>
                      <a:pt x="142" y="1022"/>
                    </a:lnTo>
                    <a:lnTo>
                      <a:pt x="132" y="1006"/>
                    </a:lnTo>
                    <a:lnTo>
                      <a:pt x="123" y="990"/>
                    </a:lnTo>
                    <a:lnTo>
                      <a:pt x="114" y="973"/>
                    </a:lnTo>
                    <a:lnTo>
                      <a:pt x="107" y="956"/>
                    </a:lnTo>
                    <a:lnTo>
                      <a:pt x="105" y="940"/>
                    </a:lnTo>
                    <a:lnTo>
                      <a:pt x="108" y="923"/>
                    </a:lnTo>
                    <a:lnTo>
                      <a:pt x="119" y="906"/>
                    </a:lnTo>
                    <a:lnTo>
                      <a:pt x="124" y="902"/>
                    </a:lnTo>
                    <a:lnTo>
                      <a:pt x="128" y="897"/>
                    </a:lnTo>
                    <a:lnTo>
                      <a:pt x="134" y="894"/>
                    </a:lnTo>
                    <a:lnTo>
                      <a:pt x="141" y="892"/>
                    </a:lnTo>
                    <a:lnTo>
                      <a:pt x="146" y="879"/>
                    </a:lnTo>
                    <a:lnTo>
                      <a:pt x="152" y="865"/>
                    </a:lnTo>
                    <a:lnTo>
                      <a:pt x="158" y="852"/>
                    </a:lnTo>
                    <a:lnTo>
                      <a:pt x="162" y="837"/>
                    </a:lnTo>
                    <a:lnTo>
                      <a:pt x="156" y="832"/>
                    </a:lnTo>
                    <a:lnTo>
                      <a:pt x="150" y="827"/>
                    </a:lnTo>
                    <a:lnTo>
                      <a:pt x="145" y="820"/>
                    </a:lnTo>
                    <a:lnTo>
                      <a:pt x="140" y="814"/>
                    </a:lnTo>
                    <a:lnTo>
                      <a:pt x="134" y="808"/>
                    </a:lnTo>
                    <a:lnTo>
                      <a:pt x="129" y="800"/>
                    </a:lnTo>
                    <a:lnTo>
                      <a:pt x="124" y="794"/>
                    </a:lnTo>
                    <a:lnTo>
                      <a:pt x="118" y="787"/>
                    </a:lnTo>
                    <a:lnTo>
                      <a:pt x="113" y="785"/>
                    </a:lnTo>
                    <a:lnTo>
                      <a:pt x="106" y="784"/>
                    </a:lnTo>
                    <a:lnTo>
                      <a:pt x="101" y="782"/>
                    </a:lnTo>
                    <a:lnTo>
                      <a:pt x="96" y="779"/>
                    </a:lnTo>
                    <a:lnTo>
                      <a:pt x="93" y="779"/>
                    </a:lnTo>
                    <a:lnTo>
                      <a:pt x="91" y="777"/>
                    </a:lnTo>
                    <a:lnTo>
                      <a:pt x="88" y="774"/>
                    </a:lnTo>
                    <a:lnTo>
                      <a:pt x="85" y="772"/>
                    </a:lnTo>
                    <a:lnTo>
                      <a:pt x="82" y="771"/>
                    </a:lnTo>
                    <a:lnTo>
                      <a:pt x="78" y="767"/>
                    </a:lnTo>
                    <a:lnTo>
                      <a:pt x="74" y="763"/>
                    </a:lnTo>
                    <a:lnTo>
                      <a:pt x="70" y="758"/>
                    </a:lnTo>
                    <a:lnTo>
                      <a:pt x="67" y="755"/>
                    </a:lnTo>
                    <a:lnTo>
                      <a:pt x="63" y="752"/>
                    </a:lnTo>
                    <a:lnTo>
                      <a:pt x="59" y="749"/>
                    </a:lnTo>
                    <a:lnTo>
                      <a:pt x="54" y="746"/>
                    </a:lnTo>
                    <a:lnTo>
                      <a:pt x="50" y="741"/>
                    </a:lnTo>
                    <a:lnTo>
                      <a:pt x="50" y="739"/>
                    </a:lnTo>
                    <a:lnTo>
                      <a:pt x="49" y="738"/>
                    </a:lnTo>
                    <a:lnTo>
                      <a:pt x="47" y="737"/>
                    </a:lnTo>
                    <a:lnTo>
                      <a:pt x="46" y="736"/>
                    </a:lnTo>
                    <a:lnTo>
                      <a:pt x="37" y="707"/>
                    </a:lnTo>
                    <a:lnTo>
                      <a:pt x="32" y="675"/>
                    </a:lnTo>
                    <a:lnTo>
                      <a:pt x="30" y="643"/>
                    </a:lnTo>
                    <a:lnTo>
                      <a:pt x="26" y="611"/>
                    </a:lnTo>
                    <a:lnTo>
                      <a:pt x="25" y="588"/>
                    </a:lnTo>
                    <a:lnTo>
                      <a:pt x="26" y="564"/>
                    </a:lnTo>
                    <a:lnTo>
                      <a:pt x="26" y="540"/>
                    </a:lnTo>
                    <a:lnTo>
                      <a:pt x="20" y="517"/>
                    </a:lnTo>
                    <a:lnTo>
                      <a:pt x="20" y="494"/>
                    </a:lnTo>
                    <a:lnTo>
                      <a:pt x="23" y="471"/>
                    </a:lnTo>
                    <a:lnTo>
                      <a:pt x="26" y="450"/>
                    </a:lnTo>
                    <a:lnTo>
                      <a:pt x="27" y="428"/>
                    </a:lnTo>
                    <a:lnTo>
                      <a:pt x="27" y="417"/>
                    </a:lnTo>
                    <a:lnTo>
                      <a:pt x="27" y="404"/>
                    </a:lnTo>
                    <a:lnTo>
                      <a:pt x="26" y="391"/>
                    </a:lnTo>
                    <a:lnTo>
                      <a:pt x="26" y="378"/>
                    </a:lnTo>
                    <a:lnTo>
                      <a:pt x="20" y="375"/>
                    </a:lnTo>
                    <a:lnTo>
                      <a:pt x="15" y="370"/>
                    </a:lnTo>
                    <a:lnTo>
                      <a:pt x="11" y="363"/>
                    </a:lnTo>
                    <a:lnTo>
                      <a:pt x="9" y="356"/>
                    </a:lnTo>
                    <a:lnTo>
                      <a:pt x="10" y="351"/>
                    </a:lnTo>
                    <a:lnTo>
                      <a:pt x="8" y="345"/>
                    </a:lnTo>
                    <a:lnTo>
                      <a:pt x="6" y="341"/>
                    </a:lnTo>
                    <a:lnTo>
                      <a:pt x="3" y="337"/>
                    </a:lnTo>
                    <a:lnTo>
                      <a:pt x="1" y="326"/>
                    </a:lnTo>
                    <a:lnTo>
                      <a:pt x="3" y="314"/>
                    </a:lnTo>
                    <a:lnTo>
                      <a:pt x="7" y="305"/>
                    </a:lnTo>
                    <a:lnTo>
                      <a:pt x="13" y="296"/>
                    </a:lnTo>
                    <a:lnTo>
                      <a:pt x="14" y="296"/>
                    </a:lnTo>
                    <a:lnTo>
                      <a:pt x="15" y="296"/>
                    </a:lnTo>
                    <a:lnTo>
                      <a:pt x="16" y="296"/>
                    </a:lnTo>
                    <a:lnTo>
                      <a:pt x="17" y="295"/>
                    </a:lnTo>
                    <a:lnTo>
                      <a:pt x="21" y="294"/>
                    </a:lnTo>
                    <a:lnTo>
                      <a:pt x="26" y="291"/>
                    </a:lnTo>
                    <a:lnTo>
                      <a:pt x="31" y="288"/>
                    </a:lnTo>
                    <a:lnTo>
                      <a:pt x="31" y="281"/>
                    </a:lnTo>
                    <a:lnTo>
                      <a:pt x="23" y="282"/>
                    </a:lnTo>
                    <a:lnTo>
                      <a:pt x="17" y="285"/>
                    </a:lnTo>
                    <a:lnTo>
                      <a:pt x="11" y="290"/>
                    </a:lnTo>
                    <a:lnTo>
                      <a:pt x="6" y="295"/>
                    </a:lnTo>
                    <a:lnTo>
                      <a:pt x="6" y="297"/>
                    </a:lnTo>
                    <a:lnTo>
                      <a:pt x="5" y="299"/>
                    </a:lnTo>
                    <a:lnTo>
                      <a:pt x="4" y="301"/>
                    </a:lnTo>
                    <a:lnTo>
                      <a:pt x="0" y="301"/>
                    </a:lnTo>
                    <a:lnTo>
                      <a:pt x="1" y="284"/>
                    </a:lnTo>
                    <a:lnTo>
                      <a:pt x="9" y="270"/>
                    </a:lnTo>
                    <a:lnTo>
                      <a:pt x="19" y="258"/>
                    </a:lnTo>
                    <a:lnTo>
                      <a:pt x="26" y="243"/>
                    </a:lnTo>
                    <a:lnTo>
                      <a:pt x="31" y="232"/>
                    </a:lnTo>
                    <a:lnTo>
                      <a:pt x="23" y="232"/>
                    </a:lnTo>
                    <a:lnTo>
                      <a:pt x="18" y="235"/>
                    </a:lnTo>
                    <a:lnTo>
                      <a:pt x="12" y="238"/>
                    </a:lnTo>
                    <a:lnTo>
                      <a:pt x="5" y="239"/>
                    </a:lnTo>
                    <a:lnTo>
                      <a:pt x="8" y="229"/>
                    </a:lnTo>
                    <a:lnTo>
                      <a:pt x="15" y="220"/>
                    </a:lnTo>
                    <a:lnTo>
                      <a:pt x="22" y="214"/>
                    </a:lnTo>
                    <a:lnTo>
                      <a:pt x="31" y="208"/>
                    </a:lnTo>
                    <a:lnTo>
                      <a:pt x="36" y="202"/>
                    </a:lnTo>
                    <a:lnTo>
                      <a:pt x="42" y="196"/>
                    </a:lnTo>
                    <a:lnTo>
                      <a:pt x="46" y="189"/>
                    </a:lnTo>
                    <a:lnTo>
                      <a:pt x="48" y="182"/>
                    </a:lnTo>
                    <a:lnTo>
                      <a:pt x="41" y="188"/>
                    </a:lnTo>
                    <a:lnTo>
                      <a:pt x="35" y="196"/>
                    </a:lnTo>
                    <a:lnTo>
                      <a:pt x="28" y="203"/>
                    </a:lnTo>
                    <a:lnTo>
                      <a:pt x="22" y="208"/>
                    </a:lnTo>
                    <a:lnTo>
                      <a:pt x="19" y="198"/>
                    </a:lnTo>
                    <a:lnTo>
                      <a:pt x="17" y="186"/>
                    </a:lnTo>
                    <a:lnTo>
                      <a:pt x="18" y="174"/>
                    </a:lnTo>
                    <a:lnTo>
                      <a:pt x="21" y="164"/>
                    </a:lnTo>
                    <a:lnTo>
                      <a:pt x="24" y="158"/>
                    </a:lnTo>
                    <a:lnTo>
                      <a:pt x="27" y="153"/>
                    </a:lnTo>
                    <a:lnTo>
                      <a:pt x="32" y="149"/>
                    </a:lnTo>
                    <a:lnTo>
                      <a:pt x="37" y="143"/>
                    </a:lnTo>
                    <a:lnTo>
                      <a:pt x="41" y="139"/>
                    </a:lnTo>
                    <a:lnTo>
                      <a:pt x="45" y="135"/>
                    </a:lnTo>
                    <a:lnTo>
                      <a:pt x="50" y="132"/>
                    </a:lnTo>
                    <a:lnTo>
                      <a:pt x="54" y="128"/>
                    </a:lnTo>
                    <a:lnTo>
                      <a:pt x="50" y="127"/>
                    </a:lnTo>
                    <a:lnTo>
                      <a:pt x="46" y="126"/>
                    </a:lnTo>
                    <a:lnTo>
                      <a:pt x="42" y="126"/>
                    </a:lnTo>
                    <a:lnTo>
                      <a:pt x="38" y="127"/>
                    </a:lnTo>
                    <a:lnTo>
                      <a:pt x="33" y="127"/>
                    </a:lnTo>
                    <a:lnTo>
                      <a:pt x="28" y="128"/>
                    </a:lnTo>
                    <a:lnTo>
                      <a:pt x="24" y="129"/>
                    </a:lnTo>
                    <a:lnTo>
                      <a:pt x="20" y="129"/>
                    </a:lnTo>
                    <a:lnTo>
                      <a:pt x="18" y="128"/>
                    </a:lnTo>
                    <a:lnTo>
                      <a:pt x="18" y="126"/>
                    </a:lnTo>
                    <a:lnTo>
                      <a:pt x="18" y="125"/>
                    </a:lnTo>
                    <a:lnTo>
                      <a:pt x="19" y="123"/>
                    </a:lnTo>
                    <a:lnTo>
                      <a:pt x="22" y="119"/>
                    </a:lnTo>
                    <a:lnTo>
                      <a:pt x="27" y="115"/>
                    </a:lnTo>
                    <a:lnTo>
                      <a:pt x="32" y="111"/>
                    </a:lnTo>
                    <a:lnTo>
                      <a:pt x="37" y="108"/>
                    </a:lnTo>
                    <a:lnTo>
                      <a:pt x="43" y="105"/>
                    </a:lnTo>
                    <a:lnTo>
                      <a:pt x="48" y="103"/>
                    </a:lnTo>
                    <a:lnTo>
                      <a:pt x="53" y="100"/>
                    </a:lnTo>
                    <a:lnTo>
                      <a:pt x="58" y="96"/>
                    </a:lnTo>
                    <a:lnTo>
                      <a:pt x="53" y="95"/>
                    </a:lnTo>
                    <a:lnTo>
                      <a:pt x="48" y="93"/>
                    </a:lnTo>
                    <a:lnTo>
                      <a:pt x="43" y="92"/>
                    </a:lnTo>
                    <a:lnTo>
                      <a:pt x="38" y="91"/>
                    </a:lnTo>
                    <a:lnTo>
                      <a:pt x="34" y="89"/>
                    </a:lnTo>
                    <a:lnTo>
                      <a:pt x="31" y="86"/>
                    </a:lnTo>
                    <a:lnTo>
                      <a:pt x="27" y="82"/>
                    </a:lnTo>
                    <a:lnTo>
                      <a:pt x="26" y="77"/>
                    </a:lnTo>
                    <a:lnTo>
                      <a:pt x="41" y="78"/>
                    </a:lnTo>
                    <a:lnTo>
                      <a:pt x="54" y="75"/>
                    </a:lnTo>
                    <a:lnTo>
                      <a:pt x="66" y="69"/>
                    </a:lnTo>
                    <a:lnTo>
                      <a:pt x="77" y="61"/>
                    </a:lnTo>
                    <a:lnTo>
                      <a:pt x="89" y="54"/>
                    </a:lnTo>
                    <a:lnTo>
                      <a:pt x="101" y="46"/>
                    </a:lnTo>
                    <a:lnTo>
                      <a:pt x="114" y="42"/>
                    </a:lnTo>
                    <a:lnTo>
                      <a:pt x="128" y="40"/>
                    </a:lnTo>
                    <a:lnTo>
                      <a:pt x="120" y="39"/>
                    </a:lnTo>
                    <a:lnTo>
                      <a:pt x="113" y="37"/>
                    </a:lnTo>
                    <a:lnTo>
                      <a:pt x="105" y="33"/>
                    </a:lnTo>
                    <a:lnTo>
                      <a:pt x="99" y="29"/>
                    </a:lnTo>
                    <a:lnTo>
                      <a:pt x="94" y="25"/>
                    </a:lnTo>
                    <a:lnTo>
                      <a:pt x="89" y="18"/>
                    </a:lnTo>
                    <a:lnTo>
                      <a:pt x="84" y="12"/>
                    </a:lnTo>
                    <a:lnTo>
                      <a:pt x="79" y="6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5" y="2"/>
                    </a:lnTo>
                    <a:lnTo>
                      <a:pt x="87" y="5"/>
                    </a:lnTo>
                    <a:lnTo>
                      <a:pt x="90" y="7"/>
                    </a:lnTo>
                    <a:lnTo>
                      <a:pt x="99" y="9"/>
                    </a:lnTo>
                    <a:lnTo>
                      <a:pt x="107" y="10"/>
                    </a:lnTo>
                    <a:lnTo>
                      <a:pt x="117" y="10"/>
                    </a:lnTo>
                    <a:lnTo>
                      <a:pt x="125" y="10"/>
                    </a:lnTo>
                    <a:lnTo>
                      <a:pt x="134" y="9"/>
                    </a:lnTo>
                    <a:lnTo>
                      <a:pt x="143" y="9"/>
                    </a:lnTo>
                    <a:lnTo>
                      <a:pt x="152" y="9"/>
                    </a:lnTo>
                    <a:lnTo>
                      <a:pt x="161" y="10"/>
                    </a:lnTo>
                    <a:lnTo>
                      <a:pt x="167" y="12"/>
                    </a:lnTo>
                    <a:lnTo>
                      <a:pt x="172" y="14"/>
                    </a:lnTo>
                    <a:lnTo>
                      <a:pt x="177" y="18"/>
                    </a:lnTo>
                    <a:lnTo>
                      <a:pt x="182" y="22"/>
                    </a:lnTo>
                    <a:lnTo>
                      <a:pt x="186" y="26"/>
                    </a:lnTo>
                    <a:lnTo>
                      <a:pt x="191" y="29"/>
                    </a:lnTo>
                    <a:lnTo>
                      <a:pt x="196" y="33"/>
                    </a:lnTo>
                    <a:lnTo>
                      <a:pt x="200" y="37"/>
                    </a:lnTo>
                    <a:lnTo>
                      <a:pt x="201" y="0"/>
                    </a:lnTo>
                    <a:lnTo>
                      <a:pt x="203" y="1"/>
                    </a:lnTo>
                    <a:lnTo>
                      <a:pt x="204" y="3"/>
                    </a:lnTo>
                    <a:lnTo>
                      <a:pt x="205" y="6"/>
                    </a:lnTo>
                    <a:lnTo>
                      <a:pt x="20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9" name="Freeform 14"/>
              <p:cNvSpPr>
                <a:spLocks/>
              </p:cNvSpPr>
              <p:nvPr/>
            </p:nvSpPr>
            <p:spPr bwMode="auto">
              <a:xfrm>
                <a:off x="3612" y="1565"/>
                <a:ext cx="108" cy="113"/>
              </a:xfrm>
              <a:custGeom>
                <a:avLst/>
                <a:gdLst>
                  <a:gd name="T0" fmla="*/ 82 w 108"/>
                  <a:gd name="T1" fmla="*/ 11 h 113"/>
                  <a:gd name="T2" fmla="*/ 95 w 108"/>
                  <a:gd name="T3" fmla="*/ 25 h 113"/>
                  <a:gd name="T4" fmla="*/ 104 w 108"/>
                  <a:gd name="T5" fmla="*/ 40 h 113"/>
                  <a:gd name="T6" fmla="*/ 108 w 108"/>
                  <a:gd name="T7" fmla="*/ 58 h 113"/>
                  <a:gd name="T8" fmla="*/ 107 w 108"/>
                  <a:gd name="T9" fmla="*/ 77 h 113"/>
                  <a:gd name="T10" fmla="*/ 106 w 108"/>
                  <a:gd name="T11" fmla="*/ 86 h 113"/>
                  <a:gd name="T12" fmla="*/ 105 w 108"/>
                  <a:gd name="T13" fmla="*/ 95 h 113"/>
                  <a:gd name="T14" fmla="*/ 105 w 108"/>
                  <a:gd name="T15" fmla="*/ 104 h 113"/>
                  <a:gd name="T16" fmla="*/ 108 w 108"/>
                  <a:gd name="T17" fmla="*/ 111 h 113"/>
                  <a:gd name="T18" fmla="*/ 103 w 108"/>
                  <a:gd name="T19" fmla="*/ 113 h 113"/>
                  <a:gd name="T20" fmla="*/ 99 w 108"/>
                  <a:gd name="T21" fmla="*/ 110 h 113"/>
                  <a:gd name="T22" fmla="*/ 95 w 108"/>
                  <a:gd name="T23" fmla="*/ 107 h 113"/>
                  <a:gd name="T24" fmla="*/ 92 w 108"/>
                  <a:gd name="T25" fmla="*/ 103 h 113"/>
                  <a:gd name="T26" fmla="*/ 89 w 108"/>
                  <a:gd name="T27" fmla="*/ 92 h 113"/>
                  <a:gd name="T28" fmla="*/ 86 w 108"/>
                  <a:gd name="T29" fmla="*/ 81 h 113"/>
                  <a:gd name="T30" fmla="*/ 84 w 108"/>
                  <a:gd name="T31" fmla="*/ 70 h 113"/>
                  <a:gd name="T32" fmla="*/ 81 w 108"/>
                  <a:gd name="T33" fmla="*/ 59 h 113"/>
                  <a:gd name="T34" fmla="*/ 77 w 108"/>
                  <a:gd name="T35" fmla="*/ 48 h 113"/>
                  <a:gd name="T36" fmla="*/ 72 w 108"/>
                  <a:gd name="T37" fmla="*/ 38 h 113"/>
                  <a:gd name="T38" fmla="*/ 65 w 108"/>
                  <a:gd name="T39" fmla="*/ 28 h 113"/>
                  <a:gd name="T40" fmla="*/ 57 w 108"/>
                  <a:gd name="T41" fmla="*/ 20 h 113"/>
                  <a:gd name="T42" fmla="*/ 51 w 108"/>
                  <a:gd name="T43" fmla="*/ 16 h 113"/>
                  <a:gd name="T44" fmla="*/ 44 w 108"/>
                  <a:gd name="T45" fmla="*/ 13 h 113"/>
                  <a:gd name="T46" fmla="*/ 36 w 108"/>
                  <a:gd name="T47" fmla="*/ 12 h 113"/>
                  <a:gd name="T48" fmla="*/ 29 w 108"/>
                  <a:gd name="T49" fmla="*/ 10 h 113"/>
                  <a:gd name="T50" fmla="*/ 22 w 108"/>
                  <a:gd name="T51" fmla="*/ 8 h 113"/>
                  <a:gd name="T52" fmla="*/ 14 w 108"/>
                  <a:gd name="T53" fmla="*/ 7 h 113"/>
                  <a:gd name="T54" fmla="*/ 7 w 108"/>
                  <a:gd name="T55" fmla="*/ 4 h 113"/>
                  <a:gd name="T56" fmla="*/ 0 w 108"/>
                  <a:gd name="T57" fmla="*/ 0 h 113"/>
                  <a:gd name="T58" fmla="*/ 10 w 108"/>
                  <a:gd name="T59" fmla="*/ 3 h 113"/>
                  <a:gd name="T60" fmla="*/ 21 w 108"/>
                  <a:gd name="T61" fmla="*/ 4 h 113"/>
                  <a:gd name="T62" fmla="*/ 31 w 108"/>
                  <a:gd name="T63" fmla="*/ 3 h 113"/>
                  <a:gd name="T64" fmla="*/ 41 w 108"/>
                  <a:gd name="T65" fmla="*/ 3 h 113"/>
                  <a:gd name="T66" fmla="*/ 52 w 108"/>
                  <a:gd name="T67" fmla="*/ 1 h 113"/>
                  <a:gd name="T68" fmla="*/ 62 w 108"/>
                  <a:gd name="T69" fmla="*/ 3 h 113"/>
                  <a:gd name="T70" fmla="*/ 72 w 108"/>
                  <a:gd name="T71" fmla="*/ 6 h 113"/>
                  <a:gd name="T72" fmla="*/ 82 w 108"/>
                  <a:gd name="T73" fmla="*/ 11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113"/>
                  <a:gd name="T113" fmla="*/ 108 w 108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113">
                    <a:moveTo>
                      <a:pt x="82" y="11"/>
                    </a:moveTo>
                    <a:lnTo>
                      <a:pt x="95" y="25"/>
                    </a:lnTo>
                    <a:lnTo>
                      <a:pt x="104" y="40"/>
                    </a:lnTo>
                    <a:lnTo>
                      <a:pt x="108" y="58"/>
                    </a:lnTo>
                    <a:lnTo>
                      <a:pt x="107" y="77"/>
                    </a:lnTo>
                    <a:lnTo>
                      <a:pt x="106" y="86"/>
                    </a:lnTo>
                    <a:lnTo>
                      <a:pt x="105" y="95"/>
                    </a:lnTo>
                    <a:lnTo>
                      <a:pt x="105" y="104"/>
                    </a:lnTo>
                    <a:lnTo>
                      <a:pt x="108" y="111"/>
                    </a:lnTo>
                    <a:lnTo>
                      <a:pt x="103" y="113"/>
                    </a:lnTo>
                    <a:lnTo>
                      <a:pt x="99" y="110"/>
                    </a:lnTo>
                    <a:lnTo>
                      <a:pt x="95" y="107"/>
                    </a:lnTo>
                    <a:lnTo>
                      <a:pt x="92" y="103"/>
                    </a:lnTo>
                    <a:lnTo>
                      <a:pt x="89" y="92"/>
                    </a:lnTo>
                    <a:lnTo>
                      <a:pt x="86" y="81"/>
                    </a:lnTo>
                    <a:lnTo>
                      <a:pt x="84" y="70"/>
                    </a:lnTo>
                    <a:lnTo>
                      <a:pt x="81" y="59"/>
                    </a:lnTo>
                    <a:lnTo>
                      <a:pt x="77" y="48"/>
                    </a:lnTo>
                    <a:lnTo>
                      <a:pt x="72" y="38"/>
                    </a:lnTo>
                    <a:lnTo>
                      <a:pt x="65" y="28"/>
                    </a:lnTo>
                    <a:lnTo>
                      <a:pt x="57" y="20"/>
                    </a:lnTo>
                    <a:lnTo>
                      <a:pt x="51" y="16"/>
                    </a:lnTo>
                    <a:lnTo>
                      <a:pt x="44" y="13"/>
                    </a:lnTo>
                    <a:lnTo>
                      <a:pt x="36" y="12"/>
                    </a:lnTo>
                    <a:lnTo>
                      <a:pt x="29" y="10"/>
                    </a:lnTo>
                    <a:lnTo>
                      <a:pt x="22" y="8"/>
                    </a:lnTo>
                    <a:lnTo>
                      <a:pt x="14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3"/>
                    </a:lnTo>
                    <a:lnTo>
                      <a:pt x="52" y="1"/>
                    </a:lnTo>
                    <a:lnTo>
                      <a:pt x="62" y="3"/>
                    </a:lnTo>
                    <a:lnTo>
                      <a:pt x="72" y="6"/>
                    </a:lnTo>
                    <a:lnTo>
                      <a:pt x="82" y="11"/>
                    </a:lnTo>
                    <a:close/>
                  </a:path>
                </a:pathLst>
              </a:custGeom>
              <a:solidFill>
                <a:srgbClr val="FFD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0" name="Freeform 15"/>
              <p:cNvSpPr>
                <a:spLocks/>
              </p:cNvSpPr>
              <p:nvPr/>
            </p:nvSpPr>
            <p:spPr bwMode="auto">
              <a:xfrm>
                <a:off x="3722" y="1579"/>
                <a:ext cx="24" cy="116"/>
              </a:xfrm>
              <a:custGeom>
                <a:avLst/>
                <a:gdLst>
                  <a:gd name="T0" fmla="*/ 24 w 24"/>
                  <a:gd name="T1" fmla="*/ 62 h 116"/>
                  <a:gd name="T2" fmla="*/ 18 w 24"/>
                  <a:gd name="T3" fmla="*/ 74 h 116"/>
                  <a:gd name="T4" fmla="*/ 13 w 24"/>
                  <a:gd name="T5" fmla="*/ 88 h 116"/>
                  <a:gd name="T6" fmla="*/ 12 w 24"/>
                  <a:gd name="T7" fmla="*/ 102 h 116"/>
                  <a:gd name="T8" fmla="*/ 15 w 24"/>
                  <a:gd name="T9" fmla="*/ 116 h 116"/>
                  <a:gd name="T10" fmla="*/ 9 w 24"/>
                  <a:gd name="T11" fmla="*/ 111 h 116"/>
                  <a:gd name="T12" fmla="*/ 5 w 24"/>
                  <a:gd name="T13" fmla="*/ 106 h 116"/>
                  <a:gd name="T14" fmla="*/ 2 w 24"/>
                  <a:gd name="T15" fmla="*/ 99 h 116"/>
                  <a:gd name="T16" fmla="*/ 1 w 24"/>
                  <a:gd name="T17" fmla="*/ 91 h 116"/>
                  <a:gd name="T18" fmla="*/ 0 w 24"/>
                  <a:gd name="T19" fmla="*/ 70 h 116"/>
                  <a:gd name="T20" fmla="*/ 3 w 24"/>
                  <a:gd name="T21" fmla="*/ 47 h 116"/>
                  <a:gd name="T22" fmla="*/ 5 w 24"/>
                  <a:gd name="T23" fmla="*/ 24 h 116"/>
                  <a:gd name="T24" fmla="*/ 5 w 24"/>
                  <a:gd name="T25" fmla="*/ 0 h 116"/>
                  <a:gd name="T26" fmla="*/ 16 w 24"/>
                  <a:gd name="T27" fmla="*/ 13 h 116"/>
                  <a:gd name="T28" fmla="*/ 21 w 24"/>
                  <a:gd name="T29" fmla="*/ 29 h 116"/>
                  <a:gd name="T30" fmla="*/ 24 w 24"/>
                  <a:gd name="T31" fmla="*/ 46 h 116"/>
                  <a:gd name="T32" fmla="*/ 24 w 24"/>
                  <a:gd name="T33" fmla="*/ 62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16"/>
                  <a:gd name="T53" fmla="*/ 24 w 24"/>
                  <a:gd name="T54" fmla="*/ 116 h 1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16">
                    <a:moveTo>
                      <a:pt x="24" y="62"/>
                    </a:moveTo>
                    <a:lnTo>
                      <a:pt x="18" y="74"/>
                    </a:lnTo>
                    <a:lnTo>
                      <a:pt x="13" y="88"/>
                    </a:lnTo>
                    <a:lnTo>
                      <a:pt x="12" y="102"/>
                    </a:lnTo>
                    <a:lnTo>
                      <a:pt x="15" y="116"/>
                    </a:lnTo>
                    <a:lnTo>
                      <a:pt x="9" y="111"/>
                    </a:lnTo>
                    <a:lnTo>
                      <a:pt x="5" y="106"/>
                    </a:lnTo>
                    <a:lnTo>
                      <a:pt x="2" y="99"/>
                    </a:lnTo>
                    <a:lnTo>
                      <a:pt x="1" y="91"/>
                    </a:lnTo>
                    <a:lnTo>
                      <a:pt x="0" y="70"/>
                    </a:lnTo>
                    <a:lnTo>
                      <a:pt x="3" y="47"/>
                    </a:lnTo>
                    <a:lnTo>
                      <a:pt x="5" y="24"/>
                    </a:lnTo>
                    <a:lnTo>
                      <a:pt x="5" y="0"/>
                    </a:lnTo>
                    <a:lnTo>
                      <a:pt x="16" y="13"/>
                    </a:lnTo>
                    <a:lnTo>
                      <a:pt x="21" y="29"/>
                    </a:lnTo>
                    <a:lnTo>
                      <a:pt x="24" y="46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FFD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1" name="Freeform 16"/>
              <p:cNvSpPr>
                <a:spLocks/>
              </p:cNvSpPr>
              <p:nvPr/>
            </p:nvSpPr>
            <p:spPr bwMode="auto">
              <a:xfrm>
                <a:off x="3439" y="1594"/>
                <a:ext cx="48" cy="35"/>
              </a:xfrm>
              <a:custGeom>
                <a:avLst/>
                <a:gdLst>
                  <a:gd name="T0" fmla="*/ 48 w 48"/>
                  <a:gd name="T1" fmla="*/ 24 h 35"/>
                  <a:gd name="T2" fmla="*/ 48 w 48"/>
                  <a:gd name="T3" fmla="*/ 27 h 35"/>
                  <a:gd name="T4" fmla="*/ 48 w 48"/>
                  <a:gd name="T5" fmla="*/ 31 h 35"/>
                  <a:gd name="T6" fmla="*/ 48 w 48"/>
                  <a:gd name="T7" fmla="*/ 34 h 35"/>
                  <a:gd name="T8" fmla="*/ 45 w 48"/>
                  <a:gd name="T9" fmla="*/ 35 h 35"/>
                  <a:gd name="T10" fmla="*/ 41 w 48"/>
                  <a:gd name="T11" fmla="*/ 31 h 35"/>
                  <a:gd name="T12" fmla="*/ 36 w 48"/>
                  <a:gd name="T13" fmla="*/ 28 h 35"/>
                  <a:gd name="T14" fmla="*/ 31 w 48"/>
                  <a:gd name="T15" fmla="*/ 26 h 35"/>
                  <a:gd name="T16" fmla="*/ 23 w 48"/>
                  <a:gd name="T17" fmla="*/ 27 h 35"/>
                  <a:gd name="T18" fmla="*/ 19 w 48"/>
                  <a:gd name="T19" fmla="*/ 29 h 35"/>
                  <a:gd name="T20" fmla="*/ 15 w 48"/>
                  <a:gd name="T21" fmla="*/ 30 h 35"/>
                  <a:gd name="T22" fmla="*/ 11 w 48"/>
                  <a:gd name="T23" fmla="*/ 30 h 35"/>
                  <a:gd name="T24" fmla="*/ 7 w 48"/>
                  <a:gd name="T25" fmla="*/ 30 h 35"/>
                  <a:gd name="T26" fmla="*/ 4 w 48"/>
                  <a:gd name="T27" fmla="*/ 27 h 35"/>
                  <a:gd name="T28" fmla="*/ 1 w 48"/>
                  <a:gd name="T29" fmla="*/ 23 h 35"/>
                  <a:gd name="T30" fmla="*/ 0 w 48"/>
                  <a:gd name="T31" fmla="*/ 17 h 35"/>
                  <a:gd name="T32" fmla="*/ 1 w 48"/>
                  <a:gd name="T33" fmla="*/ 12 h 35"/>
                  <a:gd name="T34" fmla="*/ 3 w 48"/>
                  <a:gd name="T35" fmla="*/ 9 h 35"/>
                  <a:gd name="T36" fmla="*/ 5 w 48"/>
                  <a:gd name="T37" fmla="*/ 5 h 35"/>
                  <a:gd name="T38" fmla="*/ 8 w 48"/>
                  <a:gd name="T39" fmla="*/ 2 h 35"/>
                  <a:gd name="T40" fmla="*/ 12 w 48"/>
                  <a:gd name="T41" fmla="*/ 0 h 35"/>
                  <a:gd name="T42" fmla="*/ 18 w 48"/>
                  <a:gd name="T43" fmla="*/ 0 h 35"/>
                  <a:gd name="T44" fmla="*/ 24 w 48"/>
                  <a:gd name="T45" fmla="*/ 1 h 35"/>
                  <a:gd name="T46" fmla="*/ 30 w 48"/>
                  <a:gd name="T47" fmla="*/ 3 h 35"/>
                  <a:gd name="T48" fmla="*/ 35 w 48"/>
                  <a:gd name="T49" fmla="*/ 7 h 35"/>
                  <a:gd name="T50" fmla="*/ 39 w 48"/>
                  <a:gd name="T51" fmla="*/ 11 h 35"/>
                  <a:gd name="T52" fmla="*/ 43 w 48"/>
                  <a:gd name="T53" fmla="*/ 14 h 35"/>
                  <a:gd name="T54" fmla="*/ 46 w 48"/>
                  <a:gd name="T55" fmla="*/ 19 h 35"/>
                  <a:gd name="T56" fmla="*/ 48 w 48"/>
                  <a:gd name="T57" fmla="*/ 24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"/>
                  <a:gd name="T88" fmla="*/ 0 h 35"/>
                  <a:gd name="T89" fmla="*/ 48 w 48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" h="35">
                    <a:moveTo>
                      <a:pt x="48" y="24"/>
                    </a:moveTo>
                    <a:lnTo>
                      <a:pt x="48" y="27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5" y="35"/>
                    </a:lnTo>
                    <a:lnTo>
                      <a:pt x="41" y="31"/>
                    </a:lnTo>
                    <a:lnTo>
                      <a:pt x="36" y="28"/>
                    </a:lnTo>
                    <a:lnTo>
                      <a:pt x="31" y="26"/>
                    </a:lnTo>
                    <a:lnTo>
                      <a:pt x="23" y="27"/>
                    </a:lnTo>
                    <a:lnTo>
                      <a:pt x="19" y="29"/>
                    </a:lnTo>
                    <a:lnTo>
                      <a:pt x="15" y="30"/>
                    </a:lnTo>
                    <a:lnTo>
                      <a:pt x="11" y="30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30" y="3"/>
                    </a:lnTo>
                    <a:lnTo>
                      <a:pt x="35" y="7"/>
                    </a:lnTo>
                    <a:lnTo>
                      <a:pt x="39" y="11"/>
                    </a:lnTo>
                    <a:lnTo>
                      <a:pt x="43" y="14"/>
                    </a:lnTo>
                    <a:lnTo>
                      <a:pt x="46" y="19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2" name="Freeform 17"/>
              <p:cNvSpPr>
                <a:spLocks/>
              </p:cNvSpPr>
              <p:nvPr/>
            </p:nvSpPr>
            <p:spPr bwMode="auto">
              <a:xfrm>
                <a:off x="3563" y="1596"/>
                <a:ext cx="139" cy="89"/>
              </a:xfrm>
              <a:custGeom>
                <a:avLst/>
                <a:gdLst>
                  <a:gd name="T0" fmla="*/ 126 w 139"/>
                  <a:gd name="T1" fmla="*/ 28 h 89"/>
                  <a:gd name="T2" fmla="*/ 128 w 139"/>
                  <a:gd name="T3" fmla="*/ 35 h 89"/>
                  <a:gd name="T4" fmla="*/ 130 w 139"/>
                  <a:gd name="T5" fmla="*/ 41 h 89"/>
                  <a:gd name="T6" fmla="*/ 131 w 139"/>
                  <a:gd name="T7" fmla="*/ 48 h 89"/>
                  <a:gd name="T8" fmla="*/ 131 w 139"/>
                  <a:gd name="T9" fmla="*/ 55 h 89"/>
                  <a:gd name="T10" fmla="*/ 133 w 139"/>
                  <a:gd name="T11" fmla="*/ 60 h 89"/>
                  <a:gd name="T12" fmla="*/ 134 w 139"/>
                  <a:gd name="T13" fmla="*/ 67 h 89"/>
                  <a:gd name="T14" fmla="*/ 135 w 139"/>
                  <a:gd name="T15" fmla="*/ 72 h 89"/>
                  <a:gd name="T16" fmla="*/ 139 w 139"/>
                  <a:gd name="T17" fmla="*/ 76 h 89"/>
                  <a:gd name="T18" fmla="*/ 137 w 139"/>
                  <a:gd name="T19" fmla="*/ 80 h 89"/>
                  <a:gd name="T20" fmla="*/ 135 w 139"/>
                  <a:gd name="T21" fmla="*/ 84 h 89"/>
                  <a:gd name="T22" fmla="*/ 132 w 139"/>
                  <a:gd name="T23" fmla="*/ 87 h 89"/>
                  <a:gd name="T24" fmla="*/ 129 w 139"/>
                  <a:gd name="T25" fmla="*/ 89 h 89"/>
                  <a:gd name="T26" fmla="*/ 124 w 139"/>
                  <a:gd name="T27" fmla="*/ 88 h 89"/>
                  <a:gd name="T28" fmla="*/ 120 w 139"/>
                  <a:gd name="T29" fmla="*/ 86 h 89"/>
                  <a:gd name="T30" fmla="*/ 116 w 139"/>
                  <a:gd name="T31" fmla="*/ 83 h 89"/>
                  <a:gd name="T32" fmla="*/ 113 w 139"/>
                  <a:gd name="T33" fmla="*/ 79 h 89"/>
                  <a:gd name="T34" fmla="*/ 111 w 139"/>
                  <a:gd name="T35" fmla="*/ 68 h 89"/>
                  <a:gd name="T36" fmla="*/ 108 w 139"/>
                  <a:gd name="T37" fmla="*/ 56 h 89"/>
                  <a:gd name="T38" fmla="*/ 102 w 139"/>
                  <a:gd name="T39" fmla="*/ 45 h 89"/>
                  <a:gd name="T40" fmla="*/ 93 w 139"/>
                  <a:gd name="T41" fmla="*/ 37 h 89"/>
                  <a:gd name="T42" fmla="*/ 81 w 139"/>
                  <a:gd name="T43" fmla="*/ 30 h 89"/>
                  <a:gd name="T44" fmla="*/ 71 w 139"/>
                  <a:gd name="T45" fmla="*/ 27 h 89"/>
                  <a:gd name="T46" fmla="*/ 59 w 139"/>
                  <a:gd name="T47" fmla="*/ 28 h 89"/>
                  <a:gd name="T48" fmla="*/ 48 w 139"/>
                  <a:gd name="T49" fmla="*/ 31 h 89"/>
                  <a:gd name="T50" fmla="*/ 35 w 139"/>
                  <a:gd name="T51" fmla="*/ 35 h 89"/>
                  <a:gd name="T52" fmla="*/ 24 w 139"/>
                  <a:gd name="T53" fmla="*/ 37 h 89"/>
                  <a:gd name="T54" fmla="*/ 13 w 139"/>
                  <a:gd name="T55" fmla="*/ 38 h 89"/>
                  <a:gd name="T56" fmla="*/ 0 w 139"/>
                  <a:gd name="T57" fmla="*/ 35 h 89"/>
                  <a:gd name="T58" fmla="*/ 8 w 139"/>
                  <a:gd name="T59" fmla="*/ 33 h 89"/>
                  <a:gd name="T60" fmla="*/ 17 w 139"/>
                  <a:gd name="T61" fmla="*/ 31 h 89"/>
                  <a:gd name="T62" fmla="*/ 24 w 139"/>
                  <a:gd name="T63" fmla="*/ 27 h 89"/>
                  <a:gd name="T64" fmla="*/ 31 w 139"/>
                  <a:gd name="T65" fmla="*/ 23 h 89"/>
                  <a:gd name="T66" fmla="*/ 39 w 139"/>
                  <a:gd name="T67" fmla="*/ 19 h 89"/>
                  <a:gd name="T68" fmla="*/ 46 w 139"/>
                  <a:gd name="T69" fmla="*/ 14 h 89"/>
                  <a:gd name="T70" fmla="*/ 53 w 139"/>
                  <a:gd name="T71" fmla="*/ 11 h 89"/>
                  <a:gd name="T72" fmla="*/ 61 w 139"/>
                  <a:gd name="T73" fmla="*/ 9 h 89"/>
                  <a:gd name="T74" fmla="*/ 65 w 139"/>
                  <a:gd name="T75" fmla="*/ 6 h 89"/>
                  <a:gd name="T76" fmla="*/ 69 w 139"/>
                  <a:gd name="T77" fmla="*/ 3 h 89"/>
                  <a:gd name="T78" fmla="*/ 74 w 139"/>
                  <a:gd name="T79" fmla="*/ 1 h 89"/>
                  <a:gd name="T80" fmla="*/ 78 w 139"/>
                  <a:gd name="T81" fmla="*/ 0 h 89"/>
                  <a:gd name="T82" fmla="*/ 83 w 139"/>
                  <a:gd name="T83" fmla="*/ 0 h 89"/>
                  <a:gd name="T84" fmla="*/ 88 w 139"/>
                  <a:gd name="T85" fmla="*/ 0 h 89"/>
                  <a:gd name="T86" fmla="*/ 94 w 139"/>
                  <a:gd name="T87" fmla="*/ 0 h 89"/>
                  <a:gd name="T88" fmla="*/ 98 w 139"/>
                  <a:gd name="T89" fmla="*/ 0 h 89"/>
                  <a:gd name="T90" fmla="*/ 107 w 139"/>
                  <a:gd name="T91" fmla="*/ 6 h 89"/>
                  <a:gd name="T92" fmla="*/ 115 w 139"/>
                  <a:gd name="T93" fmla="*/ 11 h 89"/>
                  <a:gd name="T94" fmla="*/ 122 w 139"/>
                  <a:gd name="T95" fmla="*/ 19 h 89"/>
                  <a:gd name="T96" fmla="*/ 126 w 139"/>
                  <a:gd name="T97" fmla="*/ 28 h 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9"/>
                  <a:gd name="T148" fmla="*/ 0 h 89"/>
                  <a:gd name="T149" fmla="*/ 139 w 139"/>
                  <a:gd name="T150" fmla="*/ 89 h 8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9" h="89">
                    <a:moveTo>
                      <a:pt x="126" y="28"/>
                    </a:moveTo>
                    <a:lnTo>
                      <a:pt x="128" y="35"/>
                    </a:lnTo>
                    <a:lnTo>
                      <a:pt x="130" y="41"/>
                    </a:lnTo>
                    <a:lnTo>
                      <a:pt x="131" y="48"/>
                    </a:lnTo>
                    <a:lnTo>
                      <a:pt x="131" y="55"/>
                    </a:lnTo>
                    <a:lnTo>
                      <a:pt x="133" y="60"/>
                    </a:lnTo>
                    <a:lnTo>
                      <a:pt x="134" y="67"/>
                    </a:lnTo>
                    <a:lnTo>
                      <a:pt x="135" y="72"/>
                    </a:lnTo>
                    <a:lnTo>
                      <a:pt x="139" y="76"/>
                    </a:lnTo>
                    <a:lnTo>
                      <a:pt x="137" y="80"/>
                    </a:lnTo>
                    <a:lnTo>
                      <a:pt x="135" y="84"/>
                    </a:lnTo>
                    <a:lnTo>
                      <a:pt x="132" y="87"/>
                    </a:lnTo>
                    <a:lnTo>
                      <a:pt x="129" y="89"/>
                    </a:lnTo>
                    <a:lnTo>
                      <a:pt x="124" y="88"/>
                    </a:lnTo>
                    <a:lnTo>
                      <a:pt x="120" y="86"/>
                    </a:lnTo>
                    <a:lnTo>
                      <a:pt x="116" y="83"/>
                    </a:lnTo>
                    <a:lnTo>
                      <a:pt x="113" y="79"/>
                    </a:lnTo>
                    <a:lnTo>
                      <a:pt x="111" y="68"/>
                    </a:lnTo>
                    <a:lnTo>
                      <a:pt x="108" y="56"/>
                    </a:lnTo>
                    <a:lnTo>
                      <a:pt x="102" y="45"/>
                    </a:lnTo>
                    <a:lnTo>
                      <a:pt x="93" y="37"/>
                    </a:lnTo>
                    <a:lnTo>
                      <a:pt x="81" y="30"/>
                    </a:lnTo>
                    <a:lnTo>
                      <a:pt x="71" y="27"/>
                    </a:lnTo>
                    <a:lnTo>
                      <a:pt x="59" y="28"/>
                    </a:lnTo>
                    <a:lnTo>
                      <a:pt x="48" y="31"/>
                    </a:lnTo>
                    <a:lnTo>
                      <a:pt x="35" y="35"/>
                    </a:lnTo>
                    <a:lnTo>
                      <a:pt x="24" y="37"/>
                    </a:lnTo>
                    <a:lnTo>
                      <a:pt x="13" y="38"/>
                    </a:lnTo>
                    <a:lnTo>
                      <a:pt x="0" y="35"/>
                    </a:lnTo>
                    <a:lnTo>
                      <a:pt x="8" y="33"/>
                    </a:lnTo>
                    <a:lnTo>
                      <a:pt x="17" y="31"/>
                    </a:lnTo>
                    <a:lnTo>
                      <a:pt x="24" y="27"/>
                    </a:lnTo>
                    <a:lnTo>
                      <a:pt x="31" y="23"/>
                    </a:lnTo>
                    <a:lnTo>
                      <a:pt x="39" y="19"/>
                    </a:lnTo>
                    <a:lnTo>
                      <a:pt x="46" y="14"/>
                    </a:lnTo>
                    <a:lnTo>
                      <a:pt x="53" y="11"/>
                    </a:lnTo>
                    <a:lnTo>
                      <a:pt x="61" y="9"/>
                    </a:lnTo>
                    <a:lnTo>
                      <a:pt x="65" y="6"/>
                    </a:lnTo>
                    <a:lnTo>
                      <a:pt x="69" y="3"/>
                    </a:lnTo>
                    <a:lnTo>
                      <a:pt x="74" y="1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7" y="6"/>
                    </a:lnTo>
                    <a:lnTo>
                      <a:pt x="115" y="11"/>
                    </a:lnTo>
                    <a:lnTo>
                      <a:pt x="122" y="19"/>
                    </a:lnTo>
                    <a:lnTo>
                      <a:pt x="126" y="28"/>
                    </a:lnTo>
                    <a:close/>
                  </a:path>
                </a:pathLst>
              </a:custGeom>
              <a:solidFill>
                <a:srgbClr val="FFD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3" name="Freeform 18"/>
              <p:cNvSpPr>
                <a:spLocks/>
              </p:cNvSpPr>
              <p:nvPr/>
            </p:nvSpPr>
            <p:spPr bwMode="auto">
              <a:xfrm>
                <a:off x="3448" y="1603"/>
                <a:ext cx="27" cy="12"/>
              </a:xfrm>
              <a:custGeom>
                <a:avLst/>
                <a:gdLst>
                  <a:gd name="T0" fmla="*/ 27 w 27"/>
                  <a:gd name="T1" fmla="*/ 12 h 12"/>
                  <a:gd name="T2" fmla="*/ 21 w 27"/>
                  <a:gd name="T3" fmla="*/ 10 h 12"/>
                  <a:gd name="T4" fmla="*/ 13 w 27"/>
                  <a:gd name="T5" fmla="*/ 9 h 12"/>
                  <a:gd name="T6" fmla="*/ 6 w 27"/>
                  <a:gd name="T7" fmla="*/ 9 h 12"/>
                  <a:gd name="T8" fmla="*/ 0 w 27"/>
                  <a:gd name="T9" fmla="*/ 8 h 12"/>
                  <a:gd name="T10" fmla="*/ 1 w 27"/>
                  <a:gd name="T11" fmla="*/ 5 h 12"/>
                  <a:gd name="T12" fmla="*/ 2 w 27"/>
                  <a:gd name="T13" fmla="*/ 4 h 12"/>
                  <a:gd name="T14" fmla="*/ 4 w 27"/>
                  <a:gd name="T15" fmla="*/ 2 h 12"/>
                  <a:gd name="T16" fmla="*/ 7 w 27"/>
                  <a:gd name="T17" fmla="*/ 0 h 12"/>
                  <a:gd name="T18" fmla="*/ 13 w 27"/>
                  <a:gd name="T19" fmla="*/ 1 h 12"/>
                  <a:gd name="T20" fmla="*/ 19 w 27"/>
                  <a:gd name="T21" fmla="*/ 3 h 12"/>
                  <a:gd name="T22" fmla="*/ 24 w 27"/>
                  <a:gd name="T23" fmla="*/ 7 h 12"/>
                  <a:gd name="T24" fmla="*/ 27 w 27"/>
                  <a:gd name="T25" fmla="*/ 1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12"/>
                  <a:gd name="T41" fmla="*/ 27 w 27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12">
                    <a:moveTo>
                      <a:pt x="27" y="12"/>
                    </a:moveTo>
                    <a:lnTo>
                      <a:pt x="21" y="10"/>
                    </a:lnTo>
                    <a:lnTo>
                      <a:pt x="13" y="9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D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4" name="Freeform 19"/>
              <p:cNvSpPr>
                <a:spLocks/>
              </p:cNvSpPr>
              <p:nvPr/>
            </p:nvSpPr>
            <p:spPr bwMode="auto">
              <a:xfrm>
                <a:off x="3739" y="1613"/>
                <a:ext cx="45" cy="116"/>
              </a:xfrm>
              <a:custGeom>
                <a:avLst/>
                <a:gdLst>
                  <a:gd name="T0" fmla="*/ 32 w 45"/>
                  <a:gd name="T1" fmla="*/ 41 h 116"/>
                  <a:gd name="T2" fmla="*/ 35 w 45"/>
                  <a:gd name="T3" fmla="*/ 39 h 116"/>
                  <a:gd name="T4" fmla="*/ 38 w 45"/>
                  <a:gd name="T5" fmla="*/ 36 h 116"/>
                  <a:gd name="T6" fmla="*/ 40 w 45"/>
                  <a:gd name="T7" fmla="*/ 31 h 116"/>
                  <a:gd name="T8" fmla="*/ 42 w 45"/>
                  <a:gd name="T9" fmla="*/ 28 h 116"/>
                  <a:gd name="T10" fmla="*/ 45 w 45"/>
                  <a:gd name="T11" fmla="*/ 49 h 116"/>
                  <a:gd name="T12" fmla="*/ 45 w 45"/>
                  <a:gd name="T13" fmla="*/ 71 h 116"/>
                  <a:gd name="T14" fmla="*/ 42 w 45"/>
                  <a:gd name="T15" fmla="*/ 93 h 116"/>
                  <a:gd name="T16" fmla="*/ 36 w 45"/>
                  <a:gd name="T17" fmla="*/ 113 h 116"/>
                  <a:gd name="T18" fmla="*/ 34 w 45"/>
                  <a:gd name="T19" fmla="*/ 115 h 116"/>
                  <a:gd name="T20" fmla="*/ 31 w 45"/>
                  <a:gd name="T21" fmla="*/ 116 h 116"/>
                  <a:gd name="T22" fmla="*/ 28 w 45"/>
                  <a:gd name="T23" fmla="*/ 116 h 116"/>
                  <a:gd name="T24" fmla="*/ 26 w 45"/>
                  <a:gd name="T25" fmla="*/ 114 h 116"/>
                  <a:gd name="T26" fmla="*/ 21 w 45"/>
                  <a:gd name="T27" fmla="*/ 99 h 116"/>
                  <a:gd name="T28" fmla="*/ 18 w 45"/>
                  <a:gd name="T29" fmla="*/ 82 h 116"/>
                  <a:gd name="T30" fmla="*/ 20 w 45"/>
                  <a:gd name="T31" fmla="*/ 65 h 116"/>
                  <a:gd name="T32" fmla="*/ 27 w 45"/>
                  <a:gd name="T33" fmla="*/ 50 h 116"/>
                  <a:gd name="T34" fmla="*/ 29 w 45"/>
                  <a:gd name="T35" fmla="*/ 47 h 116"/>
                  <a:gd name="T36" fmla="*/ 30 w 45"/>
                  <a:gd name="T37" fmla="*/ 45 h 116"/>
                  <a:gd name="T38" fmla="*/ 31 w 45"/>
                  <a:gd name="T39" fmla="*/ 43 h 116"/>
                  <a:gd name="T40" fmla="*/ 32 w 45"/>
                  <a:gd name="T41" fmla="*/ 41 h 116"/>
                  <a:gd name="T42" fmla="*/ 30 w 45"/>
                  <a:gd name="T43" fmla="*/ 40 h 116"/>
                  <a:gd name="T44" fmla="*/ 21 w 45"/>
                  <a:gd name="T45" fmla="*/ 53 h 116"/>
                  <a:gd name="T46" fmla="*/ 16 w 45"/>
                  <a:gd name="T47" fmla="*/ 68 h 116"/>
                  <a:gd name="T48" fmla="*/ 15 w 45"/>
                  <a:gd name="T49" fmla="*/ 84 h 116"/>
                  <a:gd name="T50" fmla="*/ 17 w 45"/>
                  <a:gd name="T51" fmla="*/ 100 h 116"/>
                  <a:gd name="T52" fmla="*/ 7 w 45"/>
                  <a:gd name="T53" fmla="*/ 92 h 116"/>
                  <a:gd name="T54" fmla="*/ 2 w 45"/>
                  <a:gd name="T55" fmla="*/ 81 h 116"/>
                  <a:gd name="T56" fmla="*/ 0 w 45"/>
                  <a:gd name="T57" fmla="*/ 68 h 116"/>
                  <a:gd name="T58" fmla="*/ 0 w 45"/>
                  <a:gd name="T59" fmla="*/ 54 h 116"/>
                  <a:gd name="T60" fmla="*/ 1 w 45"/>
                  <a:gd name="T61" fmla="*/ 53 h 116"/>
                  <a:gd name="T62" fmla="*/ 2 w 45"/>
                  <a:gd name="T63" fmla="*/ 51 h 116"/>
                  <a:gd name="T64" fmla="*/ 2 w 45"/>
                  <a:gd name="T65" fmla="*/ 47 h 116"/>
                  <a:gd name="T66" fmla="*/ 2 w 45"/>
                  <a:gd name="T67" fmla="*/ 45 h 116"/>
                  <a:gd name="T68" fmla="*/ 4 w 45"/>
                  <a:gd name="T69" fmla="*/ 42 h 116"/>
                  <a:gd name="T70" fmla="*/ 6 w 45"/>
                  <a:gd name="T71" fmla="*/ 38 h 116"/>
                  <a:gd name="T72" fmla="*/ 8 w 45"/>
                  <a:gd name="T73" fmla="*/ 35 h 116"/>
                  <a:gd name="T74" fmla="*/ 9 w 45"/>
                  <a:gd name="T75" fmla="*/ 30 h 116"/>
                  <a:gd name="T76" fmla="*/ 14 w 45"/>
                  <a:gd name="T77" fmla="*/ 23 h 116"/>
                  <a:gd name="T78" fmla="*/ 18 w 45"/>
                  <a:gd name="T79" fmla="*/ 16 h 116"/>
                  <a:gd name="T80" fmla="*/ 21 w 45"/>
                  <a:gd name="T81" fmla="*/ 9 h 116"/>
                  <a:gd name="T82" fmla="*/ 23 w 45"/>
                  <a:gd name="T83" fmla="*/ 0 h 116"/>
                  <a:gd name="T84" fmla="*/ 27 w 45"/>
                  <a:gd name="T85" fmla="*/ 10 h 116"/>
                  <a:gd name="T86" fmla="*/ 30 w 45"/>
                  <a:gd name="T87" fmla="*/ 20 h 116"/>
                  <a:gd name="T88" fmla="*/ 31 w 45"/>
                  <a:gd name="T89" fmla="*/ 30 h 116"/>
                  <a:gd name="T90" fmla="*/ 32 w 45"/>
                  <a:gd name="T91" fmla="*/ 41 h 1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"/>
                  <a:gd name="T139" fmla="*/ 0 h 116"/>
                  <a:gd name="T140" fmla="*/ 45 w 45"/>
                  <a:gd name="T141" fmla="*/ 116 h 11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" h="116">
                    <a:moveTo>
                      <a:pt x="32" y="41"/>
                    </a:moveTo>
                    <a:lnTo>
                      <a:pt x="35" y="39"/>
                    </a:lnTo>
                    <a:lnTo>
                      <a:pt x="38" y="36"/>
                    </a:lnTo>
                    <a:lnTo>
                      <a:pt x="40" y="31"/>
                    </a:lnTo>
                    <a:lnTo>
                      <a:pt x="42" y="28"/>
                    </a:lnTo>
                    <a:lnTo>
                      <a:pt x="45" y="49"/>
                    </a:lnTo>
                    <a:lnTo>
                      <a:pt x="45" y="71"/>
                    </a:lnTo>
                    <a:lnTo>
                      <a:pt x="42" y="93"/>
                    </a:lnTo>
                    <a:lnTo>
                      <a:pt x="36" y="113"/>
                    </a:lnTo>
                    <a:lnTo>
                      <a:pt x="34" y="115"/>
                    </a:lnTo>
                    <a:lnTo>
                      <a:pt x="31" y="116"/>
                    </a:lnTo>
                    <a:lnTo>
                      <a:pt x="28" y="116"/>
                    </a:lnTo>
                    <a:lnTo>
                      <a:pt x="26" y="114"/>
                    </a:lnTo>
                    <a:lnTo>
                      <a:pt x="21" y="99"/>
                    </a:lnTo>
                    <a:lnTo>
                      <a:pt x="18" y="82"/>
                    </a:lnTo>
                    <a:lnTo>
                      <a:pt x="20" y="65"/>
                    </a:lnTo>
                    <a:lnTo>
                      <a:pt x="27" y="50"/>
                    </a:lnTo>
                    <a:lnTo>
                      <a:pt x="29" y="47"/>
                    </a:lnTo>
                    <a:lnTo>
                      <a:pt x="30" y="45"/>
                    </a:lnTo>
                    <a:lnTo>
                      <a:pt x="31" y="43"/>
                    </a:lnTo>
                    <a:lnTo>
                      <a:pt x="32" y="41"/>
                    </a:lnTo>
                    <a:lnTo>
                      <a:pt x="30" y="40"/>
                    </a:lnTo>
                    <a:lnTo>
                      <a:pt x="21" y="53"/>
                    </a:lnTo>
                    <a:lnTo>
                      <a:pt x="16" y="68"/>
                    </a:lnTo>
                    <a:lnTo>
                      <a:pt x="15" y="84"/>
                    </a:lnTo>
                    <a:lnTo>
                      <a:pt x="17" y="100"/>
                    </a:lnTo>
                    <a:lnTo>
                      <a:pt x="7" y="92"/>
                    </a:lnTo>
                    <a:lnTo>
                      <a:pt x="2" y="81"/>
                    </a:lnTo>
                    <a:lnTo>
                      <a:pt x="0" y="68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51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4" y="42"/>
                    </a:lnTo>
                    <a:lnTo>
                      <a:pt x="6" y="38"/>
                    </a:lnTo>
                    <a:lnTo>
                      <a:pt x="8" y="35"/>
                    </a:lnTo>
                    <a:lnTo>
                      <a:pt x="9" y="30"/>
                    </a:lnTo>
                    <a:lnTo>
                      <a:pt x="14" y="23"/>
                    </a:lnTo>
                    <a:lnTo>
                      <a:pt x="18" y="16"/>
                    </a:lnTo>
                    <a:lnTo>
                      <a:pt x="21" y="9"/>
                    </a:lnTo>
                    <a:lnTo>
                      <a:pt x="23" y="0"/>
                    </a:lnTo>
                    <a:lnTo>
                      <a:pt x="27" y="10"/>
                    </a:lnTo>
                    <a:lnTo>
                      <a:pt x="30" y="20"/>
                    </a:lnTo>
                    <a:lnTo>
                      <a:pt x="31" y="30"/>
                    </a:ln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FFD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5" name="Freeform 20"/>
              <p:cNvSpPr>
                <a:spLocks/>
              </p:cNvSpPr>
              <p:nvPr/>
            </p:nvSpPr>
            <p:spPr bwMode="auto">
              <a:xfrm>
                <a:off x="3561" y="1641"/>
                <a:ext cx="109" cy="44"/>
              </a:xfrm>
              <a:custGeom>
                <a:avLst/>
                <a:gdLst>
                  <a:gd name="T0" fmla="*/ 102 w 109"/>
                  <a:gd name="T1" fmla="*/ 7 h 44"/>
                  <a:gd name="T2" fmla="*/ 105 w 109"/>
                  <a:gd name="T3" fmla="*/ 12 h 44"/>
                  <a:gd name="T4" fmla="*/ 107 w 109"/>
                  <a:gd name="T5" fmla="*/ 18 h 44"/>
                  <a:gd name="T6" fmla="*/ 109 w 109"/>
                  <a:gd name="T7" fmla="*/ 25 h 44"/>
                  <a:gd name="T8" fmla="*/ 109 w 109"/>
                  <a:gd name="T9" fmla="*/ 32 h 44"/>
                  <a:gd name="T10" fmla="*/ 107 w 109"/>
                  <a:gd name="T11" fmla="*/ 37 h 44"/>
                  <a:gd name="T12" fmla="*/ 104 w 109"/>
                  <a:gd name="T13" fmla="*/ 40 h 44"/>
                  <a:gd name="T14" fmla="*/ 99 w 109"/>
                  <a:gd name="T15" fmla="*/ 42 h 44"/>
                  <a:gd name="T16" fmla="*/ 95 w 109"/>
                  <a:gd name="T17" fmla="*/ 44 h 44"/>
                  <a:gd name="T18" fmla="*/ 83 w 109"/>
                  <a:gd name="T19" fmla="*/ 44 h 44"/>
                  <a:gd name="T20" fmla="*/ 73 w 109"/>
                  <a:gd name="T21" fmla="*/ 42 h 44"/>
                  <a:gd name="T22" fmla="*/ 63 w 109"/>
                  <a:gd name="T23" fmla="*/ 39 h 44"/>
                  <a:gd name="T24" fmla="*/ 54 w 109"/>
                  <a:gd name="T25" fmla="*/ 33 h 44"/>
                  <a:gd name="T26" fmla="*/ 44 w 109"/>
                  <a:gd name="T27" fmla="*/ 29 h 44"/>
                  <a:gd name="T28" fmla="*/ 34 w 109"/>
                  <a:gd name="T29" fmla="*/ 25 h 44"/>
                  <a:gd name="T30" fmla="*/ 24 w 109"/>
                  <a:gd name="T31" fmla="*/ 23 h 44"/>
                  <a:gd name="T32" fmla="*/ 13 w 109"/>
                  <a:gd name="T33" fmla="*/ 23 h 44"/>
                  <a:gd name="T34" fmla="*/ 9 w 109"/>
                  <a:gd name="T35" fmla="*/ 22 h 44"/>
                  <a:gd name="T36" fmla="*/ 6 w 109"/>
                  <a:gd name="T37" fmla="*/ 22 h 44"/>
                  <a:gd name="T38" fmla="*/ 3 w 109"/>
                  <a:gd name="T39" fmla="*/ 22 h 44"/>
                  <a:gd name="T40" fmla="*/ 0 w 109"/>
                  <a:gd name="T41" fmla="*/ 22 h 44"/>
                  <a:gd name="T42" fmla="*/ 7 w 109"/>
                  <a:gd name="T43" fmla="*/ 16 h 44"/>
                  <a:gd name="T44" fmla="*/ 15 w 109"/>
                  <a:gd name="T45" fmla="*/ 13 h 44"/>
                  <a:gd name="T46" fmla="*/ 22 w 109"/>
                  <a:gd name="T47" fmla="*/ 10 h 44"/>
                  <a:gd name="T48" fmla="*/ 30 w 109"/>
                  <a:gd name="T49" fmla="*/ 8 h 44"/>
                  <a:gd name="T50" fmla="*/ 38 w 109"/>
                  <a:gd name="T51" fmla="*/ 6 h 44"/>
                  <a:gd name="T52" fmla="*/ 47 w 109"/>
                  <a:gd name="T53" fmla="*/ 5 h 44"/>
                  <a:gd name="T54" fmla="*/ 55 w 109"/>
                  <a:gd name="T55" fmla="*/ 2 h 44"/>
                  <a:gd name="T56" fmla="*/ 62 w 109"/>
                  <a:gd name="T57" fmla="*/ 0 h 44"/>
                  <a:gd name="T58" fmla="*/ 68 w 109"/>
                  <a:gd name="T59" fmla="*/ 0 h 44"/>
                  <a:gd name="T60" fmla="*/ 73 w 109"/>
                  <a:gd name="T61" fmla="*/ 0 h 44"/>
                  <a:gd name="T62" fmla="*/ 78 w 109"/>
                  <a:gd name="T63" fmla="*/ 0 h 44"/>
                  <a:gd name="T64" fmla="*/ 83 w 109"/>
                  <a:gd name="T65" fmla="*/ 0 h 44"/>
                  <a:gd name="T66" fmla="*/ 88 w 109"/>
                  <a:gd name="T67" fmla="*/ 1 h 44"/>
                  <a:gd name="T68" fmla="*/ 94 w 109"/>
                  <a:gd name="T69" fmla="*/ 2 h 44"/>
                  <a:gd name="T70" fmla="*/ 98 w 109"/>
                  <a:gd name="T71" fmla="*/ 3 h 44"/>
                  <a:gd name="T72" fmla="*/ 102 w 109"/>
                  <a:gd name="T73" fmla="*/ 7 h 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9"/>
                  <a:gd name="T112" fmla="*/ 0 h 44"/>
                  <a:gd name="T113" fmla="*/ 109 w 109"/>
                  <a:gd name="T114" fmla="*/ 44 h 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9" h="44">
                    <a:moveTo>
                      <a:pt x="102" y="7"/>
                    </a:moveTo>
                    <a:lnTo>
                      <a:pt x="105" y="12"/>
                    </a:lnTo>
                    <a:lnTo>
                      <a:pt x="107" y="18"/>
                    </a:lnTo>
                    <a:lnTo>
                      <a:pt x="109" y="25"/>
                    </a:lnTo>
                    <a:lnTo>
                      <a:pt x="109" y="32"/>
                    </a:lnTo>
                    <a:lnTo>
                      <a:pt x="107" y="37"/>
                    </a:lnTo>
                    <a:lnTo>
                      <a:pt x="104" y="40"/>
                    </a:lnTo>
                    <a:lnTo>
                      <a:pt x="99" y="42"/>
                    </a:lnTo>
                    <a:lnTo>
                      <a:pt x="95" y="44"/>
                    </a:lnTo>
                    <a:lnTo>
                      <a:pt x="83" y="44"/>
                    </a:lnTo>
                    <a:lnTo>
                      <a:pt x="73" y="42"/>
                    </a:lnTo>
                    <a:lnTo>
                      <a:pt x="63" y="39"/>
                    </a:lnTo>
                    <a:lnTo>
                      <a:pt x="54" y="33"/>
                    </a:lnTo>
                    <a:lnTo>
                      <a:pt x="44" y="29"/>
                    </a:lnTo>
                    <a:lnTo>
                      <a:pt x="34" y="25"/>
                    </a:lnTo>
                    <a:lnTo>
                      <a:pt x="24" y="23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7" y="16"/>
                    </a:lnTo>
                    <a:lnTo>
                      <a:pt x="15" y="13"/>
                    </a:lnTo>
                    <a:lnTo>
                      <a:pt x="22" y="10"/>
                    </a:lnTo>
                    <a:lnTo>
                      <a:pt x="30" y="8"/>
                    </a:lnTo>
                    <a:lnTo>
                      <a:pt x="38" y="6"/>
                    </a:lnTo>
                    <a:lnTo>
                      <a:pt x="47" y="5"/>
                    </a:lnTo>
                    <a:lnTo>
                      <a:pt x="55" y="2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88" y="1"/>
                    </a:lnTo>
                    <a:lnTo>
                      <a:pt x="94" y="2"/>
                    </a:lnTo>
                    <a:lnTo>
                      <a:pt x="98" y="3"/>
                    </a:lnTo>
                    <a:lnTo>
                      <a:pt x="102" y="7"/>
                    </a:lnTo>
                    <a:close/>
                  </a:path>
                </a:pathLst>
              </a:custGeom>
              <a:solidFill>
                <a:srgbClr val="FFD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6" name="Freeform 21"/>
              <p:cNvSpPr>
                <a:spLocks/>
              </p:cNvSpPr>
              <p:nvPr/>
            </p:nvSpPr>
            <p:spPr bwMode="auto">
              <a:xfrm>
                <a:off x="3526" y="1675"/>
                <a:ext cx="381" cy="677"/>
              </a:xfrm>
              <a:custGeom>
                <a:avLst/>
                <a:gdLst>
                  <a:gd name="T0" fmla="*/ 77 w 381"/>
                  <a:gd name="T1" fmla="*/ 53 h 677"/>
                  <a:gd name="T2" fmla="*/ 100 w 381"/>
                  <a:gd name="T3" fmla="*/ 27 h 677"/>
                  <a:gd name="T4" fmla="*/ 106 w 381"/>
                  <a:gd name="T5" fmla="*/ 16 h 677"/>
                  <a:gd name="T6" fmla="*/ 122 w 381"/>
                  <a:gd name="T7" fmla="*/ 15 h 677"/>
                  <a:gd name="T8" fmla="*/ 142 w 381"/>
                  <a:gd name="T9" fmla="*/ 7 h 677"/>
                  <a:gd name="T10" fmla="*/ 161 w 381"/>
                  <a:gd name="T11" fmla="*/ 14 h 677"/>
                  <a:gd name="T12" fmla="*/ 177 w 381"/>
                  <a:gd name="T13" fmla="*/ 6 h 677"/>
                  <a:gd name="T14" fmla="*/ 192 w 381"/>
                  <a:gd name="T15" fmla="*/ 7 h 677"/>
                  <a:gd name="T16" fmla="*/ 204 w 381"/>
                  <a:gd name="T17" fmla="*/ 22 h 677"/>
                  <a:gd name="T18" fmla="*/ 216 w 381"/>
                  <a:gd name="T19" fmla="*/ 31 h 677"/>
                  <a:gd name="T20" fmla="*/ 238 w 381"/>
                  <a:gd name="T21" fmla="*/ 56 h 677"/>
                  <a:gd name="T22" fmla="*/ 238 w 381"/>
                  <a:gd name="T23" fmla="*/ 101 h 677"/>
                  <a:gd name="T24" fmla="*/ 236 w 381"/>
                  <a:gd name="T25" fmla="*/ 127 h 677"/>
                  <a:gd name="T26" fmla="*/ 245 w 381"/>
                  <a:gd name="T27" fmla="*/ 158 h 677"/>
                  <a:gd name="T28" fmla="*/ 258 w 381"/>
                  <a:gd name="T29" fmla="*/ 127 h 677"/>
                  <a:gd name="T30" fmla="*/ 279 w 381"/>
                  <a:gd name="T31" fmla="*/ 127 h 677"/>
                  <a:gd name="T32" fmla="*/ 278 w 381"/>
                  <a:gd name="T33" fmla="*/ 183 h 677"/>
                  <a:gd name="T34" fmla="*/ 266 w 381"/>
                  <a:gd name="T35" fmla="*/ 187 h 677"/>
                  <a:gd name="T36" fmla="*/ 268 w 381"/>
                  <a:gd name="T37" fmla="*/ 173 h 677"/>
                  <a:gd name="T38" fmla="*/ 269 w 381"/>
                  <a:gd name="T39" fmla="*/ 168 h 677"/>
                  <a:gd name="T40" fmla="*/ 263 w 381"/>
                  <a:gd name="T41" fmla="*/ 150 h 677"/>
                  <a:gd name="T42" fmla="*/ 275 w 381"/>
                  <a:gd name="T43" fmla="*/ 145 h 677"/>
                  <a:gd name="T44" fmla="*/ 271 w 381"/>
                  <a:gd name="T45" fmla="*/ 137 h 677"/>
                  <a:gd name="T46" fmla="*/ 260 w 381"/>
                  <a:gd name="T47" fmla="*/ 146 h 677"/>
                  <a:gd name="T48" fmla="*/ 267 w 381"/>
                  <a:gd name="T49" fmla="*/ 196 h 677"/>
                  <a:gd name="T50" fmla="*/ 302 w 381"/>
                  <a:gd name="T51" fmla="*/ 235 h 677"/>
                  <a:gd name="T52" fmla="*/ 330 w 381"/>
                  <a:gd name="T53" fmla="*/ 281 h 677"/>
                  <a:gd name="T54" fmla="*/ 349 w 381"/>
                  <a:gd name="T55" fmla="*/ 342 h 677"/>
                  <a:gd name="T56" fmla="*/ 375 w 381"/>
                  <a:gd name="T57" fmla="*/ 412 h 677"/>
                  <a:gd name="T58" fmla="*/ 365 w 381"/>
                  <a:gd name="T59" fmla="*/ 504 h 677"/>
                  <a:gd name="T60" fmla="*/ 338 w 381"/>
                  <a:gd name="T61" fmla="*/ 557 h 677"/>
                  <a:gd name="T62" fmla="*/ 307 w 381"/>
                  <a:gd name="T63" fmla="*/ 598 h 677"/>
                  <a:gd name="T64" fmla="*/ 284 w 381"/>
                  <a:gd name="T65" fmla="*/ 613 h 677"/>
                  <a:gd name="T66" fmla="*/ 284 w 381"/>
                  <a:gd name="T67" fmla="*/ 593 h 677"/>
                  <a:gd name="T68" fmla="*/ 275 w 381"/>
                  <a:gd name="T69" fmla="*/ 633 h 677"/>
                  <a:gd name="T70" fmla="*/ 248 w 381"/>
                  <a:gd name="T71" fmla="*/ 661 h 677"/>
                  <a:gd name="T72" fmla="*/ 227 w 381"/>
                  <a:gd name="T73" fmla="*/ 671 h 677"/>
                  <a:gd name="T74" fmla="*/ 203 w 381"/>
                  <a:gd name="T75" fmla="*/ 677 h 677"/>
                  <a:gd name="T76" fmla="*/ 184 w 381"/>
                  <a:gd name="T77" fmla="*/ 671 h 677"/>
                  <a:gd name="T78" fmla="*/ 176 w 381"/>
                  <a:gd name="T79" fmla="*/ 648 h 677"/>
                  <a:gd name="T80" fmla="*/ 184 w 381"/>
                  <a:gd name="T81" fmla="*/ 627 h 677"/>
                  <a:gd name="T82" fmla="*/ 173 w 381"/>
                  <a:gd name="T83" fmla="*/ 645 h 677"/>
                  <a:gd name="T84" fmla="*/ 146 w 381"/>
                  <a:gd name="T85" fmla="*/ 655 h 677"/>
                  <a:gd name="T86" fmla="*/ 113 w 381"/>
                  <a:gd name="T87" fmla="*/ 649 h 677"/>
                  <a:gd name="T88" fmla="*/ 81 w 381"/>
                  <a:gd name="T89" fmla="*/ 635 h 677"/>
                  <a:gd name="T90" fmla="*/ 54 w 381"/>
                  <a:gd name="T91" fmla="*/ 609 h 677"/>
                  <a:gd name="T92" fmla="*/ 30 w 381"/>
                  <a:gd name="T93" fmla="*/ 528 h 677"/>
                  <a:gd name="T94" fmla="*/ 25 w 381"/>
                  <a:gd name="T95" fmla="*/ 428 h 677"/>
                  <a:gd name="T96" fmla="*/ 21 w 381"/>
                  <a:gd name="T97" fmla="*/ 377 h 677"/>
                  <a:gd name="T98" fmla="*/ 31 w 381"/>
                  <a:gd name="T99" fmla="*/ 261 h 677"/>
                  <a:gd name="T100" fmla="*/ 30 w 381"/>
                  <a:gd name="T101" fmla="*/ 190 h 677"/>
                  <a:gd name="T102" fmla="*/ 18 w 381"/>
                  <a:gd name="T103" fmla="*/ 187 h 677"/>
                  <a:gd name="T104" fmla="*/ 9 w 381"/>
                  <a:gd name="T105" fmla="*/ 195 h 677"/>
                  <a:gd name="T106" fmla="*/ 16 w 381"/>
                  <a:gd name="T107" fmla="*/ 194 h 677"/>
                  <a:gd name="T108" fmla="*/ 27 w 381"/>
                  <a:gd name="T109" fmla="*/ 205 h 677"/>
                  <a:gd name="T110" fmla="*/ 17 w 381"/>
                  <a:gd name="T111" fmla="*/ 237 h 677"/>
                  <a:gd name="T112" fmla="*/ 6 w 381"/>
                  <a:gd name="T113" fmla="*/ 211 h 677"/>
                  <a:gd name="T114" fmla="*/ 5 w 381"/>
                  <a:gd name="T115" fmla="*/ 180 h 677"/>
                  <a:gd name="T116" fmla="*/ 18 w 381"/>
                  <a:gd name="T117" fmla="*/ 170 h 677"/>
                  <a:gd name="T118" fmla="*/ 29 w 381"/>
                  <a:gd name="T119" fmla="*/ 171 h 677"/>
                  <a:gd name="T120" fmla="*/ 33 w 381"/>
                  <a:gd name="T121" fmla="*/ 148 h 677"/>
                  <a:gd name="T122" fmla="*/ 50 w 381"/>
                  <a:gd name="T123" fmla="*/ 113 h 677"/>
                  <a:gd name="T124" fmla="*/ 52 w 381"/>
                  <a:gd name="T125" fmla="*/ 88 h 6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1"/>
                  <a:gd name="T190" fmla="*/ 0 h 677"/>
                  <a:gd name="T191" fmla="*/ 381 w 381"/>
                  <a:gd name="T192" fmla="*/ 677 h 6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1" h="677">
                    <a:moveTo>
                      <a:pt x="52" y="88"/>
                    </a:moveTo>
                    <a:lnTo>
                      <a:pt x="63" y="78"/>
                    </a:lnTo>
                    <a:lnTo>
                      <a:pt x="71" y="67"/>
                    </a:lnTo>
                    <a:lnTo>
                      <a:pt x="77" y="53"/>
                    </a:lnTo>
                    <a:lnTo>
                      <a:pt x="80" y="37"/>
                    </a:lnTo>
                    <a:lnTo>
                      <a:pt x="87" y="36"/>
                    </a:lnTo>
                    <a:lnTo>
                      <a:pt x="94" y="31"/>
                    </a:lnTo>
                    <a:lnTo>
                      <a:pt x="100" y="27"/>
                    </a:lnTo>
                    <a:lnTo>
                      <a:pt x="105" y="21"/>
                    </a:lnTo>
                    <a:lnTo>
                      <a:pt x="106" y="20"/>
                    </a:lnTo>
                    <a:lnTo>
                      <a:pt x="106" y="17"/>
                    </a:lnTo>
                    <a:lnTo>
                      <a:pt x="106" y="16"/>
                    </a:lnTo>
                    <a:lnTo>
                      <a:pt x="106" y="14"/>
                    </a:lnTo>
                    <a:lnTo>
                      <a:pt x="111" y="15"/>
                    </a:lnTo>
                    <a:lnTo>
                      <a:pt x="117" y="16"/>
                    </a:lnTo>
                    <a:lnTo>
                      <a:pt x="122" y="15"/>
                    </a:lnTo>
                    <a:lnTo>
                      <a:pt x="127" y="14"/>
                    </a:lnTo>
                    <a:lnTo>
                      <a:pt x="133" y="12"/>
                    </a:lnTo>
                    <a:lnTo>
                      <a:pt x="138" y="10"/>
                    </a:lnTo>
                    <a:lnTo>
                      <a:pt x="142" y="7"/>
                    </a:lnTo>
                    <a:lnTo>
                      <a:pt x="146" y="4"/>
                    </a:lnTo>
                    <a:lnTo>
                      <a:pt x="150" y="7"/>
                    </a:lnTo>
                    <a:lnTo>
                      <a:pt x="154" y="11"/>
                    </a:lnTo>
                    <a:lnTo>
                      <a:pt x="161" y="14"/>
                    </a:lnTo>
                    <a:lnTo>
                      <a:pt x="168" y="14"/>
                    </a:lnTo>
                    <a:lnTo>
                      <a:pt x="171" y="11"/>
                    </a:lnTo>
                    <a:lnTo>
                      <a:pt x="175" y="9"/>
                    </a:lnTo>
                    <a:lnTo>
                      <a:pt x="177" y="6"/>
                    </a:lnTo>
                    <a:lnTo>
                      <a:pt x="179" y="0"/>
                    </a:lnTo>
                    <a:lnTo>
                      <a:pt x="182" y="5"/>
                    </a:lnTo>
                    <a:lnTo>
                      <a:pt x="187" y="6"/>
                    </a:lnTo>
                    <a:lnTo>
                      <a:pt x="192" y="7"/>
                    </a:lnTo>
                    <a:lnTo>
                      <a:pt x="196" y="7"/>
                    </a:lnTo>
                    <a:lnTo>
                      <a:pt x="197" y="12"/>
                    </a:lnTo>
                    <a:lnTo>
                      <a:pt x="200" y="17"/>
                    </a:lnTo>
                    <a:lnTo>
                      <a:pt x="204" y="22"/>
                    </a:lnTo>
                    <a:lnTo>
                      <a:pt x="209" y="25"/>
                    </a:lnTo>
                    <a:lnTo>
                      <a:pt x="213" y="26"/>
                    </a:lnTo>
                    <a:lnTo>
                      <a:pt x="214" y="28"/>
                    </a:lnTo>
                    <a:lnTo>
                      <a:pt x="216" y="31"/>
                    </a:lnTo>
                    <a:lnTo>
                      <a:pt x="218" y="35"/>
                    </a:lnTo>
                    <a:lnTo>
                      <a:pt x="227" y="41"/>
                    </a:lnTo>
                    <a:lnTo>
                      <a:pt x="232" y="48"/>
                    </a:lnTo>
                    <a:lnTo>
                      <a:pt x="238" y="56"/>
                    </a:lnTo>
                    <a:lnTo>
                      <a:pt x="246" y="61"/>
                    </a:lnTo>
                    <a:lnTo>
                      <a:pt x="245" y="75"/>
                    </a:lnTo>
                    <a:lnTo>
                      <a:pt x="242" y="88"/>
                    </a:lnTo>
                    <a:lnTo>
                      <a:pt x="238" y="101"/>
                    </a:lnTo>
                    <a:lnTo>
                      <a:pt x="236" y="114"/>
                    </a:lnTo>
                    <a:lnTo>
                      <a:pt x="235" y="118"/>
                    </a:lnTo>
                    <a:lnTo>
                      <a:pt x="236" y="123"/>
                    </a:lnTo>
                    <a:lnTo>
                      <a:pt x="236" y="127"/>
                    </a:lnTo>
                    <a:lnTo>
                      <a:pt x="236" y="133"/>
                    </a:lnTo>
                    <a:lnTo>
                      <a:pt x="240" y="141"/>
                    </a:lnTo>
                    <a:lnTo>
                      <a:pt x="242" y="150"/>
                    </a:lnTo>
                    <a:lnTo>
                      <a:pt x="245" y="158"/>
                    </a:lnTo>
                    <a:lnTo>
                      <a:pt x="250" y="166"/>
                    </a:lnTo>
                    <a:lnTo>
                      <a:pt x="250" y="151"/>
                    </a:lnTo>
                    <a:lnTo>
                      <a:pt x="253" y="138"/>
                    </a:lnTo>
                    <a:lnTo>
                      <a:pt x="258" y="127"/>
                    </a:lnTo>
                    <a:lnTo>
                      <a:pt x="267" y="117"/>
                    </a:lnTo>
                    <a:lnTo>
                      <a:pt x="273" y="117"/>
                    </a:lnTo>
                    <a:lnTo>
                      <a:pt x="277" y="121"/>
                    </a:lnTo>
                    <a:lnTo>
                      <a:pt x="279" y="127"/>
                    </a:lnTo>
                    <a:lnTo>
                      <a:pt x="281" y="133"/>
                    </a:lnTo>
                    <a:lnTo>
                      <a:pt x="281" y="150"/>
                    </a:lnTo>
                    <a:lnTo>
                      <a:pt x="279" y="167"/>
                    </a:lnTo>
                    <a:lnTo>
                      <a:pt x="278" y="183"/>
                    </a:lnTo>
                    <a:lnTo>
                      <a:pt x="283" y="198"/>
                    </a:lnTo>
                    <a:lnTo>
                      <a:pt x="281" y="203"/>
                    </a:lnTo>
                    <a:lnTo>
                      <a:pt x="273" y="196"/>
                    </a:lnTo>
                    <a:lnTo>
                      <a:pt x="266" y="187"/>
                    </a:lnTo>
                    <a:lnTo>
                      <a:pt x="261" y="178"/>
                    </a:lnTo>
                    <a:lnTo>
                      <a:pt x="261" y="166"/>
                    </a:lnTo>
                    <a:lnTo>
                      <a:pt x="266" y="168"/>
                    </a:lnTo>
                    <a:lnTo>
                      <a:pt x="268" y="173"/>
                    </a:lnTo>
                    <a:lnTo>
                      <a:pt x="269" y="178"/>
                    </a:lnTo>
                    <a:lnTo>
                      <a:pt x="273" y="177"/>
                    </a:lnTo>
                    <a:lnTo>
                      <a:pt x="271" y="172"/>
                    </a:lnTo>
                    <a:lnTo>
                      <a:pt x="269" y="168"/>
                    </a:lnTo>
                    <a:lnTo>
                      <a:pt x="266" y="165"/>
                    </a:lnTo>
                    <a:lnTo>
                      <a:pt x="261" y="162"/>
                    </a:lnTo>
                    <a:lnTo>
                      <a:pt x="262" y="156"/>
                    </a:lnTo>
                    <a:lnTo>
                      <a:pt x="263" y="150"/>
                    </a:lnTo>
                    <a:lnTo>
                      <a:pt x="266" y="145"/>
                    </a:lnTo>
                    <a:lnTo>
                      <a:pt x="268" y="139"/>
                    </a:lnTo>
                    <a:lnTo>
                      <a:pt x="274" y="147"/>
                    </a:lnTo>
                    <a:lnTo>
                      <a:pt x="275" y="145"/>
                    </a:lnTo>
                    <a:lnTo>
                      <a:pt x="275" y="142"/>
                    </a:lnTo>
                    <a:lnTo>
                      <a:pt x="274" y="139"/>
                    </a:lnTo>
                    <a:lnTo>
                      <a:pt x="273" y="138"/>
                    </a:lnTo>
                    <a:lnTo>
                      <a:pt x="271" y="137"/>
                    </a:lnTo>
                    <a:lnTo>
                      <a:pt x="270" y="136"/>
                    </a:lnTo>
                    <a:lnTo>
                      <a:pt x="269" y="134"/>
                    </a:lnTo>
                    <a:lnTo>
                      <a:pt x="267" y="134"/>
                    </a:lnTo>
                    <a:lnTo>
                      <a:pt x="260" y="146"/>
                    </a:lnTo>
                    <a:lnTo>
                      <a:pt x="256" y="158"/>
                    </a:lnTo>
                    <a:lnTo>
                      <a:pt x="256" y="172"/>
                    </a:lnTo>
                    <a:lnTo>
                      <a:pt x="258" y="185"/>
                    </a:lnTo>
                    <a:lnTo>
                      <a:pt x="267" y="196"/>
                    </a:lnTo>
                    <a:lnTo>
                      <a:pt x="275" y="205"/>
                    </a:lnTo>
                    <a:lnTo>
                      <a:pt x="284" y="216"/>
                    </a:lnTo>
                    <a:lnTo>
                      <a:pt x="293" y="226"/>
                    </a:lnTo>
                    <a:lnTo>
                      <a:pt x="302" y="235"/>
                    </a:lnTo>
                    <a:lnTo>
                      <a:pt x="310" y="246"/>
                    </a:lnTo>
                    <a:lnTo>
                      <a:pt x="317" y="256"/>
                    </a:lnTo>
                    <a:lnTo>
                      <a:pt x="324" y="267"/>
                    </a:lnTo>
                    <a:lnTo>
                      <a:pt x="330" y="281"/>
                    </a:lnTo>
                    <a:lnTo>
                      <a:pt x="335" y="296"/>
                    </a:lnTo>
                    <a:lnTo>
                      <a:pt x="339" y="311"/>
                    </a:lnTo>
                    <a:lnTo>
                      <a:pt x="344" y="326"/>
                    </a:lnTo>
                    <a:lnTo>
                      <a:pt x="349" y="342"/>
                    </a:lnTo>
                    <a:lnTo>
                      <a:pt x="354" y="357"/>
                    </a:lnTo>
                    <a:lnTo>
                      <a:pt x="360" y="372"/>
                    </a:lnTo>
                    <a:lnTo>
                      <a:pt x="367" y="386"/>
                    </a:lnTo>
                    <a:lnTo>
                      <a:pt x="375" y="412"/>
                    </a:lnTo>
                    <a:lnTo>
                      <a:pt x="381" y="438"/>
                    </a:lnTo>
                    <a:lnTo>
                      <a:pt x="381" y="465"/>
                    </a:lnTo>
                    <a:lnTo>
                      <a:pt x="370" y="491"/>
                    </a:lnTo>
                    <a:lnTo>
                      <a:pt x="365" y="504"/>
                    </a:lnTo>
                    <a:lnTo>
                      <a:pt x="359" y="518"/>
                    </a:lnTo>
                    <a:lnTo>
                      <a:pt x="353" y="531"/>
                    </a:lnTo>
                    <a:lnTo>
                      <a:pt x="346" y="544"/>
                    </a:lnTo>
                    <a:lnTo>
                      <a:pt x="338" y="557"/>
                    </a:lnTo>
                    <a:lnTo>
                      <a:pt x="330" y="570"/>
                    </a:lnTo>
                    <a:lnTo>
                      <a:pt x="322" y="580"/>
                    </a:lnTo>
                    <a:lnTo>
                      <a:pt x="312" y="591"/>
                    </a:lnTo>
                    <a:lnTo>
                      <a:pt x="307" y="598"/>
                    </a:lnTo>
                    <a:lnTo>
                      <a:pt x="300" y="606"/>
                    </a:lnTo>
                    <a:lnTo>
                      <a:pt x="293" y="612"/>
                    </a:lnTo>
                    <a:lnTo>
                      <a:pt x="285" y="620"/>
                    </a:lnTo>
                    <a:lnTo>
                      <a:pt x="284" y="613"/>
                    </a:lnTo>
                    <a:lnTo>
                      <a:pt x="286" y="606"/>
                    </a:lnTo>
                    <a:lnTo>
                      <a:pt x="287" y="599"/>
                    </a:lnTo>
                    <a:lnTo>
                      <a:pt x="287" y="593"/>
                    </a:lnTo>
                    <a:lnTo>
                      <a:pt x="284" y="593"/>
                    </a:lnTo>
                    <a:lnTo>
                      <a:pt x="283" y="604"/>
                    </a:lnTo>
                    <a:lnTo>
                      <a:pt x="281" y="613"/>
                    </a:lnTo>
                    <a:lnTo>
                      <a:pt x="279" y="623"/>
                    </a:lnTo>
                    <a:lnTo>
                      <a:pt x="275" y="633"/>
                    </a:lnTo>
                    <a:lnTo>
                      <a:pt x="270" y="641"/>
                    </a:lnTo>
                    <a:lnTo>
                      <a:pt x="263" y="649"/>
                    </a:lnTo>
                    <a:lnTo>
                      <a:pt x="256" y="655"/>
                    </a:lnTo>
                    <a:lnTo>
                      <a:pt x="248" y="661"/>
                    </a:lnTo>
                    <a:lnTo>
                      <a:pt x="243" y="665"/>
                    </a:lnTo>
                    <a:lnTo>
                      <a:pt x="238" y="667"/>
                    </a:lnTo>
                    <a:lnTo>
                      <a:pt x="232" y="669"/>
                    </a:lnTo>
                    <a:lnTo>
                      <a:pt x="227" y="671"/>
                    </a:lnTo>
                    <a:lnTo>
                      <a:pt x="221" y="672"/>
                    </a:lnTo>
                    <a:lnTo>
                      <a:pt x="215" y="674"/>
                    </a:lnTo>
                    <a:lnTo>
                      <a:pt x="209" y="675"/>
                    </a:lnTo>
                    <a:lnTo>
                      <a:pt x="203" y="677"/>
                    </a:lnTo>
                    <a:lnTo>
                      <a:pt x="197" y="677"/>
                    </a:lnTo>
                    <a:lnTo>
                      <a:pt x="192" y="676"/>
                    </a:lnTo>
                    <a:lnTo>
                      <a:pt x="188" y="674"/>
                    </a:lnTo>
                    <a:lnTo>
                      <a:pt x="184" y="671"/>
                    </a:lnTo>
                    <a:lnTo>
                      <a:pt x="180" y="666"/>
                    </a:lnTo>
                    <a:lnTo>
                      <a:pt x="177" y="660"/>
                    </a:lnTo>
                    <a:lnTo>
                      <a:pt x="175" y="654"/>
                    </a:lnTo>
                    <a:lnTo>
                      <a:pt x="176" y="648"/>
                    </a:lnTo>
                    <a:lnTo>
                      <a:pt x="178" y="642"/>
                    </a:lnTo>
                    <a:lnTo>
                      <a:pt x="179" y="636"/>
                    </a:lnTo>
                    <a:lnTo>
                      <a:pt x="180" y="631"/>
                    </a:lnTo>
                    <a:lnTo>
                      <a:pt x="184" y="627"/>
                    </a:lnTo>
                    <a:lnTo>
                      <a:pt x="181" y="624"/>
                    </a:lnTo>
                    <a:lnTo>
                      <a:pt x="177" y="630"/>
                    </a:lnTo>
                    <a:lnTo>
                      <a:pt x="175" y="638"/>
                    </a:lnTo>
                    <a:lnTo>
                      <a:pt x="173" y="645"/>
                    </a:lnTo>
                    <a:lnTo>
                      <a:pt x="171" y="653"/>
                    </a:lnTo>
                    <a:lnTo>
                      <a:pt x="163" y="654"/>
                    </a:lnTo>
                    <a:lnTo>
                      <a:pt x="154" y="654"/>
                    </a:lnTo>
                    <a:lnTo>
                      <a:pt x="146" y="655"/>
                    </a:lnTo>
                    <a:lnTo>
                      <a:pt x="138" y="655"/>
                    </a:lnTo>
                    <a:lnTo>
                      <a:pt x="129" y="654"/>
                    </a:lnTo>
                    <a:lnTo>
                      <a:pt x="121" y="652"/>
                    </a:lnTo>
                    <a:lnTo>
                      <a:pt x="113" y="649"/>
                    </a:lnTo>
                    <a:lnTo>
                      <a:pt x="107" y="643"/>
                    </a:lnTo>
                    <a:lnTo>
                      <a:pt x="97" y="642"/>
                    </a:lnTo>
                    <a:lnTo>
                      <a:pt x="89" y="639"/>
                    </a:lnTo>
                    <a:lnTo>
                      <a:pt x="81" y="635"/>
                    </a:lnTo>
                    <a:lnTo>
                      <a:pt x="75" y="628"/>
                    </a:lnTo>
                    <a:lnTo>
                      <a:pt x="67" y="623"/>
                    </a:lnTo>
                    <a:lnTo>
                      <a:pt x="61" y="615"/>
                    </a:lnTo>
                    <a:lnTo>
                      <a:pt x="54" y="609"/>
                    </a:lnTo>
                    <a:lnTo>
                      <a:pt x="46" y="602"/>
                    </a:lnTo>
                    <a:lnTo>
                      <a:pt x="35" y="577"/>
                    </a:lnTo>
                    <a:lnTo>
                      <a:pt x="31" y="552"/>
                    </a:lnTo>
                    <a:lnTo>
                      <a:pt x="30" y="528"/>
                    </a:lnTo>
                    <a:lnTo>
                      <a:pt x="26" y="501"/>
                    </a:lnTo>
                    <a:lnTo>
                      <a:pt x="24" y="476"/>
                    </a:lnTo>
                    <a:lnTo>
                      <a:pt x="24" y="451"/>
                    </a:lnTo>
                    <a:lnTo>
                      <a:pt x="25" y="428"/>
                    </a:lnTo>
                    <a:lnTo>
                      <a:pt x="26" y="402"/>
                    </a:lnTo>
                    <a:lnTo>
                      <a:pt x="24" y="393"/>
                    </a:lnTo>
                    <a:lnTo>
                      <a:pt x="22" y="386"/>
                    </a:lnTo>
                    <a:lnTo>
                      <a:pt x="21" y="377"/>
                    </a:lnTo>
                    <a:lnTo>
                      <a:pt x="19" y="369"/>
                    </a:lnTo>
                    <a:lnTo>
                      <a:pt x="26" y="334"/>
                    </a:lnTo>
                    <a:lnTo>
                      <a:pt x="29" y="297"/>
                    </a:lnTo>
                    <a:lnTo>
                      <a:pt x="31" y="261"/>
                    </a:lnTo>
                    <a:lnTo>
                      <a:pt x="31" y="225"/>
                    </a:lnTo>
                    <a:lnTo>
                      <a:pt x="32" y="213"/>
                    </a:lnTo>
                    <a:lnTo>
                      <a:pt x="32" y="201"/>
                    </a:lnTo>
                    <a:lnTo>
                      <a:pt x="30" y="190"/>
                    </a:lnTo>
                    <a:lnTo>
                      <a:pt x="26" y="181"/>
                    </a:lnTo>
                    <a:lnTo>
                      <a:pt x="26" y="188"/>
                    </a:lnTo>
                    <a:lnTo>
                      <a:pt x="24" y="187"/>
                    </a:lnTo>
                    <a:lnTo>
                      <a:pt x="18" y="187"/>
                    </a:lnTo>
                    <a:lnTo>
                      <a:pt x="12" y="189"/>
                    </a:lnTo>
                    <a:lnTo>
                      <a:pt x="9" y="193"/>
                    </a:lnTo>
                    <a:lnTo>
                      <a:pt x="9" y="194"/>
                    </a:lnTo>
                    <a:lnTo>
                      <a:pt x="9" y="195"/>
                    </a:lnTo>
                    <a:lnTo>
                      <a:pt x="10" y="197"/>
                    </a:lnTo>
                    <a:lnTo>
                      <a:pt x="11" y="198"/>
                    </a:lnTo>
                    <a:lnTo>
                      <a:pt x="14" y="196"/>
                    </a:lnTo>
                    <a:lnTo>
                      <a:pt x="16" y="194"/>
                    </a:lnTo>
                    <a:lnTo>
                      <a:pt x="19" y="192"/>
                    </a:lnTo>
                    <a:lnTo>
                      <a:pt x="23" y="193"/>
                    </a:lnTo>
                    <a:lnTo>
                      <a:pt x="26" y="199"/>
                    </a:lnTo>
                    <a:lnTo>
                      <a:pt x="27" y="205"/>
                    </a:lnTo>
                    <a:lnTo>
                      <a:pt x="27" y="213"/>
                    </a:lnTo>
                    <a:lnTo>
                      <a:pt x="26" y="219"/>
                    </a:lnTo>
                    <a:lnTo>
                      <a:pt x="25" y="241"/>
                    </a:lnTo>
                    <a:lnTo>
                      <a:pt x="17" y="237"/>
                    </a:lnTo>
                    <a:lnTo>
                      <a:pt x="14" y="232"/>
                    </a:lnTo>
                    <a:lnTo>
                      <a:pt x="12" y="225"/>
                    </a:lnTo>
                    <a:lnTo>
                      <a:pt x="11" y="217"/>
                    </a:lnTo>
                    <a:lnTo>
                      <a:pt x="6" y="211"/>
                    </a:lnTo>
                    <a:lnTo>
                      <a:pt x="2" y="203"/>
                    </a:lnTo>
                    <a:lnTo>
                      <a:pt x="0" y="195"/>
                    </a:lnTo>
                    <a:lnTo>
                      <a:pt x="2" y="185"/>
                    </a:lnTo>
                    <a:lnTo>
                      <a:pt x="5" y="180"/>
                    </a:lnTo>
                    <a:lnTo>
                      <a:pt x="8" y="176"/>
                    </a:lnTo>
                    <a:lnTo>
                      <a:pt x="11" y="172"/>
                    </a:lnTo>
                    <a:lnTo>
                      <a:pt x="15" y="170"/>
                    </a:lnTo>
                    <a:lnTo>
                      <a:pt x="18" y="170"/>
                    </a:lnTo>
                    <a:lnTo>
                      <a:pt x="22" y="171"/>
                    </a:lnTo>
                    <a:lnTo>
                      <a:pt x="24" y="173"/>
                    </a:lnTo>
                    <a:lnTo>
                      <a:pt x="26" y="174"/>
                    </a:lnTo>
                    <a:lnTo>
                      <a:pt x="29" y="171"/>
                    </a:lnTo>
                    <a:lnTo>
                      <a:pt x="29" y="167"/>
                    </a:lnTo>
                    <a:lnTo>
                      <a:pt x="28" y="163"/>
                    </a:lnTo>
                    <a:lnTo>
                      <a:pt x="29" y="158"/>
                    </a:lnTo>
                    <a:lnTo>
                      <a:pt x="33" y="148"/>
                    </a:lnTo>
                    <a:lnTo>
                      <a:pt x="36" y="139"/>
                    </a:lnTo>
                    <a:lnTo>
                      <a:pt x="40" y="130"/>
                    </a:lnTo>
                    <a:lnTo>
                      <a:pt x="48" y="120"/>
                    </a:lnTo>
                    <a:lnTo>
                      <a:pt x="50" y="113"/>
                    </a:lnTo>
                    <a:lnTo>
                      <a:pt x="52" y="105"/>
                    </a:lnTo>
                    <a:lnTo>
                      <a:pt x="52" y="98"/>
                    </a:lnTo>
                    <a:lnTo>
                      <a:pt x="49" y="90"/>
                    </a:lnTo>
                    <a:lnTo>
                      <a:pt x="52" y="88"/>
                    </a:lnTo>
                    <a:close/>
                  </a:path>
                </a:pathLst>
              </a:custGeom>
              <a:solidFill>
                <a:srgbClr val="F9E0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7" name="Freeform 22"/>
              <p:cNvSpPr>
                <a:spLocks/>
              </p:cNvSpPr>
              <p:nvPr/>
            </p:nvSpPr>
            <p:spPr bwMode="auto">
              <a:xfrm>
                <a:off x="3528" y="1767"/>
                <a:ext cx="47" cy="60"/>
              </a:xfrm>
              <a:custGeom>
                <a:avLst/>
                <a:gdLst>
                  <a:gd name="T0" fmla="*/ 44 w 47"/>
                  <a:gd name="T1" fmla="*/ 0 h 60"/>
                  <a:gd name="T2" fmla="*/ 47 w 47"/>
                  <a:gd name="T3" fmla="*/ 10 h 60"/>
                  <a:gd name="T4" fmla="*/ 43 w 47"/>
                  <a:gd name="T5" fmla="*/ 21 h 60"/>
                  <a:gd name="T6" fmla="*/ 39 w 47"/>
                  <a:gd name="T7" fmla="*/ 31 h 60"/>
                  <a:gd name="T8" fmla="*/ 33 w 47"/>
                  <a:gd name="T9" fmla="*/ 40 h 60"/>
                  <a:gd name="T10" fmla="*/ 29 w 47"/>
                  <a:gd name="T11" fmla="*/ 44 h 60"/>
                  <a:gd name="T12" fmla="*/ 25 w 47"/>
                  <a:gd name="T13" fmla="*/ 46 h 60"/>
                  <a:gd name="T14" fmla="*/ 21 w 47"/>
                  <a:gd name="T15" fmla="*/ 48 h 60"/>
                  <a:gd name="T16" fmla="*/ 16 w 47"/>
                  <a:gd name="T17" fmla="*/ 50 h 60"/>
                  <a:gd name="T18" fmla="*/ 12 w 47"/>
                  <a:gd name="T19" fmla="*/ 52 h 60"/>
                  <a:gd name="T20" fmla="*/ 8 w 47"/>
                  <a:gd name="T21" fmla="*/ 54 h 60"/>
                  <a:gd name="T22" fmla="*/ 4 w 47"/>
                  <a:gd name="T23" fmla="*/ 57 h 60"/>
                  <a:gd name="T24" fmla="*/ 0 w 47"/>
                  <a:gd name="T25" fmla="*/ 60 h 60"/>
                  <a:gd name="T26" fmla="*/ 4 w 47"/>
                  <a:gd name="T27" fmla="*/ 53 h 60"/>
                  <a:gd name="T28" fmla="*/ 8 w 47"/>
                  <a:gd name="T29" fmla="*/ 47 h 60"/>
                  <a:gd name="T30" fmla="*/ 14 w 47"/>
                  <a:gd name="T31" fmla="*/ 42 h 60"/>
                  <a:gd name="T32" fmla="*/ 20 w 47"/>
                  <a:gd name="T33" fmla="*/ 35 h 60"/>
                  <a:gd name="T34" fmla="*/ 25 w 47"/>
                  <a:gd name="T35" fmla="*/ 30 h 60"/>
                  <a:gd name="T36" fmla="*/ 29 w 47"/>
                  <a:gd name="T37" fmla="*/ 25 h 60"/>
                  <a:gd name="T38" fmla="*/ 32 w 47"/>
                  <a:gd name="T39" fmla="*/ 17 h 60"/>
                  <a:gd name="T40" fmla="*/ 33 w 47"/>
                  <a:gd name="T41" fmla="*/ 9 h 60"/>
                  <a:gd name="T42" fmla="*/ 35 w 47"/>
                  <a:gd name="T43" fmla="*/ 6 h 60"/>
                  <a:gd name="T44" fmla="*/ 37 w 47"/>
                  <a:gd name="T45" fmla="*/ 3 h 60"/>
                  <a:gd name="T46" fmla="*/ 40 w 47"/>
                  <a:gd name="T47" fmla="*/ 1 h 60"/>
                  <a:gd name="T48" fmla="*/ 44 w 47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60"/>
                  <a:gd name="T77" fmla="*/ 47 w 47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60">
                    <a:moveTo>
                      <a:pt x="44" y="0"/>
                    </a:moveTo>
                    <a:lnTo>
                      <a:pt x="47" y="10"/>
                    </a:lnTo>
                    <a:lnTo>
                      <a:pt x="43" y="21"/>
                    </a:lnTo>
                    <a:lnTo>
                      <a:pt x="39" y="31"/>
                    </a:lnTo>
                    <a:lnTo>
                      <a:pt x="33" y="40"/>
                    </a:lnTo>
                    <a:lnTo>
                      <a:pt x="29" y="44"/>
                    </a:lnTo>
                    <a:lnTo>
                      <a:pt x="25" y="46"/>
                    </a:lnTo>
                    <a:lnTo>
                      <a:pt x="21" y="48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8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4" y="53"/>
                    </a:lnTo>
                    <a:lnTo>
                      <a:pt x="8" y="47"/>
                    </a:lnTo>
                    <a:lnTo>
                      <a:pt x="14" y="42"/>
                    </a:lnTo>
                    <a:lnTo>
                      <a:pt x="20" y="35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35" y="6"/>
                    </a:lnTo>
                    <a:lnTo>
                      <a:pt x="37" y="3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D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8" name="Freeform 23"/>
              <p:cNvSpPr>
                <a:spLocks/>
              </p:cNvSpPr>
              <p:nvPr/>
            </p:nvSpPr>
            <p:spPr bwMode="auto">
              <a:xfrm>
                <a:off x="3548" y="1681"/>
                <a:ext cx="80" cy="50"/>
              </a:xfrm>
              <a:custGeom>
                <a:avLst/>
                <a:gdLst>
                  <a:gd name="T0" fmla="*/ 80 w 80"/>
                  <a:gd name="T1" fmla="*/ 9 h 50"/>
                  <a:gd name="T2" fmla="*/ 77 w 80"/>
                  <a:gd name="T3" fmla="*/ 15 h 50"/>
                  <a:gd name="T4" fmla="*/ 73 w 80"/>
                  <a:gd name="T5" fmla="*/ 19 h 50"/>
                  <a:gd name="T6" fmla="*/ 68 w 80"/>
                  <a:gd name="T7" fmla="*/ 22 h 50"/>
                  <a:gd name="T8" fmla="*/ 64 w 80"/>
                  <a:gd name="T9" fmla="*/ 25 h 50"/>
                  <a:gd name="T10" fmla="*/ 56 w 80"/>
                  <a:gd name="T11" fmla="*/ 26 h 50"/>
                  <a:gd name="T12" fmla="*/ 46 w 80"/>
                  <a:gd name="T13" fmla="*/ 28 h 50"/>
                  <a:gd name="T14" fmla="*/ 37 w 80"/>
                  <a:gd name="T15" fmla="*/ 29 h 50"/>
                  <a:gd name="T16" fmla="*/ 28 w 80"/>
                  <a:gd name="T17" fmla="*/ 30 h 50"/>
                  <a:gd name="T18" fmla="*/ 19 w 80"/>
                  <a:gd name="T19" fmla="*/ 32 h 50"/>
                  <a:gd name="T20" fmla="*/ 12 w 80"/>
                  <a:gd name="T21" fmla="*/ 36 h 50"/>
                  <a:gd name="T22" fmla="*/ 5 w 80"/>
                  <a:gd name="T23" fmla="*/ 42 h 50"/>
                  <a:gd name="T24" fmla="*/ 0 w 80"/>
                  <a:gd name="T25" fmla="*/ 50 h 50"/>
                  <a:gd name="T26" fmla="*/ 2 w 80"/>
                  <a:gd name="T27" fmla="*/ 41 h 50"/>
                  <a:gd name="T28" fmla="*/ 6 w 80"/>
                  <a:gd name="T29" fmla="*/ 33 h 50"/>
                  <a:gd name="T30" fmla="*/ 10 w 80"/>
                  <a:gd name="T31" fmla="*/ 25 h 50"/>
                  <a:gd name="T32" fmla="*/ 15 w 80"/>
                  <a:gd name="T33" fmla="*/ 18 h 50"/>
                  <a:gd name="T34" fmla="*/ 22 w 80"/>
                  <a:gd name="T35" fmla="*/ 11 h 50"/>
                  <a:gd name="T36" fmla="*/ 30 w 80"/>
                  <a:gd name="T37" fmla="*/ 7 h 50"/>
                  <a:gd name="T38" fmla="*/ 37 w 80"/>
                  <a:gd name="T39" fmla="*/ 3 h 50"/>
                  <a:gd name="T40" fmla="*/ 46 w 80"/>
                  <a:gd name="T41" fmla="*/ 0 h 50"/>
                  <a:gd name="T42" fmla="*/ 50 w 80"/>
                  <a:gd name="T43" fmla="*/ 0 h 50"/>
                  <a:gd name="T44" fmla="*/ 56 w 80"/>
                  <a:gd name="T45" fmla="*/ 1 h 50"/>
                  <a:gd name="T46" fmla="*/ 60 w 80"/>
                  <a:gd name="T47" fmla="*/ 1 h 50"/>
                  <a:gd name="T48" fmla="*/ 65 w 80"/>
                  <a:gd name="T49" fmla="*/ 2 h 50"/>
                  <a:gd name="T50" fmla="*/ 69 w 80"/>
                  <a:gd name="T51" fmla="*/ 4 h 50"/>
                  <a:gd name="T52" fmla="*/ 72 w 80"/>
                  <a:gd name="T53" fmla="*/ 5 h 50"/>
                  <a:gd name="T54" fmla="*/ 76 w 80"/>
                  <a:gd name="T55" fmla="*/ 7 h 50"/>
                  <a:gd name="T56" fmla="*/ 80 w 80"/>
                  <a:gd name="T57" fmla="*/ 9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0"/>
                  <a:gd name="T88" fmla="*/ 0 h 50"/>
                  <a:gd name="T89" fmla="*/ 80 w 80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0" h="50">
                    <a:moveTo>
                      <a:pt x="80" y="9"/>
                    </a:moveTo>
                    <a:lnTo>
                      <a:pt x="77" y="15"/>
                    </a:lnTo>
                    <a:lnTo>
                      <a:pt x="73" y="19"/>
                    </a:lnTo>
                    <a:lnTo>
                      <a:pt x="68" y="22"/>
                    </a:lnTo>
                    <a:lnTo>
                      <a:pt x="64" y="25"/>
                    </a:lnTo>
                    <a:lnTo>
                      <a:pt x="56" y="26"/>
                    </a:lnTo>
                    <a:lnTo>
                      <a:pt x="46" y="28"/>
                    </a:lnTo>
                    <a:lnTo>
                      <a:pt x="37" y="29"/>
                    </a:lnTo>
                    <a:lnTo>
                      <a:pt x="28" y="30"/>
                    </a:lnTo>
                    <a:lnTo>
                      <a:pt x="19" y="32"/>
                    </a:lnTo>
                    <a:lnTo>
                      <a:pt x="12" y="36"/>
                    </a:lnTo>
                    <a:lnTo>
                      <a:pt x="5" y="42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0" y="25"/>
                    </a:lnTo>
                    <a:lnTo>
                      <a:pt x="15" y="18"/>
                    </a:lnTo>
                    <a:lnTo>
                      <a:pt x="22" y="11"/>
                    </a:lnTo>
                    <a:lnTo>
                      <a:pt x="30" y="7"/>
                    </a:lnTo>
                    <a:lnTo>
                      <a:pt x="37" y="3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0" y="1"/>
                    </a:lnTo>
                    <a:lnTo>
                      <a:pt x="65" y="2"/>
                    </a:lnTo>
                    <a:lnTo>
                      <a:pt x="69" y="4"/>
                    </a:lnTo>
                    <a:lnTo>
                      <a:pt x="72" y="5"/>
                    </a:lnTo>
                    <a:lnTo>
                      <a:pt x="76" y="7"/>
                    </a:lnTo>
                    <a:lnTo>
                      <a:pt x="80" y="9"/>
                    </a:lnTo>
                    <a:close/>
                  </a:path>
                </a:pathLst>
              </a:custGeom>
              <a:solidFill>
                <a:srgbClr val="FFD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9" name="Freeform 24"/>
              <p:cNvSpPr>
                <a:spLocks/>
              </p:cNvSpPr>
              <p:nvPr/>
            </p:nvSpPr>
            <p:spPr bwMode="auto">
              <a:xfrm>
                <a:off x="3824" y="1696"/>
                <a:ext cx="48" cy="53"/>
              </a:xfrm>
              <a:custGeom>
                <a:avLst/>
                <a:gdLst>
                  <a:gd name="T0" fmla="*/ 42 w 48"/>
                  <a:gd name="T1" fmla="*/ 11 h 53"/>
                  <a:gd name="T2" fmla="*/ 44 w 48"/>
                  <a:gd name="T3" fmla="*/ 17 h 53"/>
                  <a:gd name="T4" fmla="*/ 46 w 48"/>
                  <a:gd name="T5" fmla="*/ 23 h 53"/>
                  <a:gd name="T6" fmla="*/ 48 w 48"/>
                  <a:gd name="T7" fmla="*/ 30 h 53"/>
                  <a:gd name="T8" fmla="*/ 46 w 48"/>
                  <a:gd name="T9" fmla="*/ 36 h 53"/>
                  <a:gd name="T10" fmla="*/ 44 w 48"/>
                  <a:gd name="T11" fmla="*/ 41 h 53"/>
                  <a:gd name="T12" fmla="*/ 41 w 48"/>
                  <a:gd name="T13" fmla="*/ 46 h 53"/>
                  <a:gd name="T14" fmla="*/ 37 w 48"/>
                  <a:gd name="T15" fmla="*/ 50 h 53"/>
                  <a:gd name="T16" fmla="*/ 32 w 48"/>
                  <a:gd name="T17" fmla="*/ 53 h 53"/>
                  <a:gd name="T18" fmla="*/ 30 w 48"/>
                  <a:gd name="T19" fmla="*/ 53 h 53"/>
                  <a:gd name="T20" fmla="*/ 27 w 48"/>
                  <a:gd name="T21" fmla="*/ 53 h 53"/>
                  <a:gd name="T22" fmla="*/ 24 w 48"/>
                  <a:gd name="T23" fmla="*/ 52 h 53"/>
                  <a:gd name="T24" fmla="*/ 22 w 48"/>
                  <a:gd name="T25" fmla="*/ 51 h 53"/>
                  <a:gd name="T26" fmla="*/ 16 w 48"/>
                  <a:gd name="T27" fmla="*/ 42 h 53"/>
                  <a:gd name="T28" fmla="*/ 15 w 48"/>
                  <a:gd name="T29" fmla="*/ 32 h 53"/>
                  <a:gd name="T30" fmla="*/ 12 w 48"/>
                  <a:gd name="T31" fmla="*/ 21 h 53"/>
                  <a:gd name="T32" fmla="*/ 6 w 48"/>
                  <a:gd name="T33" fmla="*/ 13 h 53"/>
                  <a:gd name="T34" fmla="*/ 4 w 48"/>
                  <a:gd name="T35" fmla="*/ 10 h 53"/>
                  <a:gd name="T36" fmla="*/ 2 w 48"/>
                  <a:gd name="T37" fmla="*/ 8 h 53"/>
                  <a:gd name="T38" fmla="*/ 0 w 48"/>
                  <a:gd name="T39" fmla="*/ 5 h 53"/>
                  <a:gd name="T40" fmla="*/ 0 w 48"/>
                  <a:gd name="T41" fmla="*/ 2 h 53"/>
                  <a:gd name="T42" fmla="*/ 5 w 48"/>
                  <a:gd name="T43" fmla="*/ 1 h 53"/>
                  <a:gd name="T44" fmla="*/ 11 w 48"/>
                  <a:gd name="T45" fmla="*/ 0 h 53"/>
                  <a:gd name="T46" fmla="*/ 17 w 48"/>
                  <a:gd name="T47" fmla="*/ 0 h 53"/>
                  <a:gd name="T48" fmla="*/ 24 w 48"/>
                  <a:gd name="T49" fmla="*/ 0 h 53"/>
                  <a:gd name="T50" fmla="*/ 30 w 48"/>
                  <a:gd name="T51" fmla="*/ 2 h 53"/>
                  <a:gd name="T52" fmla="*/ 35 w 48"/>
                  <a:gd name="T53" fmla="*/ 4 h 53"/>
                  <a:gd name="T54" fmla="*/ 39 w 48"/>
                  <a:gd name="T55" fmla="*/ 7 h 53"/>
                  <a:gd name="T56" fmla="*/ 42 w 48"/>
                  <a:gd name="T57" fmla="*/ 11 h 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"/>
                  <a:gd name="T88" fmla="*/ 0 h 53"/>
                  <a:gd name="T89" fmla="*/ 48 w 48"/>
                  <a:gd name="T90" fmla="*/ 53 h 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" h="53">
                    <a:moveTo>
                      <a:pt x="42" y="11"/>
                    </a:moveTo>
                    <a:lnTo>
                      <a:pt x="44" y="17"/>
                    </a:lnTo>
                    <a:lnTo>
                      <a:pt x="46" y="23"/>
                    </a:lnTo>
                    <a:lnTo>
                      <a:pt x="48" y="30"/>
                    </a:lnTo>
                    <a:lnTo>
                      <a:pt x="46" y="36"/>
                    </a:lnTo>
                    <a:lnTo>
                      <a:pt x="44" y="41"/>
                    </a:lnTo>
                    <a:lnTo>
                      <a:pt x="41" y="46"/>
                    </a:lnTo>
                    <a:lnTo>
                      <a:pt x="37" y="50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16" y="42"/>
                    </a:lnTo>
                    <a:lnTo>
                      <a:pt x="15" y="32"/>
                    </a:lnTo>
                    <a:lnTo>
                      <a:pt x="12" y="21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5" y="4"/>
                    </a:lnTo>
                    <a:lnTo>
                      <a:pt x="39" y="7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0" name="Freeform 25"/>
              <p:cNvSpPr>
                <a:spLocks/>
              </p:cNvSpPr>
              <p:nvPr/>
            </p:nvSpPr>
            <p:spPr bwMode="auto">
              <a:xfrm>
                <a:off x="3665" y="1700"/>
                <a:ext cx="70" cy="131"/>
              </a:xfrm>
              <a:custGeom>
                <a:avLst/>
                <a:gdLst>
                  <a:gd name="T0" fmla="*/ 70 w 70"/>
                  <a:gd name="T1" fmla="*/ 64 h 131"/>
                  <a:gd name="T2" fmla="*/ 69 w 70"/>
                  <a:gd name="T3" fmla="*/ 72 h 131"/>
                  <a:gd name="T4" fmla="*/ 70 w 70"/>
                  <a:gd name="T5" fmla="*/ 79 h 131"/>
                  <a:gd name="T6" fmla="*/ 69 w 70"/>
                  <a:gd name="T7" fmla="*/ 86 h 131"/>
                  <a:gd name="T8" fmla="*/ 66 w 70"/>
                  <a:gd name="T9" fmla="*/ 93 h 131"/>
                  <a:gd name="T10" fmla="*/ 64 w 70"/>
                  <a:gd name="T11" fmla="*/ 93 h 131"/>
                  <a:gd name="T12" fmla="*/ 64 w 70"/>
                  <a:gd name="T13" fmla="*/ 92 h 131"/>
                  <a:gd name="T14" fmla="*/ 63 w 70"/>
                  <a:gd name="T15" fmla="*/ 90 h 131"/>
                  <a:gd name="T16" fmla="*/ 62 w 70"/>
                  <a:gd name="T17" fmla="*/ 88 h 131"/>
                  <a:gd name="T18" fmla="*/ 59 w 70"/>
                  <a:gd name="T19" fmla="*/ 82 h 131"/>
                  <a:gd name="T20" fmla="*/ 55 w 70"/>
                  <a:gd name="T21" fmla="*/ 78 h 131"/>
                  <a:gd name="T22" fmla="*/ 51 w 70"/>
                  <a:gd name="T23" fmla="*/ 75 h 131"/>
                  <a:gd name="T24" fmla="*/ 46 w 70"/>
                  <a:gd name="T25" fmla="*/ 73 h 131"/>
                  <a:gd name="T26" fmla="*/ 40 w 70"/>
                  <a:gd name="T27" fmla="*/ 70 h 131"/>
                  <a:gd name="T28" fmla="*/ 35 w 70"/>
                  <a:gd name="T29" fmla="*/ 69 h 131"/>
                  <a:gd name="T30" fmla="*/ 30 w 70"/>
                  <a:gd name="T31" fmla="*/ 68 h 131"/>
                  <a:gd name="T32" fmla="*/ 24 w 70"/>
                  <a:gd name="T33" fmla="*/ 68 h 131"/>
                  <a:gd name="T34" fmla="*/ 19 w 70"/>
                  <a:gd name="T35" fmla="*/ 72 h 131"/>
                  <a:gd name="T36" fmla="*/ 13 w 70"/>
                  <a:gd name="T37" fmla="*/ 75 h 131"/>
                  <a:gd name="T38" fmla="*/ 8 w 70"/>
                  <a:gd name="T39" fmla="*/ 79 h 131"/>
                  <a:gd name="T40" fmla="*/ 4 w 70"/>
                  <a:gd name="T41" fmla="*/ 83 h 131"/>
                  <a:gd name="T42" fmla="*/ 10 w 70"/>
                  <a:gd name="T43" fmla="*/ 97 h 131"/>
                  <a:gd name="T44" fmla="*/ 20 w 70"/>
                  <a:gd name="T45" fmla="*/ 109 h 131"/>
                  <a:gd name="T46" fmla="*/ 28 w 70"/>
                  <a:gd name="T47" fmla="*/ 120 h 131"/>
                  <a:gd name="T48" fmla="*/ 32 w 70"/>
                  <a:gd name="T49" fmla="*/ 131 h 131"/>
                  <a:gd name="T50" fmla="*/ 29 w 70"/>
                  <a:gd name="T51" fmla="*/ 124 h 131"/>
                  <a:gd name="T52" fmla="*/ 25 w 70"/>
                  <a:gd name="T53" fmla="*/ 117 h 131"/>
                  <a:gd name="T54" fmla="*/ 21 w 70"/>
                  <a:gd name="T55" fmla="*/ 112 h 131"/>
                  <a:gd name="T56" fmla="*/ 14 w 70"/>
                  <a:gd name="T57" fmla="*/ 106 h 131"/>
                  <a:gd name="T58" fmla="*/ 9 w 70"/>
                  <a:gd name="T59" fmla="*/ 100 h 131"/>
                  <a:gd name="T60" fmla="*/ 5 w 70"/>
                  <a:gd name="T61" fmla="*/ 94 h 131"/>
                  <a:gd name="T62" fmla="*/ 2 w 70"/>
                  <a:gd name="T63" fmla="*/ 88 h 131"/>
                  <a:gd name="T64" fmla="*/ 0 w 70"/>
                  <a:gd name="T65" fmla="*/ 79 h 131"/>
                  <a:gd name="T66" fmla="*/ 0 w 70"/>
                  <a:gd name="T67" fmla="*/ 55 h 131"/>
                  <a:gd name="T68" fmla="*/ 4 w 70"/>
                  <a:gd name="T69" fmla="*/ 33 h 131"/>
                  <a:gd name="T70" fmla="*/ 12 w 70"/>
                  <a:gd name="T71" fmla="*/ 14 h 131"/>
                  <a:gd name="T72" fmla="*/ 29 w 70"/>
                  <a:gd name="T73" fmla="*/ 0 h 131"/>
                  <a:gd name="T74" fmla="*/ 37 w 70"/>
                  <a:gd name="T75" fmla="*/ 5 h 131"/>
                  <a:gd name="T76" fmla="*/ 45 w 70"/>
                  <a:gd name="T77" fmla="*/ 12 h 131"/>
                  <a:gd name="T78" fmla="*/ 52 w 70"/>
                  <a:gd name="T79" fmla="*/ 18 h 131"/>
                  <a:gd name="T80" fmla="*/ 58 w 70"/>
                  <a:gd name="T81" fmla="*/ 27 h 131"/>
                  <a:gd name="T82" fmla="*/ 62 w 70"/>
                  <a:gd name="T83" fmla="*/ 35 h 131"/>
                  <a:gd name="T84" fmla="*/ 66 w 70"/>
                  <a:gd name="T85" fmla="*/ 44 h 131"/>
                  <a:gd name="T86" fmla="*/ 69 w 70"/>
                  <a:gd name="T87" fmla="*/ 53 h 131"/>
                  <a:gd name="T88" fmla="*/ 70 w 70"/>
                  <a:gd name="T89" fmla="*/ 64 h 1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"/>
                  <a:gd name="T136" fmla="*/ 0 h 131"/>
                  <a:gd name="T137" fmla="*/ 70 w 70"/>
                  <a:gd name="T138" fmla="*/ 131 h 1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" h="131">
                    <a:moveTo>
                      <a:pt x="70" y="64"/>
                    </a:moveTo>
                    <a:lnTo>
                      <a:pt x="69" y="72"/>
                    </a:lnTo>
                    <a:lnTo>
                      <a:pt x="70" y="79"/>
                    </a:lnTo>
                    <a:lnTo>
                      <a:pt x="69" y="86"/>
                    </a:lnTo>
                    <a:lnTo>
                      <a:pt x="66" y="93"/>
                    </a:lnTo>
                    <a:lnTo>
                      <a:pt x="64" y="93"/>
                    </a:lnTo>
                    <a:lnTo>
                      <a:pt x="64" y="92"/>
                    </a:lnTo>
                    <a:lnTo>
                      <a:pt x="63" y="90"/>
                    </a:lnTo>
                    <a:lnTo>
                      <a:pt x="62" y="88"/>
                    </a:lnTo>
                    <a:lnTo>
                      <a:pt x="59" y="82"/>
                    </a:lnTo>
                    <a:lnTo>
                      <a:pt x="55" y="78"/>
                    </a:lnTo>
                    <a:lnTo>
                      <a:pt x="51" y="75"/>
                    </a:lnTo>
                    <a:lnTo>
                      <a:pt x="46" y="73"/>
                    </a:lnTo>
                    <a:lnTo>
                      <a:pt x="40" y="70"/>
                    </a:lnTo>
                    <a:lnTo>
                      <a:pt x="35" y="69"/>
                    </a:lnTo>
                    <a:lnTo>
                      <a:pt x="30" y="68"/>
                    </a:lnTo>
                    <a:lnTo>
                      <a:pt x="24" y="68"/>
                    </a:lnTo>
                    <a:lnTo>
                      <a:pt x="19" y="72"/>
                    </a:lnTo>
                    <a:lnTo>
                      <a:pt x="13" y="75"/>
                    </a:lnTo>
                    <a:lnTo>
                      <a:pt x="8" y="79"/>
                    </a:lnTo>
                    <a:lnTo>
                      <a:pt x="4" y="83"/>
                    </a:lnTo>
                    <a:lnTo>
                      <a:pt x="10" y="97"/>
                    </a:lnTo>
                    <a:lnTo>
                      <a:pt x="20" y="109"/>
                    </a:lnTo>
                    <a:lnTo>
                      <a:pt x="28" y="120"/>
                    </a:lnTo>
                    <a:lnTo>
                      <a:pt x="32" y="131"/>
                    </a:lnTo>
                    <a:lnTo>
                      <a:pt x="29" y="124"/>
                    </a:lnTo>
                    <a:lnTo>
                      <a:pt x="25" y="117"/>
                    </a:lnTo>
                    <a:lnTo>
                      <a:pt x="21" y="112"/>
                    </a:lnTo>
                    <a:lnTo>
                      <a:pt x="14" y="106"/>
                    </a:lnTo>
                    <a:lnTo>
                      <a:pt x="9" y="100"/>
                    </a:lnTo>
                    <a:lnTo>
                      <a:pt x="5" y="94"/>
                    </a:lnTo>
                    <a:lnTo>
                      <a:pt x="2" y="88"/>
                    </a:lnTo>
                    <a:lnTo>
                      <a:pt x="0" y="79"/>
                    </a:lnTo>
                    <a:lnTo>
                      <a:pt x="0" y="55"/>
                    </a:lnTo>
                    <a:lnTo>
                      <a:pt x="4" y="33"/>
                    </a:lnTo>
                    <a:lnTo>
                      <a:pt x="12" y="14"/>
                    </a:lnTo>
                    <a:lnTo>
                      <a:pt x="29" y="0"/>
                    </a:lnTo>
                    <a:lnTo>
                      <a:pt x="37" y="5"/>
                    </a:lnTo>
                    <a:lnTo>
                      <a:pt x="45" y="12"/>
                    </a:lnTo>
                    <a:lnTo>
                      <a:pt x="52" y="18"/>
                    </a:lnTo>
                    <a:lnTo>
                      <a:pt x="58" y="27"/>
                    </a:lnTo>
                    <a:lnTo>
                      <a:pt x="62" y="35"/>
                    </a:lnTo>
                    <a:lnTo>
                      <a:pt x="66" y="44"/>
                    </a:lnTo>
                    <a:lnTo>
                      <a:pt x="69" y="53"/>
                    </a:lnTo>
                    <a:lnTo>
                      <a:pt x="7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1" name="Freeform 26"/>
              <p:cNvSpPr>
                <a:spLocks/>
              </p:cNvSpPr>
              <p:nvPr/>
            </p:nvSpPr>
            <p:spPr bwMode="auto">
              <a:xfrm>
                <a:off x="3668" y="1706"/>
                <a:ext cx="50" cy="73"/>
              </a:xfrm>
              <a:custGeom>
                <a:avLst/>
                <a:gdLst>
                  <a:gd name="T0" fmla="*/ 50 w 50"/>
                  <a:gd name="T1" fmla="*/ 21 h 73"/>
                  <a:gd name="T2" fmla="*/ 44 w 50"/>
                  <a:gd name="T3" fmla="*/ 23 h 73"/>
                  <a:gd name="T4" fmla="*/ 38 w 50"/>
                  <a:gd name="T5" fmla="*/ 27 h 73"/>
                  <a:gd name="T6" fmla="*/ 33 w 50"/>
                  <a:gd name="T7" fmla="*/ 33 h 73"/>
                  <a:gd name="T8" fmla="*/ 29 w 50"/>
                  <a:gd name="T9" fmla="*/ 39 h 73"/>
                  <a:gd name="T10" fmla="*/ 29 w 50"/>
                  <a:gd name="T11" fmla="*/ 43 h 73"/>
                  <a:gd name="T12" fmla="*/ 28 w 50"/>
                  <a:gd name="T13" fmla="*/ 48 h 73"/>
                  <a:gd name="T14" fmla="*/ 28 w 50"/>
                  <a:gd name="T15" fmla="*/ 53 h 73"/>
                  <a:gd name="T16" fmla="*/ 29 w 50"/>
                  <a:gd name="T17" fmla="*/ 58 h 73"/>
                  <a:gd name="T18" fmla="*/ 22 w 50"/>
                  <a:gd name="T19" fmla="*/ 60 h 73"/>
                  <a:gd name="T20" fmla="*/ 14 w 50"/>
                  <a:gd name="T21" fmla="*/ 62 h 73"/>
                  <a:gd name="T22" fmla="*/ 6 w 50"/>
                  <a:gd name="T23" fmla="*/ 67 h 73"/>
                  <a:gd name="T24" fmla="*/ 1 w 50"/>
                  <a:gd name="T25" fmla="*/ 73 h 73"/>
                  <a:gd name="T26" fmla="*/ 0 w 50"/>
                  <a:gd name="T27" fmla="*/ 55 h 73"/>
                  <a:gd name="T28" fmla="*/ 1 w 50"/>
                  <a:gd name="T29" fmla="*/ 37 h 73"/>
                  <a:gd name="T30" fmla="*/ 6 w 50"/>
                  <a:gd name="T31" fmla="*/ 20 h 73"/>
                  <a:gd name="T32" fmla="*/ 16 w 50"/>
                  <a:gd name="T33" fmla="*/ 4 h 73"/>
                  <a:gd name="T34" fmla="*/ 21 w 50"/>
                  <a:gd name="T35" fmla="*/ 0 h 73"/>
                  <a:gd name="T36" fmla="*/ 25 w 50"/>
                  <a:gd name="T37" fmla="*/ 0 h 73"/>
                  <a:gd name="T38" fmla="*/ 30 w 50"/>
                  <a:gd name="T39" fmla="*/ 1 h 73"/>
                  <a:gd name="T40" fmla="*/ 34 w 50"/>
                  <a:gd name="T41" fmla="*/ 4 h 73"/>
                  <a:gd name="T42" fmla="*/ 38 w 50"/>
                  <a:gd name="T43" fmla="*/ 7 h 73"/>
                  <a:gd name="T44" fmla="*/ 43 w 50"/>
                  <a:gd name="T45" fmla="*/ 11 h 73"/>
                  <a:gd name="T46" fmla="*/ 46 w 50"/>
                  <a:gd name="T47" fmla="*/ 16 h 73"/>
                  <a:gd name="T48" fmla="*/ 50 w 50"/>
                  <a:gd name="T49" fmla="*/ 21 h 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"/>
                  <a:gd name="T76" fmla="*/ 0 h 73"/>
                  <a:gd name="T77" fmla="*/ 50 w 50"/>
                  <a:gd name="T78" fmla="*/ 73 h 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" h="73">
                    <a:moveTo>
                      <a:pt x="50" y="21"/>
                    </a:moveTo>
                    <a:lnTo>
                      <a:pt x="44" y="23"/>
                    </a:lnTo>
                    <a:lnTo>
                      <a:pt x="38" y="27"/>
                    </a:lnTo>
                    <a:lnTo>
                      <a:pt x="33" y="33"/>
                    </a:lnTo>
                    <a:lnTo>
                      <a:pt x="29" y="39"/>
                    </a:lnTo>
                    <a:lnTo>
                      <a:pt x="29" y="43"/>
                    </a:lnTo>
                    <a:lnTo>
                      <a:pt x="28" y="48"/>
                    </a:lnTo>
                    <a:lnTo>
                      <a:pt x="28" y="53"/>
                    </a:lnTo>
                    <a:lnTo>
                      <a:pt x="29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6" y="67"/>
                    </a:lnTo>
                    <a:lnTo>
                      <a:pt x="1" y="73"/>
                    </a:lnTo>
                    <a:lnTo>
                      <a:pt x="0" y="55"/>
                    </a:lnTo>
                    <a:lnTo>
                      <a:pt x="1" y="37"/>
                    </a:lnTo>
                    <a:lnTo>
                      <a:pt x="6" y="2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3" y="11"/>
                    </a:lnTo>
                    <a:lnTo>
                      <a:pt x="46" y="16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2" name="Freeform 27"/>
              <p:cNvSpPr>
                <a:spLocks/>
              </p:cNvSpPr>
              <p:nvPr/>
            </p:nvSpPr>
            <p:spPr bwMode="auto">
              <a:xfrm>
                <a:off x="3839" y="1705"/>
                <a:ext cx="24" cy="34"/>
              </a:xfrm>
              <a:custGeom>
                <a:avLst/>
                <a:gdLst>
                  <a:gd name="T0" fmla="*/ 21 w 24"/>
                  <a:gd name="T1" fmla="*/ 16 h 34"/>
                  <a:gd name="T2" fmla="*/ 21 w 24"/>
                  <a:gd name="T3" fmla="*/ 17 h 34"/>
                  <a:gd name="T4" fmla="*/ 22 w 24"/>
                  <a:gd name="T5" fmla="*/ 20 h 34"/>
                  <a:gd name="T6" fmla="*/ 23 w 24"/>
                  <a:gd name="T7" fmla="*/ 21 h 34"/>
                  <a:gd name="T8" fmla="*/ 24 w 24"/>
                  <a:gd name="T9" fmla="*/ 23 h 34"/>
                  <a:gd name="T10" fmla="*/ 22 w 24"/>
                  <a:gd name="T11" fmla="*/ 27 h 34"/>
                  <a:gd name="T12" fmla="*/ 21 w 24"/>
                  <a:gd name="T13" fmla="*/ 31 h 34"/>
                  <a:gd name="T14" fmla="*/ 18 w 24"/>
                  <a:gd name="T15" fmla="*/ 34 h 34"/>
                  <a:gd name="T16" fmla="*/ 14 w 24"/>
                  <a:gd name="T17" fmla="*/ 34 h 34"/>
                  <a:gd name="T18" fmla="*/ 13 w 24"/>
                  <a:gd name="T19" fmla="*/ 25 h 34"/>
                  <a:gd name="T20" fmla="*/ 10 w 24"/>
                  <a:gd name="T21" fmla="*/ 16 h 34"/>
                  <a:gd name="T22" fmla="*/ 6 w 24"/>
                  <a:gd name="T23" fmla="*/ 8 h 34"/>
                  <a:gd name="T24" fmla="*/ 0 w 24"/>
                  <a:gd name="T25" fmla="*/ 0 h 34"/>
                  <a:gd name="T26" fmla="*/ 8 w 24"/>
                  <a:gd name="T27" fmla="*/ 1 h 34"/>
                  <a:gd name="T28" fmla="*/ 13 w 24"/>
                  <a:gd name="T29" fmla="*/ 5 h 34"/>
                  <a:gd name="T30" fmla="*/ 18 w 24"/>
                  <a:gd name="T31" fmla="*/ 10 h 34"/>
                  <a:gd name="T32" fmla="*/ 21 w 24"/>
                  <a:gd name="T33" fmla="*/ 16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4"/>
                  <a:gd name="T53" fmla="*/ 24 w 24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4">
                    <a:moveTo>
                      <a:pt x="21" y="16"/>
                    </a:moveTo>
                    <a:lnTo>
                      <a:pt x="21" y="17"/>
                    </a:lnTo>
                    <a:lnTo>
                      <a:pt x="22" y="20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2" y="27"/>
                    </a:lnTo>
                    <a:lnTo>
                      <a:pt x="21" y="31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3" y="25"/>
                    </a:lnTo>
                    <a:lnTo>
                      <a:pt x="10" y="16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3" y="5"/>
                    </a:lnTo>
                    <a:lnTo>
                      <a:pt x="18" y="10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D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3" name="Freeform 28"/>
              <p:cNvSpPr>
                <a:spLocks/>
              </p:cNvSpPr>
              <p:nvPr/>
            </p:nvSpPr>
            <p:spPr bwMode="auto">
              <a:xfrm>
                <a:off x="3544" y="1712"/>
                <a:ext cx="55" cy="55"/>
              </a:xfrm>
              <a:custGeom>
                <a:avLst/>
                <a:gdLst>
                  <a:gd name="T0" fmla="*/ 55 w 55"/>
                  <a:gd name="T1" fmla="*/ 1 h 55"/>
                  <a:gd name="T2" fmla="*/ 53 w 55"/>
                  <a:gd name="T3" fmla="*/ 16 h 55"/>
                  <a:gd name="T4" fmla="*/ 49 w 55"/>
                  <a:gd name="T5" fmla="*/ 30 h 55"/>
                  <a:gd name="T6" fmla="*/ 40 w 55"/>
                  <a:gd name="T7" fmla="*/ 41 h 55"/>
                  <a:gd name="T8" fmla="*/ 27 w 55"/>
                  <a:gd name="T9" fmla="*/ 49 h 55"/>
                  <a:gd name="T10" fmla="*/ 21 w 55"/>
                  <a:gd name="T11" fmla="*/ 51 h 55"/>
                  <a:gd name="T12" fmla="*/ 15 w 55"/>
                  <a:gd name="T13" fmla="*/ 53 h 55"/>
                  <a:gd name="T14" fmla="*/ 8 w 55"/>
                  <a:gd name="T15" fmla="*/ 54 h 55"/>
                  <a:gd name="T16" fmla="*/ 0 w 55"/>
                  <a:gd name="T17" fmla="*/ 55 h 55"/>
                  <a:gd name="T18" fmla="*/ 7 w 55"/>
                  <a:gd name="T19" fmla="*/ 52 h 55"/>
                  <a:gd name="T20" fmla="*/ 13 w 55"/>
                  <a:gd name="T21" fmla="*/ 48 h 55"/>
                  <a:gd name="T22" fmla="*/ 18 w 55"/>
                  <a:gd name="T23" fmla="*/ 42 h 55"/>
                  <a:gd name="T24" fmla="*/ 23 w 55"/>
                  <a:gd name="T25" fmla="*/ 36 h 55"/>
                  <a:gd name="T26" fmla="*/ 27 w 55"/>
                  <a:gd name="T27" fmla="*/ 29 h 55"/>
                  <a:gd name="T28" fmla="*/ 32 w 55"/>
                  <a:gd name="T29" fmla="*/ 21 h 55"/>
                  <a:gd name="T30" fmla="*/ 35 w 55"/>
                  <a:gd name="T31" fmla="*/ 14 h 55"/>
                  <a:gd name="T32" fmla="*/ 38 w 55"/>
                  <a:gd name="T33" fmla="*/ 6 h 55"/>
                  <a:gd name="T34" fmla="*/ 42 w 55"/>
                  <a:gd name="T35" fmla="*/ 4 h 55"/>
                  <a:gd name="T36" fmla="*/ 47 w 55"/>
                  <a:gd name="T37" fmla="*/ 4 h 55"/>
                  <a:gd name="T38" fmla="*/ 50 w 55"/>
                  <a:gd name="T39" fmla="*/ 4 h 55"/>
                  <a:gd name="T40" fmla="*/ 49 w 55"/>
                  <a:gd name="T41" fmla="*/ 0 h 55"/>
                  <a:gd name="T42" fmla="*/ 55 w 55"/>
                  <a:gd name="T43" fmla="*/ 1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55"/>
                  <a:gd name="T68" fmla="*/ 55 w 55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55">
                    <a:moveTo>
                      <a:pt x="55" y="1"/>
                    </a:moveTo>
                    <a:lnTo>
                      <a:pt x="53" y="16"/>
                    </a:lnTo>
                    <a:lnTo>
                      <a:pt x="49" y="30"/>
                    </a:lnTo>
                    <a:lnTo>
                      <a:pt x="40" y="41"/>
                    </a:lnTo>
                    <a:lnTo>
                      <a:pt x="27" y="49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8" y="54"/>
                    </a:lnTo>
                    <a:lnTo>
                      <a:pt x="0" y="55"/>
                    </a:lnTo>
                    <a:lnTo>
                      <a:pt x="7" y="52"/>
                    </a:lnTo>
                    <a:lnTo>
                      <a:pt x="13" y="48"/>
                    </a:lnTo>
                    <a:lnTo>
                      <a:pt x="18" y="42"/>
                    </a:lnTo>
                    <a:lnTo>
                      <a:pt x="23" y="36"/>
                    </a:lnTo>
                    <a:lnTo>
                      <a:pt x="27" y="29"/>
                    </a:lnTo>
                    <a:lnTo>
                      <a:pt x="32" y="21"/>
                    </a:lnTo>
                    <a:lnTo>
                      <a:pt x="35" y="14"/>
                    </a:lnTo>
                    <a:lnTo>
                      <a:pt x="38" y="6"/>
                    </a:lnTo>
                    <a:lnTo>
                      <a:pt x="42" y="4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49" y="0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D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4" name="Freeform 29"/>
              <p:cNvSpPr>
                <a:spLocks/>
              </p:cNvSpPr>
              <p:nvPr/>
            </p:nvSpPr>
            <p:spPr bwMode="auto">
              <a:xfrm>
                <a:off x="3586" y="1719"/>
                <a:ext cx="60" cy="104"/>
              </a:xfrm>
              <a:custGeom>
                <a:avLst/>
                <a:gdLst>
                  <a:gd name="T0" fmla="*/ 56 w 60"/>
                  <a:gd name="T1" fmla="*/ 10 h 104"/>
                  <a:gd name="T2" fmla="*/ 58 w 60"/>
                  <a:gd name="T3" fmla="*/ 23 h 104"/>
                  <a:gd name="T4" fmla="*/ 60 w 60"/>
                  <a:gd name="T5" fmla="*/ 36 h 104"/>
                  <a:gd name="T6" fmla="*/ 60 w 60"/>
                  <a:gd name="T7" fmla="*/ 49 h 104"/>
                  <a:gd name="T8" fmla="*/ 58 w 60"/>
                  <a:gd name="T9" fmla="*/ 60 h 104"/>
                  <a:gd name="T10" fmla="*/ 54 w 60"/>
                  <a:gd name="T11" fmla="*/ 58 h 104"/>
                  <a:gd name="T12" fmla="*/ 49 w 60"/>
                  <a:gd name="T13" fmla="*/ 58 h 104"/>
                  <a:gd name="T14" fmla="*/ 46 w 60"/>
                  <a:gd name="T15" fmla="*/ 59 h 104"/>
                  <a:gd name="T16" fmla="*/ 42 w 60"/>
                  <a:gd name="T17" fmla="*/ 60 h 104"/>
                  <a:gd name="T18" fmla="*/ 37 w 60"/>
                  <a:gd name="T19" fmla="*/ 62 h 104"/>
                  <a:gd name="T20" fmla="*/ 33 w 60"/>
                  <a:gd name="T21" fmla="*/ 64 h 104"/>
                  <a:gd name="T22" fmla="*/ 29 w 60"/>
                  <a:gd name="T23" fmla="*/ 66 h 104"/>
                  <a:gd name="T24" fmla="*/ 25 w 60"/>
                  <a:gd name="T25" fmla="*/ 67 h 104"/>
                  <a:gd name="T26" fmla="*/ 18 w 60"/>
                  <a:gd name="T27" fmla="*/ 75 h 104"/>
                  <a:gd name="T28" fmla="*/ 10 w 60"/>
                  <a:gd name="T29" fmla="*/ 83 h 104"/>
                  <a:gd name="T30" fmla="*/ 5 w 60"/>
                  <a:gd name="T31" fmla="*/ 94 h 104"/>
                  <a:gd name="T32" fmla="*/ 1 w 60"/>
                  <a:gd name="T33" fmla="*/ 104 h 104"/>
                  <a:gd name="T34" fmla="*/ 0 w 60"/>
                  <a:gd name="T35" fmla="*/ 93 h 104"/>
                  <a:gd name="T36" fmla="*/ 0 w 60"/>
                  <a:gd name="T37" fmla="*/ 83 h 104"/>
                  <a:gd name="T38" fmla="*/ 1 w 60"/>
                  <a:gd name="T39" fmla="*/ 73 h 104"/>
                  <a:gd name="T40" fmla="*/ 3 w 60"/>
                  <a:gd name="T41" fmla="*/ 63 h 104"/>
                  <a:gd name="T42" fmla="*/ 6 w 60"/>
                  <a:gd name="T43" fmla="*/ 46 h 104"/>
                  <a:gd name="T44" fmla="*/ 11 w 60"/>
                  <a:gd name="T45" fmla="*/ 31 h 104"/>
                  <a:gd name="T46" fmla="*/ 20 w 60"/>
                  <a:gd name="T47" fmla="*/ 17 h 104"/>
                  <a:gd name="T48" fmla="*/ 30 w 60"/>
                  <a:gd name="T49" fmla="*/ 4 h 104"/>
                  <a:gd name="T50" fmla="*/ 35 w 60"/>
                  <a:gd name="T51" fmla="*/ 3 h 104"/>
                  <a:gd name="T52" fmla="*/ 39 w 60"/>
                  <a:gd name="T53" fmla="*/ 1 h 104"/>
                  <a:gd name="T54" fmla="*/ 45 w 60"/>
                  <a:gd name="T55" fmla="*/ 0 h 104"/>
                  <a:gd name="T56" fmla="*/ 49 w 60"/>
                  <a:gd name="T57" fmla="*/ 2 h 104"/>
                  <a:gd name="T58" fmla="*/ 56 w 60"/>
                  <a:gd name="T59" fmla="*/ 10 h 10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104"/>
                  <a:gd name="T92" fmla="*/ 60 w 60"/>
                  <a:gd name="T93" fmla="*/ 104 h 10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104">
                    <a:moveTo>
                      <a:pt x="56" y="10"/>
                    </a:moveTo>
                    <a:lnTo>
                      <a:pt x="58" y="23"/>
                    </a:lnTo>
                    <a:lnTo>
                      <a:pt x="60" y="36"/>
                    </a:lnTo>
                    <a:lnTo>
                      <a:pt x="60" y="49"/>
                    </a:lnTo>
                    <a:lnTo>
                      <a:pt x="58" y="60"/>
                    </a:lnTo>
                    <a:lnTo>
                      <a:pt x="54" y="58"/>
                    </a:lnTo>
                    <a:lnTo>
                      <a:pt x="49" y="58"/>
                    </a:lnTo>
                    <a:lnTo>
                      <a:pt x="46" y="59"/>
                    </a:lnTo>
                    <a:lnTo>
                      <a:pt x="42" y="60"/>
                    </a:lnTo>
                    <a:lnTo>
                      <a:pt x="37" y="62"/>
                    </a:lnTo>
                    <a:lnTo>
                      <a:pt x="33" y="64"/>
                    </a:lnTo>
                    <a:lnTo>
                      <a:pt x="29" y="66"/>
                    </a:lnTo>
                    <a:lnTo>
                      <a:pt x="25" y="67"/>
                    </a:lnTo>
                    <a:lnTo>
                      <a:pt x="18" y="75"/>
                    </a:lnTo>
                    <a:lnTo>
                      <a:pt x="10" y="83"/>
                    </a:lnTo>
                    <a:lnTo>
                      <a:pt x="5" y="94"/>
                    </a:lnTo>
                    <a:lnTo>
                      <a:pt x="1" y="104"/>
                    </a:lnTo>
                    <a:lnTo>
                      <a:pt x="0" y="93"/>
                    </a:lnTo>
                    <a:lnTo>
                      <a:pt x="0" y="83"/>
                    </a:lnTo>
                    <a:lnTo>
                      <a:pt x="1" y="73"/>
                    </a:lnTo>
                    <a:lnTo>
                      <a:pt x="3" y="63"/>
                    </a:lnTo>
                    <a:lnTo>
                      <a:pt x="6" y="46"/>
                    </a:lnTo>
                    <a:lnTo>
                      <a:pt x="11" y="31"/>
                    </a:lnTo>
                    <a:lnTo>
                      <a:pt x="20" y="17"/>
                    </a:lnTo>
                    <a:lnTo>
                      <a:pt x="30" y="4"/>
                    </a:lnTo>
                    <a:lnTo>
                      <a:pt x="35" y="3"/>
                    </a:lnTo>
                    <a:lnTo>
                      <a:pt x="39" y="1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5" name="Freeform 30"/>
              <p:cNvSpPr>
                <a:spLocks/>
              </p:cNvSpPr>
              <p:nvPr/>
            </p:nvSpPr>
            <p:spPr bwMode="auto">
              <a:xfrm>
                <a:off x="3589" y="1725"/>
                <a:ext cx="50" cy="88"/>
              </a:xfrm>
              <a:custGeom>
                <a:avLst/>
                <a:gdLst>
                  <a:gd name="T0" fmla="*/ 50 w 50"/>
                  <a:gd name="T1" fmla="*/ 7 h 88"/>
                  <a:gd name="T2" fmla="*/ 39 w 50"/>
                  <a:gd name="T3" fmla="*/ 13 h 88"/>
                  <a:gd name="T4" fmla="*/ 31 w 50"/>
                  <a:gd name="T5" fmla="*/ 23 h 88"/>
                  <a:gd name="T6" fmla="*/ 26 w 50"/>
                  <a:gd name="T7" fmla="*/ 36 h 88"/>
                  <a:gd name="T8" fmla="*/ 23 w 50"/>
                  <a:gd name="T9" fmla="*/ 49 h 88"/>
                  <a:gd name="T10" fmla="*/ 24 w 50"/>
                  <a:gd name="T11" fmla="*/ 54 h 88"/>
                  <a:gd name="T12" fmla="*/ 22 w 50"/>
                  <a:gd name="T13" fmla="*/ 58 h 88"/>
                  <a:gd name="T14" fmla="*/ 17 w 50"/>
                  <a:gd name="T15" fmla="*/ 63 h 88"/>
                  <a:gd name="T16" fmla="*/ 14 w 50"/>
                  <a:gd name="T17" fmla="*/ 67 h 88"/>
                  <a:gd name="T18" fmla="*/ 9 w 50"/>
                  <a:gd name="T19" fmla="*/ 71 h 88"/>
                  <a:gd name="T20" fmla="*/ 5 w 50"/>
                  <a:gd name="T21" fmla="*/ 75 h 88"/>
                  <a:gd name="T22" fmla="*/ 2 w 50"/>
                  <a:gd name="T23" fmla="*/ 82 h 88"/>
                  <a:gd name="T24" fmla="*/ 0 w 50"/>
                  <a:gd name="T25" fmla="*/ 88 h 88"/>
                  <a:gd name="T26" fmla="*/ 1 w 50"/>
                  <a:gd name="T27" fmla="*/ 64 h 88"/>
                  <a:gd name="T28" fmla="*/ 6 w 50"/>
                  <a:gd name="T29" fmla="*/ 41 h 88"/>
                  <a:gd name="T30" fmla="*/ 15 w 50"/>
                  <a:gd name="T31" fmla="*/ 21 h 88"/>
                  <a:gd name="T32" fmla="*/ 27 w 50"/>
                  <a:gd name="T33" fmla="*/ 3 h 88"/>
                  <a:gd name="T34" fmla="*/ 33 w 50"/>
                  <a:gd name="T35" fmla="*/ 1 h 88"/>
                  <a:gd name="T36" fmla="*/ 40 w 50"/>
                  <a:gd name="T37" fmla="*/ 0 h 88"/>
                  <a:gd name="T38" fmla="*/ 46 w 50"/>
                  <a:gd name="T39" fmla="*/ 2 h 88"/>
                  <a:gd name="T40" fmla="*/ 50 w 50"/>
                  <a:gd name="T41" fmla="*/ 7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88"/>
                  <a:gd name="T65" fmla="*/ 50 w 50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88">
                    <a:moveTo>
                      <a:pt x="50" y="7"/>
                    </a:moveTo>
                    <a:lnTo>
                      <a:pt x="39" y="13"/>
                    </a:lnTo>
                    <a:lnTo>
                      <a:pt x="31" y="23"/>
                    </a:lnTo>
                    <a:lnTo>
                      <a:pt x="26" y="36"/>
                    </a:lnTo>
                    <a:lnTo>
                      <a:pt x="23" y="49"/>
                    </a:lnTo>
                    <a:lnTo>
                      <a:pt x="24" y="54"/>
                    </a:lnTo>
                    <a:lnTo>
                      <a:pt x="22" y="58"/>
                    </a:lnTo>
                    <a:lnTo>
                      <a:pt x="17" y="63"/>
                    </a:lnTo>
                    <a:lnTo>
                      <a:pt x="14" y="67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2" y="82"/>
                    </a:lnTo>
                    <a:lnTo>
                      <a:pt x="0" y="88"/>
                    </a:lnTo>
                    <a:lnTo>
                      <a:pt x="1" y="64"/>
                    </a:lnTo>
                    <a:lnTo>
                      <a:pt x="6" y="41"/>
                    </a:lnTo>
                    <a:lnTo>
                      <a:pt x="15" y="21"/>
                    </a:lnTo>
                    <a:lnTo>
                      <a:pt x="27" y="3"/>
                    </a:lnTo>
                    <a:lnTo>
                      <a:pt x="33" y="1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6" name="Freeform 31"/>
              <p:cNvSpPr>
                <a:spLocks/>
              </p:cNvSpPr>
              <p:nvPr/>
            </p:nvSpPr>
            <p:spPr bwMode="auto">
              <a:xfrm>
                <a:off x="3700" y="1732"/>
                <a:ext cx="24" cy="36"/>
              </a:xfrm>
              <a:custGeom>
                <a:avLst/>
                <a:gdLst>
                  <a:gd name="T0" fmla="*/ 24 w 24"/>
                  <a:gd name="T1" fmla="*/ 2 h 36"/>
                  <a:gd name="T2" fmla="*/ 23 w 24"/>
                  <a:gd name="T3" fmla="*/ 6 h 36"/>
                  <a:gd name="T4" fmla="*/ 21 w 24"/>
                  <a:gd name="T5" fmla="*/ 10 h 36"/>
                  <a:gd name="T6" fmla="*/ 18 w 24"/>
                  <a:gd name="T7" fmla="*/ 12 h 36"/>
                  <a:gd name="T8" fmla="*/ 15 w 24"/>
                  <a:gd name="T9" fmla="*/ 16 h 36"/>
                  <a:gd name="T10" fmla="*/ 13 w 24"/>
                  <a:gd name="T11" fmla="*/ 21 h 36"/>
                  <a:gd name="T12" fmla="*/ 11 w 24"/>
                  <a:gd name="T13" fmla="*/ 26 h 36"/>
                  <a:gd name="T14" fmla="*/ 8 w 24"/>
                  <a:gd name="T15" fmla="*/ 31 h 36"/>
                  <a:gd name="T16" fmla="*/ 8 w 24"/>
                  <a:gd name="T17" fmla="*/ 36 h 36"/>
                  <a:gd name="T18" fmla="*/ 3 w 24"/>
                  <a:gd name="T19" fmla="*/ 34 h 36"/>
                  <a:gd name="T20" fmla="*/ 0 w 24"/>
                  <a:gd name="T21" fmla="*/ 30 h 36"/>
                  <a:gd name="T22" fmla="*/ 0 w 24"/>
                  <a:gd name="T23" fmla="*/ 25 h 36"/>
                  <a:gd name="T24" fmla="*/ 0 w 24"/>
                  <a:gd name="T25" fmla="*/ 20 h 36"/>
                  <a:gd name="T26" fmla="*/ 1 w 24"/>
                  <a:gd name="T27" fmla="*/ 14 h 36"/>
                  <a:gd name="T28" fmla="*/ 5 w 24"/>
                  <a:gd name="T29" fmla="*/ 9 h 36"/>
                  <a:gd name="T30" fmla="*/ 8 w 24"/>
                  <a:gd name="T31" fmla="*/ 5 h 36"/>
                  <a:gd name="T32" fmla="*/ 13 w 24"/>
                  <a:gd name="T33" fmla="*/ 0 h 36"/>
                  <a:gd name="T34" fmla="*/ 16 w 24"/>
                  <a:gd name="T35" fmla="*/ 0 h 36"/>
                  <a:gd name="T36" fmla="*/ 19 w 24"/>
                  <a:gd name="T37" fmla="*/ 0 h 36"/>
                  <a:gd name="T38" fmla="*/ 22 w 24"/>
                  <a:gd name="T39" fmla="*/ 1 h 36"/>
                  <a:gd name="T40" fmla="*/ 24 w 24"/>
                  <a:gd name="T41" fmla="*/ 2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36"/>
                  <a:gd name="T65" fmla="*/ 24 w 24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36">
                    <a:moveTo>
                      <a:pt x="24" y="2"/>
                    </a:moveTo>
                    <a:lnTo>
                      <a:pt x="23" y="6"/>
                    </a:lnTo>
                    <a:lnTo>
                      <a:pt x="21" y="10"/>
                    </a:lnTo>
                    <a:lnTo>
                      <a:pt x="18" y="12"/>
                    </a:lnTo>
                    <a:lnTo>
                      <a:pt x="15" y="16"/>
                    </a:lnTo>
                    <a:lnTo>
                      <a:pt x="13" y="21"/>
                    </a:lnTo>
                    <a:lnTo>
                      <a:pt x="11" y="26"/>
                    </a:lnTo>
                    <a:lnTo>
                      <a:pt x="8" y="31"/>
                    </a:lnTo>
                    <a:lnTo>
                      <a:pt x="8" y="36"/>
                    </a:lnTo>
                    <a:lnTo>
                      <a:pt x="3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A5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7" name="Freeform 32"/>
              <p:cNvSpPr>
                <a:spLocks/>
              </p:cNvSpPr>
              <p:nvPr/>
            </p:nvSpPr>
            <p:spPr bwMode="auto">
              <a:xfrm>
                <a:off x="3616" y="1739"/>
                <a:ext cx="26" cy="40"/>
              </a:xfrm>
              <a:custGeom>
                <a:avLst/>
                <a:gdLst>
                  <a:gd name="T0" fmla="*/ 26 w 26"/>
                  <a:gd name="T1" fmla="*/ 5 h 40"/>
                  <a:gd name="T2" fmla="*/ 25 w 26"/>
                  <a:gd name="T3" fmla="*/ 7 h 40"/>
                  <a:gd name="T4" fmla="*/ 23 w 26"/>
                  <a:gd name="T5" fmla="*/ 10 h 40"/>
                  <a:gd name="T6" fmla="*/ 21 w 26"/>
                  <a:gd name="T7" fmla="*/ 12 h 40"/>
                  <a:gd name="T8" fmla="*/ 19 w 26"/>
                  <a:gd name="T9" fmla="*/ 13 h 40"/>
                  <a:gd name="T10" fmla="*/ 14 w 26"/>
                  <a:gd name="T11" fmla="*/ 21 h 40"/>
                  <a:gd name="T12" fmla="*/ 12 w 26"/>
                  <a:gd name="T13" fmla="*/ 28 h 40"/>
                  <a:gd name="T14" fmla="*/ 7 w 26"/>
                  <a:gd name="T15" fmla="*/ 36 h 40"/>
                  <a:gd name="T16" fmla="*/ 1 w 26"/>
                  <a:gd name="T17" fmla="*/ 40 h 40"/>
                  <a:gd name="T18" fmla="*/ 0 w 26"/>
                  <a:gd name="T19" fmla="*/ 36 h 40"/>
                  <a:gd name="T20" fmla="*/ 0 w 26"/>
                  <a:gd name="T21" fmla="*/ 30 h 40"/>
                  <a:gd name="T22" fmla="*/ 1 w 26"/>
                  <a:gd name="T23" fmla="*/ 24 h 40"/>
                  <a:gd name="T24" fmla="*/ 2 w 26"/>
                  <a:gd name="T25" fmla="*/ 19 h 40"/>
                  <a:gd name="T26" fmla="*/ 4 w 26"/>
                  <a:gd name="T27" fmla="*/ 16 h 40"/>
                  <a:gd name="T28" fmla="*/ 6 w 26"/>
                  <a:gd name="T29" fmla="*/ 13 h 40"/>
                  <a:gd name="T30" fmla="*/ 7 w 26"/>
                  <a:gd name="T31" fmla="*/ 10 h 40"/>
                  <a:gd name="T32" fmla="*/ 9 w 26"/>
                  <a:gd name="T33" fmla="*/ 7 h 40"/>
                  <a:gd name="T34" fmla="*/ 14 w 26"/>
                  <a:gd name="T35" fmla="*/ 4 h 40"/>
                  <a:gd name="T36" fmla="*/ 19 w 26"/>
                  <a:gd name="T37" fmla="*/ 0 h 40"/>
                  <a:gd name="T38" fmla="*/ 24 w 26"/>
                  <a:gd name="T39" fmla="*/ 0 h 40"/>
                  <a:gd name="T40" fmla="*/ 26 w 26"/>
                  <a:gd name="T41" fmla="*/ 5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40"/>
                  <a:gd name="T65" fmla="*/ 26 w 26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40">
                    <a:moveTo>
                      <a:pt x="26" y="5"/>
                    </a:moveTo>
                    <a:lnTo>
                      <a:pt x="25" y="7"/>
                    </a:lnTo>
                    <a:lnTo>
                      <a:pt x="23" y="10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4" y="21"/>
                    </a:lnTo>
                    <a:lnTo>
                      <a:pt x="12" y="28"/>
                    </a:lnTo>
                    <a:lnTo>
                      <a:pt x="7" y="3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A5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8" name="Freeform 33"/>
              <p:cNvSpPr>
                <a:spLocks/>
              </p:cNvSpPr>
              <p:nvPr/>
            </p:nvSpPr>
            <p:spPr bwMode="auto">
              <a:xfrm>
                <a:off x="3715" y="1744"/>
                <a:ext cx="18" cy="44"/>
              </a:xfrm>
              <a:custGeom>
                <a:avLst/>
                <a:gdLst>
                  <a:gd name="T0" fmla="*/ 15 w 18"/>
                  <a:gd name="T1" fmla="*/ 18 h 44"/>
                  <a:gd name="T2" fmla="*/ 12 w 18"/>
                  <a:gd name="T3" fmla="*/ 19 h 44"/>
                  <a:gd name="T4" fmla="*/ 10 w 18"/>
                  <a:gd name="T5" fmla="*/ 20 h 44"/>
                  <a:gd name="T6" fmla="*/ 7 w 18"/>
                  <a:gd name="T7" fmla="*/ 22 h 44"/>
                  <a:gd name="T8" fmla="*/ 6 w 18"/>
                  <a:gd name="T9" fmla="*/ 25 h 44"/>
                  <a:gd name="T10" fmla="*/ 7 w 18"/>
                  <a:gd name="T11" fmla="*/ 29 h 44"/>
                  <a:gd name="T12" fmla="*/ 8 w 18"/>
                  <a:gd name="T13" fmla="*/ 32 h 44"/>
                  <a:gd name="T14" fmla="*/ 10 w 18"/>
                  <a:gd name="T15" fmla="*/ 34 h 44"/>
                  <a:gd name="T16" fmla="*/ 13 w 18"/>
                  <a:gd name="T17" fmla="*/ 35 h 44"/>
                  <a:gd name="T18" fmla="*/ 18 w 18"/>
                  <a:gd name="T19" fmla="*/ 35 h 44"/>
                  <a:gd name="T20" fmla="*/ 16 w 18"/>
                  <a:gd name="T21" fmla="*/ 44 h 44"/>
                  <a:gd name="T22" fmla="*/ 12 w 18"/>
                  <a:gd name="T23" fmla="*/ 39 h 44"/>
                  <a:gd name="T24" fmla="*/ 8 w 18"/>
                  <a:gd name="T25" fmla="*/ 34 h 44"/>
                  <a:gd name="T26" fmla="*/ 4 w 18"/>
                  <a:gd name="T27" fmla="*/ 30 h 44"/>
                  <a:gd name="T28" fmla="*/ 0 w 18"/>
                  <a:gd name="T29" fmla="*/ 26 h 44"/>
                  <a:gd name="T30" fmla="*/ 2 w 18"/>
                  <a:gd name="T31" fmla="*/ 19 h 44"/>
                  <a:gd name="T32" fmla="*/ 5 w 18"/>
                  <a:gd name="T33" fmla="*/ 13 h 44"/>
                  <a:gd name="T34" fmla="*/ 8 w 18"/>
                  <a:gd name="T35" fmla="*/ 6 h 44"/>
                  <a:gd name="T36" fmla="*/ 12 w 18"/>
                  <a:gd name="T37" fmla="*/ 0 h 44"/>
                  <a:gd name="T38" fmla="*/ 13 w 18"/>
                  <a:gd name="T39" fmla="*/ 4 h 44"/>
                  <a:gd name="T40" fmla="*/ 15 w 18"/>
                  <a:gd name="T41" fmla="*/ 8 h 44"/>
                  <a:gd name="T42" fmla="*/ 16 w 18"/>
                  <a:gd name="T43" fmla="*/ 13 h 44"/>
                  <a:gd name="T44" fmla="*/ 15 w 18"/>
                  <a:gd name="T45" fmla="*/ 18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44"/>
                  <a:gd name="T71" fmla="*/ 18 w 18"/>
                  <a:gd name="T72" fmla="*/ 44 h 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44">
                    <a:moveTo>
                      <a:pt x="15" y="18"/>
                    </a:moveTo>
                    <a:lnTo>
                      <a:pt x="12" y="19"/>
                    </a:lnTo>
                    <a:lnTo>
                      <a:pt x="10" y="20"/>
                    </a:lnTo>
                    <a:lnTo>
                      <a:pt x="7" y="22"/>
                    </a:lnTo>
                    <a:lnTo>
                      <a:pt x="6" y="25"/>
                    </a:lnTo>
                    <a:lnTo>
                      <a:pt x="7" y="29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8" y="35"/>
                    </a:lnTo>
                    <a:lnTo>
                      <a:pt x="16" y="44"/>
                    </a:lnTo>
                    <a:lnTo>
                      <a:pt x="12" y="39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8" y="6"/>
                    </a:lnTo>
                    <a:lnTo>
                      <a:pt x="12" y="0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13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9" name="Freeform 34"/>
              <p:cNvSpPr>
                <a:spLocks/>
              </p:cNvSpPr>
              <p:nvPr/>
            </p:nvSpPr>
            <p:spPr bwMode="auto">
              <a:xfrm>
                <a:off x="3632" y="1757"/>
                <a:ext cx="12" cy="17"/>
              </a:xfrm>
              <a:custGeom>
                <a:avLst/>
                <a:gdLst>
                  <a:gd name="T0" fmla="*/ 12 w 12"/>
                  <a:gd name="T1" fmla="*/ 3 h 17"/>
                  <a:gd name="T2" fmla="*/ 12 w 12"/>
                  <a:gd name="T3" fmla="*/ 5 h 17"/>
                  <a:gd name="T4" fmla="*/ 11 w 12"/>
                  <a:gd name="T5" fmla="*/ 4 h 17"/>
                  <a:gd name="T6" fmla="*/ 9 w 12"/>
                  <a:gd name="T7" fmla="*/ 4 h 17"/>
                  <a:gd name="T8" fmla="*/ 8 w 12"/>
                  <a:gd name="T9" fmla="*/ 4 h 17"/>
                  <a:gd name="T10" fmla="*/ 6 w 12"/>
                  <a:gd name="T11" fmla="*/ 5 h 17"/>
                  <a:gd name="T12" fmla="*/ 4 w 12"/>
                  <a:gd name="T13" fmla="*/ 7 h 17"/>
                  <a:gd name="T14" fmla="*/ 3 w 12"/>
                  <a:gd name="T15" fmla="*/ 10 h 17"/>
                  <a:gd name="T16" fmla="*/ 2 w 12"/>
                  <a:gd name="T17" fmla="*/ 13 h 17"/>
                  <a:gd name="T18" fmla="*/ 3 w 12"/>
                  <a:gd name="T19" fmla="*/ 17 h 17"/>
                  <a:gd name="T20" fmla="*/ 0 w 12"/>
                  <a:gd name="T21" fmla="*/ 17 h 17"/>
                  <a:gd name="T22" fmla="*/ 0 w 12"/>
                  <a:gd name="T23" fmla="*/ 13 h 17"/>
                  <a:gd name="T24" fmla="*/ 1 w 12"/>
                  <a:gd name="T25" fmla="*/ 9 h 17"/>
                  <a:gd name="T26" fmla="*/ 3 w 12"/>
                  <a:gd name="T27" fmla="*/ 6 h 17"/>
                  <a:gd name="T28" fmla="*/ 4 w 12"/>
                  <a:gd name="T29" fmla="*/ 3 h 17"/>
                  <a:gd name="T30" fmla="*/ 6 w 12"/>
                  <a:gd name="T31" fmla="*/ 1 h 17"/>
                  <a:gd name="T32" fmla="*/ 9 w 12"/>
                  <a:gd name="T33" fmla="*/ 0 h 17"/>
                  <a:gd name="T34" fmla="*/ 11 w 12"/>
                  <a:gd name="T35" fmla="*/ 0 h 17"/>
                  <a:gd name="T36" fmla="*/ 12 w 12"/>
                  <a:gd name="T37" fmla="*/ 3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12" y="3"/>
                    </a:moveTo>
                    <a:lnTo>
                      <a:pt x="12" y="5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0" name="Freeform 35"/>
              <p:cNvSpPr>
                <a:spLocks/>
              </p:cNvSpPr>
              <p:nvPr/>
            </p:nvSpPr>
            <p:spPr bwMode="auto">
              <a:xfrm>
                <a:off x="3425" y="1763"/>
                <a:ext cx="53" cy="39"/>
              </a:xfrm>
              <a:custGeom>
                <a:avLst/>
                <a:gdLst>
                  <a:gd name="T0" fmla="*/ 53 w 53"/>
                  <a:gd name="T1" fmla="*/ 9 h 39"/>
                  <a:gd name="T2" fmla="*/ 52 w 53"/>
                  <a:gd name="T3" fmla="*/ 14 h 39"/>
                  <a:gd name="T4" fmla="*/ 48 w 53"/>
                  <a:gd name="T5" fmla="*/ 15 h 39"/>
                  <a:gd name="T6" fmla="*/ 43 w 53"/>
                  <a:gd name="T7" fmla="*/ 14 h 39"/>
                  <a:gd name="T8" fmla="*/ 37 w 53"/>
                  <a:gd name="T9" fmla="*/ 15 h 39"/>
                  <a:gd name="T10" fmla="*/ 31 w 53"/>
                  <a:gd name="T11" fmla="*/ 23 h 39"/>
                  <a:gd name="T12" fmla="*/ 26 w 53"/>
                  <a:gd name="T13" fmla="*/ 32 h 39"/>
                  <a:gd name="T14" fmla="*/ 19 w 53"/>
                  <a:gd name="T15" fmla="*/ 38 h 39"/>
                  <a:gd name="T16" fmla="*/ 8 w 53"/>
                  <a:gd name="T17" fmla="*/ 39 h 39"/>
                  <a:gd name="T18" fmla="*/ 4 w 53"/>
                  <a:gd name="T19" fmla="*/ 34 h 39"/>
                  <a:gd name="T20" fmla="*/ 1 w 53"/>
                  <a:gd name="T21" fmla="*/ 28 h 39"/>
                  <a:gd name="T22" fmla="*/ 0 w 53"/>
                  <a:gd name="T23" fmla="*/ 20 h 39"/>
                  <a:gd name="T24" fmla="*/ 1 w 53"/>
                  <a:gd name="T25" fmla="*/ 14 h 39"/>
                  <a:gd name="T26" fmla="*/ 6 w 53"/>
                  <a:gd name="T27" fmla="*/ 7 h 39"/>
                  <a:gd name="T28" fmla="*/ 12 w 53"/>
                  <a:gd name="T29" fmla="*/ 3 h 39"/>
                  <a:gd name="T30" fmla="*/ 20 w 53"/>
                  <a:gd name="T31" fmla="*/ 0 h 39"/>
                  <a:gd name="T32" fmla="*/ 27 w 53"/>
                  <a:gd name="T33" fmla="*/ 0 h 39"/>
                  <a:gd name="T34" fmla="*/ 34 w 53"/>
                  <a:gd name="T35" fmla="*/ 1 h 39"/>
                  <a:gd name="T36" fmla="*/ 42 w 53"/>
                  <a:gd name="T37" fmla="*/ 2 h 39"/>
                  <a:gd name="T38" fmla="*/ 48 w 53"/>
                  <a:gd name="T39" fmla="*/ 4 h 39"/>
                  <a:gd name="T40" fmla="*/ 53 w 53"/>
                  <a:gd name="T41" fmla="*/ 9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39"/>
                  <a:gd name="T65" fmla="*/ 53 w 5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39">
                    <a:moveTo>
                      <a:pt x="53" y="9"/>
                    </a:moveTo>
                    <a:lnTo>
                      <a:pt x="52" y="14"/>
                    </a:lnTo>
                    <a:lnTo>
                      <a:pt x="48" y="15"/>
                    </a:lnTo>
                    <a:lnTo>
                      <a:pt x="43" y="14"/>
                    </a:lnTo>
                    <a:lnTo>
                      <a:pt x="37" y="15"/>
                    </a:lnTo>
                    <a:lnTo>
                      <a:pt x="31" y="23"/>
                    </a:lnTo>
                    <a:lnTo>
                      <a:pt x="26" y="32"/>
                    </a:lnTo>
                    <a:lnTo>
                      <a:pt x="19" y="38"/>
                    </a:lnTo>
                    <a:lnTo>
                      <a:pt x="8" y="39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6" y="7"/>
                    </a:lnTo>
                    <a:lnTo>
                      <a:pt x="12" y="3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1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1" name="Freeform 36"/>
              <p:cNvSpPr>
                <a:spLocks/>
              </p:cNvSpPr>
              <p:nvPr/>
            </p:nvSpPr>
            <p:spPr bwMode="auto">
              <a:xfrm>
                <a:off x="3432" y="1770"/>
                <a:ext cx="29" cy="23"/>
              </a:xfrm>
              <a:custGeom>
                <a:avLst/>
                <a:gdLst>
                  <a:gd name="T0" fmla="*/ 29 w 29"/>
                  <a:gd name="T1" fmla="*/ 0 h 23"/>
                  <a:gd name="T2" fmla="*/ 22 w 29"/>
                  <a:gd name="T3" fmla="*/ 7 h 23"/>
                  <a:gd name="T4" fmla="*/ 17 w 29"/>
                  <a:gd name="T5" fmla="*/ 15 h 23"/>
                  <a:gd name="T6" fmla="*/ 12 w 29"/>
                  <a:gd name="T7" fmla="*/ 22 h 23"/>
                  <a:gd name="T8" fmla="*/ 2 w 29"/>
                  <a:gd name="T9" fmla="*/ 23 h 23"/>
                  <a:gd name="T10" fmla="*/ 1 w 29"/>
                  <a:gd name="T11" fmla="*/ 20 h 23"/>
                  <a:gd name="T12" fmla="*/ 0 w 29"/>
                  <a:gd name="T13" fmla="*/ 18 h 23"/>
                  <a:gd name="T14" fmla="*/ 1 w 29"/>
                  <a:gd name="T15" fmla="*/ 14 h 23"/>
                  <a:gd name="T16" fmla="*/ 3 w 29"/>
                  <a:gd name="T17" fmla="*/ 12 h 23"/>
                  <a:gd name="T18" fmla="*/ 10 w 29"/>
                  <a:gd name="T19" fmla="*/ 7 h 23"/>
                  <a:gd name="T20" fmla="*/ 16 w 29"/>
                  <a:gd name="T21" fmla="*/ 4 h 23"/>
                  <a:gd name="T22" fmla="*/ 22 w 29"/>
                  <a:gd name="T23" fmla="*/ 2 h 23"/>
                  <a:gd name="T24" fmla="*/ 29 w 29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3"/>
                  <a:gd name="T41" fmla="*/ 29 w 29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3">
                    <a:moveTo>
                      <a:pt x="29" y="0"/>
                    </a:moveTo>
                    <a:lnTo>
                      <a:pt x="22" y="7"/>
                    </a:lnTo>
                    <a:lnTo>
                      <a:pt x="17" y="15"/>
                    </a:lnTo>
                    <a:lnTo>
                      <a:pt x="12" y="22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10" y="7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2" name="Freeform 37"/>
              <p:cNvSpPr>
                <a:spLocks/>
              </p:cNvSpPr>
              <p:nvPr/>
            </p:nvSpPr>
            <p:spPr bwMode="auto">
              <a:xfrm>
                <a:off x="3710" y="1835"/>
                <a:ext cx="25" cy="26"/>
              </a:xfrm>
              <a:custGeom>
                <a:avLst/>
                <a:gdLst>
                  <a:gd name="T0" fmla="*/ 25 w 25"/>
                  <a:gd name="T1" fmla="*/ 11 h 26"/>
                  <a:gd name="T2" fmla="*/ 25 w 25"/>
                  <a:gd name="T3" fmla="*/ 16 h 26"/>
                  <a:gd name="T4" fmla="*/ 24 w 25"/>
                  <a:gd name="T5" fmla="*/ 19 h 26"/>
                  <a:gd name="T6" fmla="*/ 23 w 25"/>
                  <a:gd name="T7" fmla="*/ 22 h 26"/>
                  <a:gd name="T8" fmla="*/ 23 w 25"/>
                  <a:gd name="T9" fmla="*/ 26 h 26"/>
                  <a:gd name="T10" fmla="*/ 22 w 25"/>
                  <a:gd name="T11" fmla="*/ 24 h 26"/>
                  <a:gd name="T12" fmla="*/ 23 w 25"/>
                  <a:gd name="T13" fmla="*/ 21 h 26"/>
                  <a:gd name="T14" fmla="*/ 24 w 25"/>
                  <a:gd name="T15" fmla="*/ 17 h 26"/>
                  <a:gd name="T16" fmla="*/ 23 w 25"/>
                  <a:gd name="T17" fmla="*/ 12 h 26"/>
                  <a:gd name="T18" fmla="*/ 20 w 25"/>
                  <a:gd name="T19" fmla="*/ 9 h 26"/>
                  <a:gd name="T20" fmla="*/ 17 w 25"/>
                  <a:gd name="T21" fmla="*/ 6 h 26"/>
                  <a:gd name="T22" fmla="*/ 13 w 25"/>
                  <a:gd name="T23" fmla="*/ 4 h 26"/>
                  <a:gd name="T24" fmla="*/ 9 w 25"/>
                  <a:gd name="T25" fmla="*/ 3 h 26"/>
                  <a:gd name="T26" fmla="*/ 0 w 25"/>
                  <a:gd name="T27" fmla="*/ 4 h 26"/>
                  <a:gd name="T28" fmla="*/ 1 w 25"/>
                  <a:gd name="T29" fmla="*/ 2 h 26"/>
                  <a:gd name="T30" fmla="*/ 3 w 25"/>
                  <a:gd name="T31" fmla="*/ 1 h 26"/>
                  <a:gd name="T32" fmla="*/ 5 w 25"/>
                  <a:gd name="T33" fmla="*/ 1 h 26"/>
                  <a:gd name="T34" fmla="*/ 7 w 25"/>
                  <a:gd name="T35" fmla="*/ 0 h 26"/>
                  <a:gd name="T36" fmla="*/ 12 w 25"/>
                  <a:gd name="T37" fmla="*/ 1 h 26"/>
                  <a:gd name="T38" fmla="*/ 18 w 25"/>
                  <a:gd name="T39" fmla="*/ 3 h 26"/>
                  <a:gd name="T40" fmla="*/ 22 w 25"/>
                  <a:gd name="T41" fmla="*/ 6 h 26"/>
                  <a:gd name="T42" fmla="*/ 25 w 25"/>
                  <a:gd name="T43" fmla="*/ 11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25" y="11"/>
                    </a:moveTo>
                    <a:lnTo>
                      <a:pt x="25" y="16"/>
                    </a:lnTo>
                    <a:lnTo>
                      <a:pt x="24" y="19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2" y="24"/>
                    </a:lnTo>
                    <a:lnTo>
                      <a:pt x="23" y="21"/>
                    </a:lnTo>
                    <a:lnTo>
                      <a:pt x="24" y="17"/>
                    </a:lnTo>
                    <a:lnTo>
                      <a:pt x="23" y="12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9" y="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8" y="3"/>
                    </a:lnTo>
                    <a:lnTo>
                      <a:pt x="22" y="6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3" name="Freeform 38"/>
              <p:cNvSpPr>
                <a:spLocks/>
              </p:cNvSpPr>
              <p:nvPr/>
            </p:nvSpPr>
            <p:spPr bwMode="auto">
              <a:xfrm>
                <a:off x="3634" y="1849"/>
                <a:ext cx="92" cy="40"/>
              </a:xfrm>
              <a:custGeom>
                <a:avLst/>
                <a:gdLst>
                  <a:gd name="T0" fmla="*/ 92 w 92"/>
                  <a:gd name="T1" fmla="*/ 9 h 40"/>
                  <a:gd name="T2" fmla="*/ 92 w 92"/>
                  <a:gd name="T3" fmla="*/ 19 h 40"/>
                  <a:gd name="T4" fmla="*/ 92 w 92"/>
                  <a:gd name="T5" fmla="*/ 14 h 40"/>
                  <a:gd name="T6" fmla="*/ 91 w 92"/>
                  <a:gd name="T7" fmla="*/ 11 h 40"/>
                  <a:gd name="T8" fmla="*/ 89 w 92"/>
                  <a:gd name="T9" fmla="*/ 8 h 40"/>
                  <a:gd name="T10" fmla="*/ 86 w 92"/>
                  <a:gd name="T11" fmla="*/ 4 h 40"/>
                  <a:gd name="T12" fmla="*/ 81 w 92"/>
                  <a:gd name="T13" fmla="*/ 5 h 40"/>
                  <a:gd name="T14" fmla="*/ 80 w 92"/>
                  <a:gd name="T15" fmla="*/ 9 h 40"/>
                  <a:gd name="T16" fmla="*/ 80 w 92"/>
                  <a:gd name="T17" fmla="*/ 13 h 40"/>
                  <a:gd name="T18" fmla="*/ 79 w 92"/>
                  <a:gd name="T19" fmla="*/ 18 h 40"/>
                  <a:gd name="T20" fmla="*/ 76 w 92"/>
                  <a:gd name="T21" fmla="*/ 24 h 40"/>
                  <a:gd name="T22" fmla="*/ 70 w 92"/>
                  <a:gd name="T23" fmla="*/ 29 h 40"/>
                  <a:gd name="T24" fmla="*/ 65 w 92"/>
                  <a:gd name="T25" fmla="*/ 31 h 40"/>
                  <a:gd name="T26" fmla="*/ 59 w 92"/>
                  <a:gd name="T27" fmla="*/ 34 h 40"/>
                  <a:gd name="T28" fmla="*/ 53 w 92"/>
                  <a:gd name="T29" fmla="*/ 35 h 40"/>
                  <a:gd name="T30" fmla="*/ 46 w 92"/>
                  <a:gd name="T31" fmla="*/ 35 h 40"/>
                  <a:gd name="T32" fmla="*/ 39 w 92"/>
                  <a:gd name="T33" fmla="*/ 35 h 40"/>
                  <a:gd name="T34" fmla="*/ 33 w 92"/>
                  <a:gd name="T35" fmla="*/ 35 h 40"/>
                  <a:gd name="T36" fmla="*/ 27 w 92"/>
                  <a:gd name="T37" fmla="*/ 30 h 40"/>
                  <a:gd name="T38" fmla="*/ 19 w 92"/>
                  <a:gd name="T39" fmla="*/ 26 h 40"/>
                  <a:gd name="T40" fmla="*/ 12 w 92"/>
                  <a:gd name="T41" fmla="*/ 23 h 40"/>
                  <a:gd name="T42" fmla="*/ 4 w 92"/>
                  <a:gd name="T43" fmla="*/ 24 h 40"/>
                  <a:gd name="T44" fmla="*/ 2 w 92"/>
                  <a:gd name="T45" fmla="*/ 24 h 40"/>
                  <a:gd name="T46" fmla="*/ 1 w 92"/>
                  <a:gd name="T47" fmla="*/ 26 h 40"/>
                  <a:gd name="T48" fmla="*/ 0 w 92"/>
                  <a:gd name="T49" fmla="*/ 28 h 40"/>
                  <a:gd name="T50" fmla="*/ 1 w 92"/>
                  <a:gd name="T51" fmla="*/ 31 h 40"/>
                  <a:gd name="T52" fmla="*/ 4 w 92"/>
                  <a:gd name="T53" fmla="*/ 34 h 40"/>
                  <a:gd name="T54" fmla="*/ 8 w 92"/>
                  <a:gd name="T55" fmla="*/ 36 h 40"/>
                  <a:gd name="T56" fmla="*/ 12 w 92"/>
                  <a:gd name="T57" fmla="*/ 37 h 40"/>
                  <a:gd name="T58" fmla="*/ 16 w 92"/>
                  <a:gd name="T59" fmla="*/ 37 h 40"/>
                  <a:gd name="T60" fmla="*/ 16 w 92"/>
                  <a:gd name="T61" fmla="*/ 39 h 40"/>
                  <a:gd name="T62" fmla="*/ 12 w 92"/>
                  <a:gd name="T63" fmla="*/ 40 h 40"/>
                  <a:gd name="T64" fmla="*/ 8 w 92"/>
                  <a:gd name="T65" fmla="*/ 39 h 40"/>
                  <a:gd name="T66" fmla="*/ 4 w 92"/>
                  <a:gd name="T67" fmla="*/ 37 h 40"/>
                  <a:gd name="T68" fmla="*/ 1 w 92"/>
                  <a:gd name="T69" fmla="*/ 34 h 40"/>
                  <a:gd name="T70" fmla="*/ 1 w 92"/>
                  <a:gd name="T71" fmla="*/ 22 h 40"/>
                  <a:gd name="T72" fmla="*/ 9 w 92"/>
                  <a:gd name="T73" fmla="*/ 20 h 40"/>
                  <a:gd name="T74" fmla="*/ 16 w 92"/>
                  <a:gd name="T75" fmla="*/ 21 h 40"/>
                  <a:gd name="T76" fmla="*/ 23 w 92"/>
                  <a:gd name="T77" fmla="*/ 24 h 40"/>
                  <a:gd name="T78" fmla="*/ 30 w 92"/>
                  <a:gd name="T79" fmla="*/ 28 h 40"/>
                  <a:gd name="T80" fmla="*/ 36 w 92"/>
                  <a:gd name="T81" fmla="*/ 33 h 40"/>
                  <a:gd name="T82" fmla="*/ 43 w 92"/>
                  <a:gd name="T83" fmla="*/ 35 h 40"/>
                  <a:gd name="T84" fmla="*/ 52 w 92"/>
                  <a:gd name="T85" fmla="*/ 35 h 40"/>
                  <a:gd name="T86" fmla="*/ 61 w 92"/>
                  <a:gd name="T87" fmla="*/ 31 h 40"/>
                  <a:gd name="T88" fmla="*/ 69 w 92"/>
                  <a:gd name="T89" fmla="*/ 26 h 40"/>
                  <a:gd name="T90" fmla="*/ 77 w 92"/>
                  <a:gd name="T91" fmla="*/ 19 h 40"/>
                  <a:gd name="T92" fmla="*/ 81 w 92"/>
                  <a:gd name="T93" fmla="*/ 11 h 40"/>
                  <a:gd name="T94" fmla="*/ 82 w 92"/>
                  <a:gd name="T95" fmla="*/ 0 h 40"/>
                  <a:gd name="T96" fmla="*/ 86 w 92"/>
                  <a:gd name="T97" fmla="*/ 0 h 40"/>
                  <a:gd name="T98" fmla="*/ 88 w 92"/>
                  <a:gd name="T99" fmla="*/ 3 h 40"/>
                  <a:gd name="T100" fmla="*/ 90 w 92"/>
                  <a:gd name="T101" fmla="*/ 6 h 40"/>
                  <a:gd name="T102" fmla="*/ 92 w 92"/>
                  <a:gd name="T103" fmla="*/ 9 h 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2"/>
                  <a:gd name="T157" fmla="*/ 0 h 40"/>
                  <a:gd name="T158" fmla="*/ 92 w 92"/>
                  <a:gd name="T159" fmla="*/ 40 h 4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2" h="40">
                    <a:moveTo>
                      <a:pt x="92" y="9"/>
                    </a:moveTo>
                    <a:lnTo>
                      <a:pt x="92" y="19"/>
                    </a:lnTo>
                    <a:lnTo>
                      <a:pt x="92" y="14"/>
                    </a:lnTo>
                    <a:lnTo>
                      <a:pt x="91" y="11"/>
                    </a:lnTo>
                    <a:lnTo>
                      <a:pt x="89" y="8"/>
                    </a:lnTo>
                    <a:lnTo>
                      <a:pt x="86" y="4"/>
                    </a:lnTo>
                    <a:lnTo>
                      <a:pt x="81" y="5"/>
                    </a:lnTo>
                    <a:lnTo>
                      <a:pt x="80" y="9"/>
                    </a:lnTo>
                    <a:lnTo>
                      <a:pt x="80" y="13"/>
                    </a:lnTo>
                    <a:lnTo>
                      <a:pt x="79" y="18"/>
                    </a:lnTo>
                    <a:lnTo>
                      <a:pt x="76" y="24"/>
                    </a:lnTo>
                    <a:lnTo>
                      <a:pt x="70" y="29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5"/>
                    </a:lnTo>
                    <a:lnTo>
                      <a:pt x="46" y="35"/>
                    </a:lnTo>
                    <a:lnTo>
                      <a:pt x="39" y="35"/>
                    </a:lnTo>
                    <a:lnTo>
                      <a:pt x="33" y="35"/>
                    </a:lnTo>
                    <a:lnTo>
                      <a:pt x="27" y="30"/>
                    </a:lnTo>
                    <a:lnTo>
                      <a:pt x="19" y="26"/>
                    </a:lnTo>
                    <a:lnTo>
                      <a:pt x="12" y="23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6" y="37"/>
                    </a:lnTo>
                    <a:lnTo>
                      <a:pt x="16" y="39"/>
                    </a:lnTo>
                    <a:lnTo>
                      <a:pt x="12" y="40"/>
                    </a:lnTo>
                    <a:lnTo>
                      <a:pt x="8" y="39"/>
                    </a:lnTo>
                    <a:lnTo>
                      <a:pt x="4" y="37"/>
                    </a:lnTo>
                    <a:lnTo>
                      <a:pt x="1" y="34"/>
                    </a:lnTo>
                    <a:lnTo>
                      <a:pt x="1" y="22"/>
                    </a:lnTo>
                    <a:lnTo>
                      <a:pt x="9" y="20"/>
                    </a:lnTo>
                    <a:lnTo>
                      <a:pt x="16" y="21"/>
                    </a:lnTo>
                    <a:lnTo>
                      <a:pt x="23" y="24"/>
                    </a:lnTo>
                    <a:lnTo>
                      <a:pt x="30" y="28"/>
                    </a:lnTo>
                    <a:lnTo>
                      <a:pt x="36" y="33"/>
                    </a:lnTo>
                    <a:lnTo>
                      <a:pt x="43" y="35"/>
                    </a:lnTo>
                    <a:lnTo>
                      <a:pt x="52" y="35"/>
                    </a:lnTo>
                    <a:lnTo>
                      <a:pt x="61" y="31"/>
                    </a:lnTo>
                    <a:lnTo>
                      <a:pt x="69" y="26"/>
                    </a:lnTo>
                    <a:lnTo>
                      <a:pt x="77" y="19"/>
                    </a:lnTo>
                    <a:lnTo>
                      <a:pt x="81" y="11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88" y="3"/>
                    </a:lnTo>
                    <a:lnTo>
                      <a:pt x="90" y="6"/>
                    </a:lnTo>
                    <a:lnTo>
                      <a:pt x="9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4" name="Freeform 39"/>
              <p:cNvSpPr>
                <a:spLocks/>
              </p:cNvSpPr>
              <p:nvPr/>
            </p:nvSpPr>
            <p:spPr bwMode="auto">
              <a:xfrm>
                <a:off x="3620" y="1854"/>
                <a:ext cx="24" cy="45"/>
              </a:xfrm>
              <a:custGeom>
                <a:avLst/>
                <a:gdLst>
                  <a:gd name="T0" fmla="*/ 22 w 24"/>
                  <a:gd name="T1" fmla="*/ 1 h 45"/>
                  <a:gd name="T2" fmla="*/ 19 w 24"/>
                  <a:gd name="T3" fmla="*/ 2 h 45"/>
                  <a:gd name="T4" fmla="*/ 15 w 24"/>
                  <a:gd name="T5" fmla="*/ 2 h 45"/>
                  <a:gd name="T6" fmla="*/ 12 w 24"/>
                  <a:gd name="T7" fmla="*/ 3 h 45"/>
                  <a:gd name="T8" fmla="*/ 9 w 24"/>
                  <a:gd name="T9" fmla="*/ 5 h 45"/>
                  <a:gd name="T10" fmla="*/ 5 w 24"/>
                  <a:gd name="T11" fmla="*/ 10 h 45"/>
                  <a:gd name="T12" fmla="*/ 2 w 24"/>
                  <a:gd name="T13" fmla="*/ 17 h 45"/>
                  <a:gd name="T14" fmla="*/ 1 w 24"/>
                  <a:gd name="T15" fmla="*/ 23 h 45"/>
                  <a:gd name="T16" fmla="*/ 2 w 24"/>
                  <a:gd name="T17" fmla="*/ 31 h 45"/>
                  <a:gd name="T18" fmla="*/ 4 w 24"/>
                  <a:gd name="T19" fmla="*/ 35 h 45"/>
                  <a:gd name="T20" fmla="*/ 8 w 24"/>
                  <a:gd name="T21" fmla="*/ 37 h 45"/>
                  <a:gd name="T22" fmla="*/ 11 w 24"/>
                  <a:gd name="T23" fmla="*/ 39 h 45"/>
                  <a:gd name="T24" fmla="*/ 15 w 24"/>
                  <a:gd name="T25" fmla="*/ 41 h 45"/>
                  <a:gd name="T26" fmla="*/ 24 w 24"/>
                  <a:gd name="T27" fmla="*/ 41 h 45"/>
                  <a:gd name="T28" fmla="*/ 20 w 24"/>
                  <a:gd name="T29" fmla="*/ 45 h 45"/>
                  <a:gd name="T30" fmla="*/ 15 w 24"/>
                  <a:gd name="T31" fmla="*/ 44 h 45"/>
                  <a:gd name="T32" fmla="*/ 11 w 24"/>
                  <a:gd name="T33" fmla="*/ 41 h 45"/>
                  <a:gd name="T34" fmla="*/ 5 w 24"/>
                  <a:gd name="T35" fmla="*/ 40 h 45"/>
                  <a:gd name="T36" fmla="*/ 1 w 24"/>
                  <a:gd name="T37" fmla="*/ 35 h 45"/>
                  <a:gd name="T38" fmla="*/ 0 w 24"/>
                  <a:gd name="T39" fmla="*/ 28 h 45"/>
                  <a:gd name="T40" fmla="*/ 1 w 24"/>
                  <a:gd name="T41" fmla="*/ 20 h 45"/>
                  <a:gd name="T42" fmla="*/ 1 w 24"/>
                  <a:gd name="T43" fmla="*/ 14 h 45"/>
                  <a:gd name="T44" fmla="*/ 5 w 24"/>
                  <a:gd name="T45" fmla="*/ 7 h 45"/>
                  <a:gd name="T46" fmla="*/ 11 w 24"/>
                  <a:gd name="T47" fmla="*/ 2 h 45"/>
                  <a:gd name="T48" fmla="*/ 16 w 24"/>
                  <a:gd name="T49" fmla="*/ 0 h 45"/>
                  <a:gd name="T50" fmla="*/ 22 w 24"/>
                  <a:gd name="T51" fmla="*/ 1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45"/>
                  <a:gd name="T80" fmla="*/ 24 w 24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45">
                    <a:moveTo>
                      <a:pt x="22" y="1"/>
                    </a:moveTo>
                    <a:lnTo>
                      <a:pt x="19" y="2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5" y="10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7"/>
                    </a:lnTo>
                    <a:lnTo>
                      <a:pt x="11" y="39"/>
                    </a:lnTo>
                    <a:lnTo>
                      <a:pt x="15" y="41"/>
                    </a:lnTo>
                    <a:lnTo>
                      <a:pt x="24" y="41"/>
                    </a:lnTo>
                    <a:lnTo>
                      <a:pt x="20" y="45"/>
                    </a:lnTo>
                    <a:lnTo>
                      <a:pt x="15" y="44"/>
                    </a:lnTo>
                    <a:lnTo>
                      <a:pt x="11" y="41"/>
                    </a:lnTo>
                    <a:lnTo>
                      <a:pt x="5" y="40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1" y="14"/>
                    </a:lnTo>
                    <a:lnTo>
                      <a:pt x="5" y="7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5" name="Freeform 40"/>
              <p:cNvSpPr>
                <a:spLocks/>
              </p:cNvSpPr>
              <p:nvPr/>
            </p:nvSpPr>
            <p:spPr bwMode="auto">
              <a:xfrm>
                <a:off x="3582" y="1900"/>
                <a:ext cx="246" cy="374"/>
              </a:xfrm>
              <a:custGeom>
                <a:avLst/>
                <a:gdLst>
                  <a:gd name="T0" fmla="*/ 174 w 246"/>
                  <a:gd name="T1" fmla="*/ 7 h 374"/>
                  <a:gd name="T2" fmla="*/ 182 w 246"/>
                  <a:gd name="T3" fmla="*/ 8 h 374"/>
                  <a:gd name="T4" fmla="*/ 192 w 246"/>
                  <a:gd name="T5" fmla="*/ 16 h 374"/>
                  <a:gd name="T6" fmla="*/ 204 w 246"/>
                  <a:gd name="T7" fmla="*/ 30 h 374"/>
                  <a:gd name="T8" fmla="*/ 215 w 246"/>
                  <a:gd name="T9" fmla="*/ 45 h 374"/>
                  <a:gd name="T10" fmla="*/ 222 w 246"/>
                  <a:gd name="T11" fmla="*/ 61 h 374"/>
                  <a:gd name="T12" fmla="*/ 228 w 246"/>
                  <a:gd name="T13" fmla="*/ 77 h 374"/>
                  <a:gd name="T14" fmla="*/ 232 w 246"/>
                  <a:gd name="T15" fmla="*/ 93 h 374"/>
                  <a:gd name="T16" fmla="*/ 236 w 246"/>
                  <a:gd name="T17" fmla="*/ 112 h 374"/>
                  <a:gd name="T18" fmla="*/ 243 w 246"/>
                  <a:gd name="T19" fmla="*/ 133 h 374"/>
                  <a:gd name="T20" fmla="*/ 245 w 246"/>
                  <a:gd name="T21" fmla="*/ 172 h 374"/>
                  <a:gd name="T22" fmla="*/ 246 w 246"/>
                  <a:gd name="T23" fmla="*/ 224 h 374"/>
                  <a:gd name="T24" fmla="*/ 237 w 246"/>
                  <a:gd name="T25" fmla="*/ 247 h 374"/>
                  <a:gd name="T26" fmla="*/ 231 w 246"/>
                  <a:gd name="T27" fmla="*/ 239 h 374"/>
                  <a:gd name="T28" fmla="*/ 220 w 246"/>
                  <a:gd name="T29" fmla="*/ 229 h 374"/>
                  <a:gd name="T30" fmla="*/ 204 w 246"/>
                  <a:gd name="T31" fmla="*/ 215 h 374"/>
                  <a:gd name="T32" fmla="*/ 189 w 246"/>
                  <a:gd name="T33" fmla="*/ 203 h 374"/>
                  <a:gd name="T34" fmla="*/ 171 w 246"/>
                  <a:gd name="T35" fmla="*/ 195 h 374"/>
                  <a:gd name="T36" fmla="*/ 149 w 246"/>
                  <a:gd name="T37" fmla="*/ 195 h 374"/>
                  <a:gd name="T38" fmla="*/ 132 w 246"/>
                  <a:gd name="T39" fmla="*/ 200 h 374"/>
                  <a:gd name="T40" fmla="*/ 116 w 246"/>
                  <a:gd name="T41" fmla="*/ 212 h 374"/>
                  <a:gd name="T42" fmla="*/ 103 w 246"/>
                  <a:gd name="T43" fmla="*/ 227 h 374"/>
                  <a:gd name="T44" fmla="*/ 86 w 246"/>
                  <a:gd name="T45" fmla="*/ 250 h 374"/>
                  <a:gd name="T46" fmla="*/ 76 w 246"/>
                  <a:gd name="T47" fmla="*/ 284 h 374"/>
                  <a:gd name="T48" fmla="*/ 69 w 246"/>
                  <a:gd name="T49" fmla="*/ 321 h 374"/>
                  <a:gd name="T50" fmla="*/ 63 w 246"/>
                  <a:gd name="T51" fmla="*/ 357 h 374"/>
                  <a:gd name="T52" fmla="*/ 49 w 246"/>
                  <a:gd name="T53" fmla="*/ 372 h 374"/>
                  <a:gd name="T54" fmla="*/ 34 w 246"/>
                  <a:gd name="T55" fmla="*/ 360 h 374"/>
                  <a:gd name="T56" fmla="*/ 30 w 246"/>
                  <a:gd name="T57" fmla="*/ 350 h 374"/>
                  <a:gd name="T58" fmla="*/ 30 w 246"/>
                  <a:gd name="T59" fmla="*/ 347 h 374"/>
                  <a:gd name="T60" fmla="*/ 27 w 246"/>
                  <a:gd name="T61" fmla="*/ 331 h 374"/>
                  <a:gd name="T62" fmla="*/ 22 w 246"/>
                  <a:gd name="T63" fmla="*/ 300 h 374"/>
                  <a:gd name="T64" fmla="*/ 15 w 246"/>
                  <a:gd name="T65" fmla="*/ 258 h 374"/>
                  <a:gd name="T66" fmla="*/ 4 w 246"/>
                  <a:gd name="T67" fmla="*/ 208 h 374"/>
                  <a:gd name="T68" fmla="*/ 3 w 246"/>
                  <a:gd name="T69" fmla="*/ 172 h 374"/>
                  <a:gd name="T70" fmla="*/ 5 w 246"/>
                  <a:gd name="T71" fmla="*/ 150 h 374"/>
                  <a:gd name="T72" fmla="*/ 17 w 246"/>
                  <a:gd name="T73" fmla="*/ 120 h 374"/>
                  <a:gd name="T74" fmla="*/ 37 w 246"/>
                  <a:gd name="T75" fmla="*/ 81 h 374"/>
                  <a:gd name="T76" fmla="*/ 61 w 246"/>
                  <a:gd name="T77" fmla="*/ 45 h 374"/>
                  <a:gd name="T78" fmla="*/ 92 w 246"/>
                  <a:gd name="T79" fmla="*/ 16 h 374"/>
                  <a:gd name="T80" fmla="*/ 118 w 246"/>
                  <a:gd name="T81" fmla="*/ 4 h 374"/>
                  <a:gd name="T82" fmla="*/ 132 w 246"/>
                  <a:gd name="T83" fmla="*/ 2 h 374"/>
                  <a:gd name="T84" fmla="*/ 145 w 246"/>
                  <a:gd name="T85" fmla="*/ 0 h 374"/>
                  <a:gd name="T86" fmla="*/ 158 w 246"/>
                  <a:gd name="T87" fmla="*/ 2 h 374"/>
                  <a:gd name="T88" fmla="*/ 171 w 246"/>
                  <a:gd name="T89" fmla="*/ 5 h 3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6"/>
                  <a:gd name="T136" fmla="*/ 0 h 374"/>
                  <a:gd name="T137" fmla="*/ 246 w 246"/>
                  <a:gd name="T138" fmla="*/ 374 h 3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6" h="374">
                    <a:moveTo>
                      <a:pt x="171" y="5"/>
                    </a:moveTo>
                    <a:lnTo>
                      <a:pt x="174" y="7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5" y="9"/>
                    </a:lnTo>
                    <a:lnTo>
                      <a:pt x="192" y="16"/>
                    </a:lnTo>
                    <a:lnTo>
                      <a:pt x="198" y="23"/>
                    </a:lnTo>
                    <a:lnTo>
                      <a:pt x="204" y="30"/>
                    </a:lnTo>
                    <a:lnTo>
                      <a:pt x="210" y="37"/>
                    </a:lnTo>
                    <a:lnTo>
                      <a:pt x="215" y="45"/>
                    </a:lnTo>
                    <a:lnTo>
                      <a:pt x="219" y="52"/>
                    </a:lnTo>
                    <a:lnTo>
                      <a:pt x="222" y="61"/>
                    </a:lnTo>
                    <a:lnTo>
                      <a:pt x="225" y="69"/>
                    </a:lnTo>
                    <a:lnTo>
                      <a:pt x="228" y="77"/>
                    </a:lnTo>
                    <a:lnTo>
                      <a:pt x="230" y="84"/>
                    </a:lnTo>
                    <a:lnTo>
                      <a:pt x="232" y="93"/>
                    </a:lnTo>
                    <a:lnTo>
                      <a:pt x="236" y="101"/>
                    </a:lnTo>
                    <a:lnTo>
                      <a:pt x="236" y="112"/>
                    </a:lnTo>
                    <a:lnTo>
                      <a:pt x="239" y="122"/>
                    </a:lnTo>
                    <a:lnTo>
                      <a:pt x="243" y="133"/>
                    </a:lnTo>
                    <a:lnTo>
                      <a:pt x="244" y="145"/>
                    </a:lnTo>
                    <a:lnTo>
                      <a:pt x="245" y="172"/>
                    </a:lnTo>
                    <a:lnTo>
                      <a:pt x="246" y="198"/>
                    </a:lnTo>
                    <a:lnTo>
                      <a:pt x="246" y="224"/>
                    </a:lnTo>
                    <a:lnTo>
                      <a:pt x="241" y="250"/>
                    </a:lnTo>
                    <a:lnTo>
                      <a:pt x="237" y="247"/>
                    </a:lnTo>
                    <a:lnTo>
                      <a:pt x="234" y="243"/>
                    </a:lnTo>
                    <a:lnTo>
                      <a:pt x="231" y="239"/>
                    </a:lnTo>
                    <a:lnTo>
                      <a:pt x="228" y="235"/>
                    </a:lnTo>
                    <a:lnTo>
                      <a:pt x="220" y="229"/>
                    </a:lnTo>
                    <a:lnTo>
                      <a:pt x="212" y="223"/>
                    </a:lnTo>
                    <a:lnTo>
                      <a:pt x="204" y="215"/>
                    </a:lnTo>
                    <a:lnTo>
                      <a:pt x="197" y="209"/>
                    </a:lnTo>
                    <a:lnTo>
                      <a:pt x="189" y="203"/>
                    </a:lnTo>
                    <a:lnTo>
                      <a:pt x="180" y="198"/>
                    </a:lnTo>
                    <a:lnTo>
                      <a:pt x="171" y="195"/>
                    </a:lnTo>
                    <a:lnTo>
                      <a:pt x="160" y="195"/>
                    </a:lnTo>
                    <a:lnTo>
                      <a:pt x="149" y="195"/>
                    </a:lnTo>
                    <a:lnTo>
                      <a:pt x="140" y="196"/>
                    </a:lnTo>
                    <a:lnTo>
                      <a:pt x="132" y="200"/>
                    </a:lnTo>
                    <a:lnTo>
                      <a:pt x="123" y="206"/>
                    </a:lnTo>
                    <a:lnTo>
                      <a:pt x="116" y="212"/>
                    </a:lnTo>
                    <a:lnTo>
                      <a:pt x="109" y="220"/>
                    </a:lnTo>
                    <a:lnTo>
                      <a:pt x="103" y="227"/>
                    </a:lnTo>
                    <a:lnTo>
                      <a:pt x="96" y="235"/>
                    </a:lnTo>
                    <a:lnTo>
                      <a:pt x="86" y="250"/>
                    </a:lnTo>
                    <a:lnTo>
                      <a:pt x="80" y="266"/>
                    </a:lnTo>
                    <a:lnTo>
                      <a:pt x="76" y="284"/>
                    </a:lnTo>
                    <a:lnTo>
                      <a:pt x="73" y="302"/>
                    </a:lnTo>
                    <a:lnTo>
                      <a:pt x="69" y="321"/>
                    </a:lnTo>
                    <a:lnTo>
                      <a:pt x="66" y="339"/>
                    </a:lnTo>
                    <a:lnTo>
                      <a:pt x="63" y="357"/>
                    </a:lnTo>
                    <a:lnTo>
                      <a:pt x="57" y="374"/>
                    </a:lnTo>
                    <a:lnTo>
                      <a:pt x="49" y="372"/>
                    </a:lnTo>
                    <a:lnTo>
                      <a:pt x="40" y="367"/>
                    </a:lnTo>
                    <a:lnTo>
                      <a:pt x="34" y="360"/>
                    </a:lnTo>
                    <a:lnTo>
                      <a:pt x="30" y="352"/>
                    </a:lnTo>
                    <a:lnTo>
                      <a:pt x="30" y="350"/>
                    </a:lnTo>
                    <a:lnTo>
                      <a:pt x="30" y="348"/>
                    </a:lnTo>
                    <a:lnTo>
                      <a:pt x="30" y="347"/>
                    </a:lnTo>
                    <a:lnTo>
                      <a:pt x="29" y="345"/>
                    </a:lnTo>
                    <a:lnTo>
                      <a:pt x="27" y="331"/>
                    </a:lnTo>
                    <a:lnTo>
                      <a:pt x="25" y="315"/>
                    </a:lnTo>
                    <a:lnTo>
                      <a:pt x="22" y="300"/>
                    </a:lnTo>
                    <a:lnTo>
                      <a:pt x="17" y="285"/>
                    </a:lnTo>
                    <a:lnTo>
                      <a:pt x="15" y="258"/>
                    </a:lnTo>
                    <a:lnTo>
                      <a:pt x="10" y="232"/>
                    </a:lnTo>
                    <a:lnTo>
                      <a:pt x="4" y="208"/>
                    </a:lnTo>
                    <a:lnTo>
                      <a:pt x="0" y="182"/>
                    </a:lnTo>
                    <a:lnTo>
                      <a:pt x="3" y="172"/>
                    </a:lnTo>
                    <a:lnTo>
                      <a:pt x="4" y="161"/>
                    </a:lnTo>
                    <a:lnTo>
                      <a:pt x="5" y="150"/>
                    </a:lnTo>
                    <a:lnTo>
                      <a:pt x="8" y="140"/>
                    </a:lnTo>
                    <a:lnTo>
                      <a:pt x="17" y="120"/>
                    </a:lnTo>
                    <a:lnTo>
                      <a:pt x="27" y="101"/>
                    </a:lnTo>
                    <a:lnTo>
                      <a:pt x="37" y="81"/>
                    </a:lnTo>
                    <a:lnTo>
                      <a:pt x="48" y="63"/>
                    </a:lnTo>
                    <a:lnTo>
                      <a:pt x="61" y="45"/>
                    </a:lnTo>
                    <a:lnTo>
                      <a:pt x="76" y="28"/>
                    </a:lnTo>
                    <a:lnTo>
                      <a:pt x="92" y="16"/>
                    </a:lnTo>
                    <a:lnTo>
                      <a:pt x="112" y="5"/>
                    </a:lnTo>
                    <a:lnTo>
                      <a:pt x="118" y="4"/>
                    </a:lnTo>
                    <a:lnTo>
                      <a:pt x="125" y="3"/>
                    </a:lnTo>
                    <a:lnTo>
                      <a:pt x="132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8" y="2"/>
                    </a:lnTo>
                    <a:lnTo>
                      <a:pt x="164" y="5"/>
                    </a:lnTo>
                    <a:lnTo>
                      <a:pt x="17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6" name="Freeform 41"/>
              <p:cNvSpPr>
                <a:spLocks/>
              </p:cNvSpPr>
              <p:nvPr/>
            </p:nvSpPr>
            <p:spPr bwMode="auto">
              <a:xfrm>
                <a:off x="3589" y="1905"/>
                <a:ext cx="226" cy="169"/>
              </a:xfrm>
              <a:custGeom>
                <a:avLst/>
                <a:gdLst>
                  <a:gd name="T0" fmla="*/ 188 w 226"/>
                  <a:gd name="T1" fmla="*/ 18 h 169"/>
                  <a:gd name="T2" fmla="*/ 205 w 226"/>
                  <a:gd name="T3" fmla="*/ 41 h 169"/>
                  <a:gd name="T4" fmla="*/ 215 w 226"/>
                  <a:gd name="T5" fmla="*/ 66 h 169"/>
                  <a:gd name="T6" fmla="*/ 223 w 226"/>
                  <a:gd name="T7" fmla="*/ 94 h 169"/>
                  <a:gd name="T8" fmla="*/ 223 w 226"/>
                  <a:gd name="T9" fmla="*/ 97 h 169"/>
                  <a:gd name="T10" fmla="*/ 217 w 226"/>
                  <a:gd name="T11" fmla="*/ 75 h 169"/>
                  <a:gd name="T12" fmla="*/ 209 w 226"/>
                  <a:gd name="T13" fmla="*/ 58 h 169"/>
                  <a:gd name="T14" fmla="*/ 200 w 226"/>
                  <a:gd name="T15" fmla="*/ 43 h 169"/>
                  <a:gd name="T16" fmla="*/ 191 w 226"/>
                  <a:gd name="T17" fmla="*/ 35 h 169"/>
                  <a:gd name="T18" fmla="*/ 184 w 226"/>
                  <a:gd name="T19" fmla="*/ 30 h 169"/>
                  <a:gd name="T20" fmla="*/ 176 w 226"/>
                  <a:gd name="T21" fmla="*/ 26 h 169"/>
                  <a:gd name="T22" fmla="*/ 166 w 226"/>
                  <a:gd name="T23" fmla="*/ 22 h 169"/>
                  <a:gd name="T24" fmla="*/ 157 w 226"/>
                  <a:gd name="T25" fmla="*/ 19 h 169"/>
                  <a:gd name="T26" fmla="*/ 145 w 226"/>
                  <a:gd name="T27" fmla="*/ 17 h 169"/>
                  <a:gd name="T28" fmla="*/ 133 w 226"/>
                  <a:gd name="T29" fmla="*/ 17 h 169"/>
                  <a:gd name="T30" fmla="*/ 122 w 226"/>
                  <a:gd name="T31" fmla="*/ 18 h 169"/>
                  <a:gd name="T32" fmla="*/ 107 w 226"/>
                  <a:gd name="T33" fmla="*/ 21 h 169"/>
                  <a:gd name="T34" fmla="*/ 88 w 226"/>
                  <a:gd name="T35" fmla="*/ 32 h 169"/>
                  <a:gd name="T36" fmla="*/ 72 w 226"/>
                  <a:gd name="T37" fmla="*/ 44 h 169"/>
                  <a:gd name="T38" fmla="*/ 56 w 226"/>
                  <a:gd name="T39" fmla="*/ 57 h 169"/>
                  <a:gd name="T40" fmla="*/ 48 w 226"/>
                  <a:gd name="T41" fmla="*/ 61 h 169"/>
                  <a:gd name="T42" fmla="*/ 35 w 226"/>
                  <a:gd name="T43" fmla="*/ 83 h 169"/>
                  <a:gd name="T44" fmla="*/ 24 w 226"/>
                  <a:gd name="T45" fmla="*/ 106 h 169"/>
                  <a:gd name="T46" fmla="*/ 14 w 226"/>
                  <a:gd name="T47" fmla="*/ 128 h 169"/>
                  <a:gd name="T48" fmla="*/ 3 w 226"/>
                  <a:gd name="T49" fmla="*/ 151 h 169"/>
                  <a:gd name="T50" fmla="*/ 0 w 226"/>
                  <a:gd name="T51" fmla="*/ 146 h 169"/>
                  <a:gd name="T52" fmla="*/ 2 w 226"/>
                  <a:gd name="T53" fmla="*/ 140 h 169"/>
                  <a:gd name="T54" fmla="*/ 4 w 226"/>
                  <a:gd name="T55" fmla="*/ 132 h 169"/>
                  <a:gd name="T56" fmla="*/ 8 w 226"/>
                  <a:gd name="T57" fmla="*/ 125 h 169"/>
                  <a:gd name="T58" fmla="*/ 13 w 226"/>
                  <a:gd name="T59" fmla="*/ 117 h 169"/>
                  <a:gd name="T60" fmla="*/ 25 w 226"/>
                  <a:gd name="T61" fmla="*/ 93 h 169"/>
                  <a:gd name="T62" fmla="*/ 39 w 226"/>
                  <a:gd name="T63" fmla="*/ 67 h 169"/>
                  <a:gd name="T64" fmla="*/ 48 w 226"/>
                  <a:gd name="T65" fmla="*/ 51 h 169"/>
                  <a:gd name="T66" fmla="*/ 61 w 226"/>
                  <a:gd name="T67" fmla="*/ 36 h 169"/>
                  <a:gd name="T68" fmla="*/ 75 w 226"/>
                  <a:gd name="T69" fmla="*/ 23 h 169"/>
                  <a:gd name="T70" fmla="*/ 87 w 226"/>
                  <a:gd name="T71" fmla="*/ 13 h 169"/>
                  <a:gd name="T72" fmla="*/ 108 w 226"/>
                  <a:gd name="T73" fmla="*/ 4 h 169"/>
                  <a:gd name="T74" fmla="*/ 132 w 226"/>
                  <a:gd name="T75" fmla="*/ 0 h 169"/>
                  <a:gd name="T76" fmla="*/ 156 w 226"/>
                  <a:gd name="T77" fmla="*/ 1 h 169"/>
                  <a:gd name="T78" fmla="*/ 178 w 226"/>
                  <a:gd name="T79" fmla="*/ 9 h 1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6"/>
                  <a:gd name="T121" fmla="*/ 0 h 169"/>
                  <a:gd name="T122" fmla="*/ 226 w 226"/>
                  <a:gd name="T123" fmla="*/ 169 h 1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6" h="169">
                    <a:moveTo>
                      <a:pt x="178" y="9"/>
                    </a:moveTo>
                    <a:lnTo>
                      <a:pt x="188" y="18"/>
                    </a:lnTo>
                    <a:lnTo>
                      <a:pt x="197" y="29"/>
                    </a:lnTo>
                    <a:lnTo>
                      <a:pt x="205" y="41"/>
                    </a:lnTo>
                    <a:lnTo>
                      <a:pt x="210" y="53"/>
                    </a:lnTo>
                    <a:lnTo>
                      <a:pt x="215" y="66"/>
                    </a:lnTo>
                    <a:lnTo>
                      <a:pt x="219" y="80"/>
                    </a:lnTo>
                    <a:lnTo>
                      <a:pt x="223" y="94"/>
                    </a:lnTo>
                    <a:lnTo>
                      <a:pt x="226" y="108"/>
                    </a:lnTo>
                    <a:lnTo>
                      <a:pt x="223" y="97"/>
                    </a:lnTo>
                    <a:lnTo>
                      <a:pt x="220" y="85"/>
                    </a:lnTo>
                    <a:lnTo>
                      <a:pt x="217" y="75"/>
                    </a:lnTo>
                    <a:lnTo>
                      <a:pt x="214" y="64"/>
                    </a:lnTo>
                    <a:lnTo>
                      <a:pt x="209" y="58"/>
                    </a:lnTo>
                    <a:lnTo>
                      <a:pt x="205" y="50"/>
                    </a:lnTo>
                    <a:lnTo>
                      <a:pt x="200" y="43"/>
                    </a:lnTo>
                    <a:lnTo>
                      <a:pt x="194" y="37"/>
                    </a:lnTo>
                    <a:lnTo>
                      <a:pt x="191" y="35"/>
                    </a:lnTo>
                    <a:lnTo>
                      <a:pt x="187" y="32"/>
                    </a:lnTo>
                    <a:lnTo>
                      <a:pt x="184" y="30"/>
                    </a:lnTo>
                    <a:lnTo>
                      <a:pt x="180" y="28"/>
                    </a:lnTo>
                    <a:lnTo>
                      <a:pt x="176" y="26"/>
                    </a:lnTo>
                    <a:lnTo>
                      <a:pt x="170" y="23"/>
                    </a:lnTo>
                    <a:lnTo>
                      <a:pt x="166" y="22"/>
                    </a:lnTo>
                    <a:lnTo>
                      <a:pt x="162" y="21"/>
                    </a:lnTo>
                    <a:lnTo>
                      <a:pt x="157" y="19"/>
                    </a:lnTo>
                    <a:lnTo>
                      <a:pt x="152" y="18"/>
                    </a:lnTo>
                    <a:lnTo>
                      <a:pt x="145" y="17"/>
                    </a:lnTo>
                    <a:lnTo>
                      <a:pt x="139" y="17"/>
                    </a:lnTo>
                    <a:lnTo>
                      <a:pt x="133" y="17"/>
                    </a:lnTo>
                    <a:lnTo>
                      <a:pt x="127" y="17"/>
                    </a:lnTo>
                    <a:lnTo>
                      <a:pt x="122" y="18"/>
                    </a:lnTo>
                    <a:lnTo>
                      <a:pt x="116" y="18"/>
                    </a:lnTo>
                    <a:lnTo>
                      <a:pt x="107" y="21"/>
                    </a:lnTo>
                    <a:lnTo>
                      <a:pt x="98" y="27"/>
                    </a:lnTo>
                    <a:lnTo>
                      <a:pt x="88" y="32"/>
                    </a:lnTo>
                    <a:lnTo>
                      <a:pt x="80" y="37"/>
                    </a:lnTo>
                    <a:lnTo>
                      <a:pt x="72" y="44"/>
                    </a:lnTo>
                    <a:lnTo>
                      <a:pt x="63" y="50"/>
                    </a:lnTo>
                    <a:lnTo>
                      <a:pt x="56" y="57"/>
                    </a:lnTo>
                    <a:lnTo>
                      <a:pt x="49" y="63"/>
                    </a:lnTo>
                    <a:lnTo>
                      <a:pt x="48" y="61"/>
                    </a:lnTo>
                    <a:lnTo>
                      <a:pt x="42" y="72"/>
                    </a:lnTo>
                    <a:lnTo>
                      <a:pt x="35" y="83"/>
                    </a:lnTo>
                    <a:lnTo>
                      <a:pt x="29" y="94"/>
                    </a:lnTo>
                    <a:lnTo>
                      <a:pt x="24" y="106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8" y="139"/>
                    </a:lnTo>
                    <a:lnTo>
                      <a:pt x="3" y="151"/>
                    </a:lnTo>
                    <a:lnTo>
                      <a:pt x="0" y="169"/>
                    </a:lnTo>
                    <a:lnTo>
                      <a:pt x="0" y="146"/>
                    </a:lnTo>
                    <a:lnTo>
                      <a:pt x="2" y="143"/>
                    </a:lnTo>
                    <a:lnTo>
                      <a:pt x="2" y="140"/>
                    </a:lnTo>
                    <a:lnTo>
                      <a:pt x="3" y="136"/>
                    </a:lnTo>
                    <a:lnTo>
                      <a:pt x="4" y="132"/>
                    </a:lnTo>
                    <a:lnTo>
                      <a:pt x="6" y="129"/>
                    </a:lnTo>
                    <a:lnTo>
                      <a:pt x="8" y="125"/>
                    </a:lnTo>
                    <a:lnTo>
                      <a:pt x="10" y="122"/>
                    </a:lnTo>
                    <a:lnTo>
                      <a:pt x="13" y="117"/>
                    </a:lnTo>
                    <a:lnTo>
                      <a:pt x="19" y="105"/>
                    </a:lnTo>
                    <a:lnTo>
                      <a:pt x="25" y="93"/>
                    </a:lnTo>
                    <a:lnTo>
                      <a:pt x="31" y="80"/>
                    </a:lnTo>
                    <a:lnTo>
                      <a:pt x="39" y="67"/>
                    </a:lnTo>
                    <a:lnTo>
                      <a:pt x="43" y="59"/>
                    </a:lnTo>
                    <a:lnTo>
                      <a:pt x="48" y="51"/>
                    </a:lnTo>
                    <a:lnTo>
                      <a:pt x="54" y="44"/>
                    </a:lnTo>
                    <a:lnTo>
                      <a:pt x="61" y="36"/>
                    </a:lnTo>
                    <a:lnTo>
                      <a:pt x="68" y="30"/>
                    </a:lnTo>
                    <a:lnTo>
                      <a:pt x="75" y="23"/>
                    </a:lnTo>
                    <a:lnTo>
                      <a:pt x="81" y="18"/>
                    </a:lnTo>
                    <a:lnTo>
                      <a:pt x="87" y="13"/>
                    </a:lnTo>
                    <a:lnTo>
                      <a:pt x="98" y="9"/>
                    </a:lnTo>
                    <a:lnTo>
                      <a:pt x="108" y="4"/>
                    </a:lnTo>
                    <a:lnTo>
                      <a:pt x="121" y="2"/>
                    </a:lnTo>
                    <a:lnTo>
                      <a:pt x="132" y="0"/>
                    </a:lnTo>
                    <a:lnTo>
                      <a:pt x="144" y="0"/>
                    </a:lnTo>
                    <a:lnTo>
                      <a:pt x="156" y="1"/>
                    </a:lnTo>
                    <a:lnTo>
                      <a:pt x="167" y="4"/>
                    </a:lnTo>
                    <a:lnTo>
                      <a:pt x="178" y="9"/>
                    </a:lnTo>
                    <a:close/>
                  </a:path>
                </a:pathLst>
              </a:custGeom>
              <a:solidFill>
                <a:srgbClr val="F9B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7" name="Freeform 42"/>
              <p:cNvSpPr>
                <a:spLocks/>
              </p:cNvSpPr>
              <p:nvPr/>
            </p:nvSpPr>
            <p:spPr bwMode="auto">
              <a:xfrm>
                <a:off x="3715" y="1927"/>
                <a:ext cx="58" cy="71"/>
              </a:xfrm>
              <a:custGeom>
                <a:avLst/>
                <a:gdLst>
                  <a:gd name="T0" fmla="*/ 38 w 58"/>
                  <a:gd name="T1" fmla="*/ 5 h 71"/>
                  <a:gd name="T2" fmla="*/ 43 w 58"/>
                  <a:gd name="T3" fmla="*/ 7 h 71"/>
                  <a:gd name="T4" fmla="*/ 49 w 58"/>
                  <a:gd name="T5" fmla="*/ 8 h 71"/>
                  <a:gd name="T6" fmla="*/ 54 w 58"/>
                  <a:gd name="T7" fmla="*/ 11 h 71"/>
                  <a:gd name="T8" fmla="*/ 58 w 58"/>
                  <a:gd name="T9" fmla="*/ 14 h 71"/>
                  <a:gd name="T10" fmla="*/ 55 w 58"/>
                  <a:gd name="T11" fmla="*/ 24 h 71"/>
                  <a:gd name="T12" fmla="*/ 54 w 58"/>
                  <a:gd name="T13" fmla="*/ 36 h 71"/>
                  <a:gd name="T14" fmla="*/ 53 w 58"/>
                  <a:gd name="T15" fmla="*/ 47 h 71"/>
                  <a:gd name="T16" fmla="*/ 51 w 58"/>
                  <a:gd name="T17" fmla="*/ 58 h 71"/>
                  <a:gd name="T18" fmla="*/ 50 w 58"/>
                  <a:gd name="T19" fmla="*/ 62 h 71"/>
                  <a:gd name="T20" fmla="*/ 49 w 58"/>
                  <a:gd name="T21" fmla="*/ 64 h 71"/>
                  <a:gd name="T22" fmla="*/ 46 w 58"/>
                  <a:gd name="T23" fmla="*/ 68 h 71"/>
                  <a:gd name="T24" fmla="*/ 44 w 58"/>
                  <a:gd name="T25" fmla="*/ 71 h 71"/>
                  <a:gd name="T26" fmla="*/ 40 w 58"/>
                  <a:gd name="T27" fmla="*/ 71 h 71"/>
                  <a:gd name="T28" fmla="*/ 36 w 58"/>
                  <a:gd name="T29" fmla="*/ 71 h 71"/>
                  <a:gd name="T30" fmla="*/ 32 w 58"/>
                  <a:gd name="T31" fmla="*/ 71 h 71"/>
                  <a:gd name="T32" fmla="*/ 29 w 58"/>
                  <a:gd name="T33" fmla="*/ 69 h 71"/>
                  <a:gd name="T34" fmla="*/ 22 w 58"/>
                  <a:gd name="T35" fmla="*/ 68 h 71"/>
                  <a:gd name="T36" fmla="*/ 13 w 58"/>
                  <a:gd name="T37" fmla="*/ 67 h 71"/>
                  <a:gd name="T38" fmla="*/ 7 w 58"/>
                  <a:gd name="T39" fmla="*/ 63 h 71"/>
                  <a:gd name="T40" fmla="*/ 4 w 58"/>
                  <a:gd name="T41" fmla="*/ 57 h 71"/>
                  <a:gd name="T42" fmla="*/ 2 w 58"/>
                  <a:gd name="T43" fmla="*/ 44 h 71"/>
                  <a:gd name="T44" fmla="*/ 1 w 58"/>
                  <a:gd name="T45" fmla="*/ 29 h 71"/>
                  <a:gd name="T46" fmla="*/ 1 w 58"/>
                  <a:gd name="T47" fmla="*/ 15 h 71"/>
                  <a:gd name="T48" fmla="*/ 0 w 58"/>
                  <a:gd name="T49" fmla="*/ 3 h 71"/>
                  <a:gd name="T50" fmla="*/ 5 w 58"/>
                  <a:gd name="T51" fmla="*/ 1 h 71"/>
                  <a:gd name="T52" fmla="*/ 9 w 58"/>
                  <a:gd name="T53" fmla="*/ 0 h 71"/>
                  <a:gd name="T54" fmla="*/ 14 w 58"/>
                  <a:gd name="T55" fmla="*/ 0 h 71"/>
                  <a:gd name="T56" fmla="*/ 19 w 58"/>
                  <a:gd name="T57" fmla="*/ 0 h 71"/>
                  <a:gd name="T58" fmla="*/ 24 w 58"/>
                  <a:gd name="T59" fmla="*/ 0 h 71"/>
                  <a:gd name="T60" fmla="*/ 29 w 58"/>
                  <a:gd name="T61" fmla="*/ 1 h 71"/>
                  <a:gd name="T62" fmla="*/ 33 w 58"/>
                  <a:gd name="T63" fmla="*/ 3 h 71"/>
                  <a:gd name="T64" fmla="*/ 38 w 58"/>
                  <a:gd name="T65" fmla="*/ 5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"/>
                  <a:gd name="T100" fmla="*/ 0 h 71"/>
                  <a:gd name="T101" fmla="*/ 58 w 58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" h="71">
                    <a:moveTo>
                      <a:pt x="38" y="5"/>
                    </a:moveTo>
                    <a:lnTo>
                      <a:pt x="43" y="7"/>
                    </a:lnTo>
                    <a:lnTo>
                      <a:pt x="49" y="8"/>
                    </a:lnTo>
                    <a:lnTo>
                      <a:pt x="54" y="11"/>
                    </a:lnTo>
                    <a:lnTo>
                      <a:pt x="58" y="14"/>
                    </a:lnTo>
                    <a:lnTo>
                      <a:pt x="55" y="24"/>
                    </a:lnTo>
                    <a:lnTo>
                      <a:pt x="54" y="36"/>
                    </a:lnTo>
                    <a:lnTo>
                      <a:pt x="53" y="47"/>
                    </a:lnTo>
                    <a:lnTo>
                      <a:pt x="51" y="58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6" y="68"/>
                    </a:lnTo>
                    <a:lnTo>
                      <a:pt x="44" y="71"/>
                    </a:lnTo>
                    <a:lnTo>
                      <a:pt x="40" y="71"/>
                    </a:lnTo>
                    <a:lnTo>
                      <a:pt x="36" y="71"/>
                    </a:lnTo>
                    <a:lnTo>
                      <a:pt x="32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3" y="67"/>
                    </a:lnTo>
                    <a:lnTo>
                      <a:pt x="7" y="63"/>
                    </a:lnTo>
                    <a:lnTo>
                      <a:pt x="4" y="57"/>
                    </a:lnTo>
                    <a:lnTo>
                      <a:pt x="2" y="44"/>
                    </a:lnTo>
                    <a:lnTo>
                      <a:pt x="1" y="29"/>
                    </a:lnTo>
                    <a:lnTo>
                      <a:pt x="1" y="15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1"/>
                    </a:lnTo>
                    <a:lnTo>
                      <a:pt x="33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8" name="Freeform 43"/>
              <p:cNvSpPr>
                <a:spLocks/>
              </p:cNvSpPr>
              <p:nvPr/>
            </p:nvSpPr>
            <p:spPr bwMode="auto">
              <a:xfrm>
                <a:off x="3656" y="1927"/>
                <a:ext cx="56" cy="79"/>
              </a:xfrm>
              <a:custGeom>
                <a:avLst/>
                <a:gdLst>
                  <a:gd name="T0" fmla="*/ 52 w 56"/>
                  <a:gd name="T1" fmla="*/ 0 h 79"/>
                  <a:gd name="T2" fmla="*/ 55 w 56"/>
                  <a:gd name="T3" fmla="*/ 18 h 79"/>
                  <a:gd name="T4" fmla="*/ 56 w 56"/>
                  <a:gd name="T5" fmla="*/ 36 h 79"/>
                  <a:gd name="T6" fmla="*/ 55 w 56"/>
                  <a:gd name="T7" fmla="*/ 54 h 79"/>
                  <a:gd name="T8" fmla="*/ 50 w 56"/>
                  <a:gd name="T9" fmla="*/ 71 h 79"/>
                  <a:gd name="T10" fmla="*/ 45 w 56"/>
                  <a:gd name="T11" fmla="*/ 75 h 79"/>
                  <a:gd name="T12" fmla="*/ 38 w 56"/>
                  <a:gd name="T13" fmla="*/ 76 h 79"/>
                  <a:gd name="T14" fmla="*/ 32 w 56"/>
                  <a:gd name="T15" fmla="*/ 76 h 79"/>
                  <a:gd name="T16" fmla="*/ 26 w 56"/>
                  <a:gd name="T17" fmla="*/ 79 h 79"/>
                  <a:gd name="T18" fmla="*/ 21 w 56"/>
                  <a:gd name="T19" fmla="*/ 78 h 79"/>
                  <a:gd name="T20" fmla="*/ 16 w 56"/>
                  <a:gd name="T21" fmla="*/ 77 h 79"/>
                  <a:gd name="T22" fmla="*/ 11 w 56"/>
                  <a:gd name="T23" fmla="*/ 77 h 79"/>
                  <a:gd name="T24" fmla="*/ 7 w 56"/>
                  <a:gd name="T25" fmla="*/ 75 h 79"/>
                  <a:gd name="T26" fmla="*/ 5 w 56"/>
                  <a:gd name="T27" fmla="*/ 68 h 79"/>
                  <a:gd name="T28" fmla="*/ 3 w 56"/>
                  <a:gd name="T29" fmla="*/ 58 h 79"/>
                  <a:gd name="T30" fmla="*/ 1 w 56"/>
                  <a:gd name="T31" fmla="*/ 50 h 79"/>
                  <a:gd name="T32" fmla="*/ 0 w 56"/>
                  <a:gd name="T33" fmla="*/ 42 h 79"/>
                  <a:gd name="T34" fmla="*/ 1 w 56"/>
                  <a:gd name="T35" fmla="*/ 32 h 79"/>
                  <a:gd name="T36" fmla="*/ 7 w 56"/>
                  <a:gd name="T37" fmla="*/ 26 h 79"/>
                  <a:gd name="T38" fmla="*/ 15 w 56"/>
                  <a:gd name="T39" fmla="*/ 21 h 79"/>
                  <a:gd name="T40" fmla="*/ 23 w 56"/>
                  <a:gd name="T41" fmla="*/ 14 h 79"/>
                  <a:gd name="T42" fmla="*/ 31 w 56"/>
                  <a:gd name="T43" fmla="*/ 11 h 79"/>
                  <a:gd name="T44" fmla="*/ 38 w 56"/>
                  <a:gd name="T45" fmla="*/ 7 h 79"/>
                  <a:gd name="T46" fmla="*/ 44 w 56"/>
                  <a:gd name="T47" fmla="*/ 4 h 79"/>
                  <a:gd name="T48" fmla="*/ 52 w 56"/>
                  <a:gd name="T49" fmla="*/ 0 h 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79"/>
                  <a:gd name="T77" fmla="*/ 56 w 56"/>
                  <a:gd name="T78" fmla="*/ 79 h 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79">
                    <a:moveTo>
                      <a:pt x="52" y="0"/>
                    </a:moveTo>
                    <a:lnTo>
                      <a:pt x="55" y="18"/>
                    </a:lnTo>
                    <a:lnTo>
                      <a:pt x="56" y="36"/>
                    </a:lnTo>
                    <a:lnTo>
                      <a:pt x="55" y="54"/>
                    </a:lnTo>
                    <a:lnTo>
                      <a:pt x="50" y="71"/>
                    </a:lnTo>
                    <a:lnTo>
                      <a:pt x="45" y="75"/>
                    </a:lnTo>
                    <a:lnTo>
                      <a:pt x="38" y="76"/>
                    </a:lnTo>
                    <a:lnTo>
                      <a:pt x="32" y="76"/>
                    </a:lnTo>
                    <a:lnTo>
                      <a:pt x="26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7"/>
                    </a:lnTo>
                    <a:lnTo>
                      <a:pt x="7" y="75"/>
                    </a:lnTo>
                    <a:lnTo>
                      <a:pt x="5" y="68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2"/>
                    </a:lnTo>
                    <a:lnTo>
                      <a:pt x="7" y="26"/>
                    </a:lnTo>
                    <a:lnTo>
                      <a:pt x="15" y="21"/>
                    </a:lnTo>
                    <a:lnTo>
                      <a:pt x="23" y="14"/>
                    </a:lnTo>
                    <a:lnTo>
                      <a:pt x="31" y="11"/>
                    </a:lnTo>
                    <a:lnTo>
                      <a:pt x="38" y="7"/>
                    </a:lnTo>
                    <a:lnTo>
                      <a:pt x="44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9" name="Freeform 44"/>
              <p:cNvSpPr>
                <a:spLocks/>
              </p:cNvSpPr>
              <p:nvPr/>
            </p:nvSpPr>
            <p:spPr bwMode="auto">
              <a:xfrm>
                <a:off x="3772" y="1943"/>
                <a:ext cx="28" cy="74"/>
              </a:xfrm>
              <a:custGeom>
                <a:avLst/>
                <a:gdLst>
                  <a:gd name="T0" fmla="*/ 28 w 28"/>
                  <a:gd name="T1" fmla="*/ 39 h 74"/>
                  <a:gd name="T2" fmla="*/ 27 w 28"/>
                  <a:gd name="T3" fmla="*/ 39 h 74"/>
                  <a:gd name="T4" fmla="*/ 24 w 28"/>
                  <a:gd name="T5" fmla="*/ 73 h 74"/>
                  <a:gd name="T6" fmla="*/ 17 w 28"/>
                  <a:gd name="T7" fmla="*/ 74 h 74"/>
                  <a:gd name="T8" fmla="*/ 11 w 28"/>
                  <a:gd name="T9" fmla="*/ 71 h 74"/>
                  <a:gd name="T10" fmla="*/ 6 w 28"/>
                  <a:gd name="T11" fmla="*/ 67 h 74"/>
                  <a:gd name="T12" fmla="*/ 1 w 28"/>
                  <a:gd name="T13" fmla="*/ 63 h 74"/>
                  <a:gd name="T14" fmla="*/ 0 w 28"/>
                  <a:gd name="T15" fmla="*/ 47 h 74"/>
                  <a:gd name="T16" fmla="*/ 0 w 28"/>
                  <a:gd name="T17" fmla="*/ 31 h 74"/>
                  <a:gd name="T18" fmla="*/ 2 w 28"/>
                  <a:gd name="T19" fmla="*/ 16 h 74"/>
                  <a:gd name="T20" fmla="*/ 4 w 28"/>
                  <a:gd name="T21" fmla="*/ 0 h 74"/>
                  <a:gd name="T22" fmla="*/ 13 w 28"/>
                  <a:gd name="T23" fmla="*/ 8 h 74"/>
                  <a:gd name="T24" fmla="*/ 21 w 28"/>
                  <a:gd name="T25" fmla="*/ 18 h 74"/>
                  <a:gd name="T26" fmla="*/ 25 w 28"/>
                  <a:gd name="T27" fmla="*/ 28 h 74"/>
                  <a:gd name="T28" fmla="*/ 28 w 28"/>
                  <a:gd name="T29" fmla="*/ 39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74"/>
                  <a:gd name="T47" fmla="*/ 28 w 28"/>
                  <a:gd name="T48" fmla="*/ 74 h 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74">
                    <a:moveTo>
                      <a:pt x="28" y="39"/>
                    </a:moveTo>
                    <a:lnTo>
                      <a:pt x="27" y="39"/>
                    </a:lnTo>
                    <a:lnTo>
                      <a:pt x="24" y="73"/>
                    </a:lnTo>
                    <a:lnTo>
                      <a:pt x="17" y="74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1" y="63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" y="16"/>
                    </a:lnTo>
                    <a:lnTo>
                      <a:pt x="4" y="0"/>
                    </a:lnTo>
                    <a:lnTo>
                      <a:pt x="13" y="8"/>
                    </a:lnTo>
                    <a:lnTo>
                      <a:pt x="21" y="18"/>
                    </a:lnTo>
                    <a:lnTo>
                      <a:pt x="25" y="28"/>
                    </a:lnTo>
                    <a:lnTo>
                      <a:pt x="2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0" name="Freeform 45"/>
              <p:cNvSpPr>
                <a:spLocks/>
              </p:cNvSpPr>
              <p:nvPr/>
            </p:nvSpPr>
            <p:spPr bwMode="auto">
              <a:xfrm>
                <a:off x="3608" y="1966"/>
                <a:ext cx="48" cy="85"/>
              </a:xfrm>
              <a:custGeom>
                <a:avLst/>
                <a:gdLst>
                  <a:gd name="T0" fmla="*/ 48 w 48"/>
                  <a:gd name="T1" fmla="*/ 64 h 85"/>
                  <a:gd name="T2" fmla="*/ 41 w 48"/>
                  <a:gd name="T3" fmla="*/ 70 h 85"/>
                  <a:gd name="T4" fmla="*/ 34 w 48"/>
                  <a:gd name="T5" fmla="*/ 74 h 85"/>
                  <a:gd name="T6" fmla="*/ 26 w 48"/>
                  <a:gd name="T7" fmla="*/ 76 h 85"/>
                  <a:gd name="T8" fmla="*/ 18 w 48"/>
                  <a:gd name="T9" fmla="*/ 79 h 85"/>
                  <a:gd name="T10" fmla="*/ 15 w 48"/>
                  <a:gd name="T11" fmla="*/ 81 h 85"/>
                  <a:gd name="T12" fmla="*/ 13 w 48"/>
                  <a:gd name="T13" fmla="*/ 83 h 85"/>
                  <a:gd name="T14" fmla="*/ 11 w 48"/>
                  <a:gd name="T15" fmla="*/ 85 h 85"/>
                  <a:gd name="T16" fmla="*/ 8 w 48"/>
                  <a:gd name="T17" fmla="*/ 84 h 85"/>
                  <a:gd name="T18" fmla="*/ 5 w 48"/>
                  <a:gd name="T19" fmla="*/ 80 h 85"/>
                  <a:gd name="T20" fmla="*/ 3 w 48"/>
                  <a:gd name="T21" fmla="*/ 75 h 85"/>
                  <a:gd name="T22" fmla="*/ 2 w 48"/>
                  <a:gd name="T23" fmla="*/ 68 h 85"/>
                  <a:gd name="T24" fmla="*/ 0 w 48"/>
                  <a:gd name="T25" fmla="*/ 63 h 85"/>
                  <a:gd name="T26" fmla="*/ 7 w 48"/>
                  <a:gd name="T27" fmla="*/ 48 h 85"/>
                  <a:gd name="T28" fmla="*/ 14 w 48"/>
                  <a:gd name="T29" fmla="*/ 35 h 85"/>
                  <a:gd name="T30" fmla="*/ 22 w 48"/>
                  <a:gd name="T31" fmla="*/ 21 h 85"/>
                  <a:gd name="T32" fmla="*/ 27 w 48"/>
                  <a:gd name="T33" fmla="*/ 7 h 85"/>
                  <a:gd name="T34" fmla="*/ 30 w 48"/>
                  <a:gd name="T35" fmla="*/ 5 h 85"/>
                  <a:gd name="T36" fmla="*/ 32 w 48"/>
                  <a:gd name="T37" fmla="*/ 4 h 85"/>
                  <a:gd name="T38" fmla="*/ 34 w 48"/>
                  <a:gd name="T39" fmla="*/ 2 h 85"/>
                  <a:gd name="T40" fmla="*/ 37 w 48"/>
                  <a:gd name="T41" fmla="*/ 0 h 85"/>
                  <a:gd name="T42" fmla="*/ 41 w 48"/>
                  <a:gd name="T43" fmla="*/ 16 h 85"/>
                  <a:gd name="T44" fmla="*/ 45 w 48"/>
                  <a:gd name="T45" fmla="*/ 32 h 85"/>
                  <a:gd name="T46" fmla="*/ 48 w 48"/>
                  <a:gd name="T47" fmla="*/ 48 h 85"/>
                  <a:gd name="T48" fmla="*/ 48 w 48"/>
                  <a:gd name="T49" fmla="*/ 64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"/>
                  <a:gd name="T76" fmla="*/ 0 h 85"/>
                  <a:gd name="T77" fmla="*/ 48 w 48"/>
                  <a:gd name="T78" fmla="*/ 85 h 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" h="85">
                    <a:moveTo>
                      <a:pt x="48" y="64"/>
                    </a:moveTo>
                    <a:lnTo>
                      <a:pt x="41" y="70"/>
                    </a:lnTo>
                    <a:lnTo>
                      <a:pt x="34" y="74"/>
                    </a:lnTo>
                    <a:lnTo>
                      <a:pt x="26" y="76"/>
                    </a:lnTo>
                    <a:lnTo>
                      <a:pt x="18" y="79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11" y="85"/>
                    </a:lnTo>
                    <a:lnTo>
                      <a:pt x="8" y="84"/>
                    </a:lnTo>
                    <a:lnTo>
                      <a:pt x="5" y="80"/>
                    </a:lnTo>
                    <a:lnTo>
                      <a:pt x="3" y="75"/>
                    </a:lnTo>
                    <a:lnTo>
                      <a:pt x="2" y="68"/>
                    </a:lnTo>
                    <a:lnTo>
                      <a:pt x="0" y="63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2" y="21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4" y="2"/>
                    </a:lnTo>
                    <a:lnTo>
                      <a:pt x="37" y="0"/>
                    </a:lnTo>
                    <a:lnTo>
                      <a:pt x="41" y="16"/>
                    </a:lnTo>
                    <a:lnTo>
                      <a:pt x="45" y="32"/>
                    </a:lnTo>
                    <a:lnTo>
                      <a:pt x="48" y="48"/>
                    </a:lnTo>
                    <a:lnTo>
                      <a:pt x="48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1" name="Freeform 46"/>
              <p:cNvSpPr>
                <a:spLocks/>
              </p:cNvSpPr>
              <p:nvPr/>
            </p:nvSpPr>
            <p:spPr bwMode="auto">
              <a:xfrm>
                <a:off x="3799" y="1994"/>
                <a:ext cx="21" cy="73"/>
              </a:xfrm>
              <a:custGeom>
                <a:avLst/>
                <a:gdLst>
                  <a:gd name="T0" fmla="*/ 15 w 21"/>
                  <a:gd name="T1" fmla="*/ 38 h 73"/>
                  <a:gd name="T2" fmla="*/ 17 w 21"/>
                  <a:gd name="T3" fmla="*/ 42 h 73"/>
                  <a:gd name="T4" fmla="*/ 19 w 21"/>
                  <a:gd name="T5" fmla="*/ 47 h 73"/>
                  <a:gd name="T6" fmla="*/ 20 w 21"/>
                  <a:gd name="T7" fmla="*/ 52 h 73"/>
                  <a:gd name="T8" fmla="*/ 21 w 21"/>
                  <a:gd name="T9" fmla="*/ 56 h 73"/>
                  <a:gd name="T10" fmla="*/ 21 w 21"/>
                  <a:gd name="T11" fmla="*/ 60 h 73"/>
                  <a:gd name="T12" fmla="*/ 21 w 21"/>
                  <a:gd name="T13" fmla="*/ 65 h 73"/>
                  <a:gd name="T14" fmla="*/ 20 w 21"/>
                  <a:gd name="T15" fmla="*/ 69 h 73"/>
                  <a:gd name="T16" fmla="*/ 17 w 21"/>
                  <a:gd name="T17" fmla="*/ 72 h 73"/>
                  <a:gd name="T18" fmla="*/ 12 w 21"/>
                  <a:gd name="T19" fmla="*/ 73 h 73"/>
                  <a:gd name="T20" fmla="*/ 8 w 21"/>
                  <a:gd name="T21" fmla="*/ 70 h 73"/>
                  <a:gd name="T22" fmla="*/ 6 w 21"/>
                  <a:gd name="T23" fmla="*/ 66 h 73"/>
                  <a:gd name="T24" fmla="*/ 2 w 21"/>
                  <a:gd name="T25" fmla="*/ 63 h 73"/>
                  <a:gd name="T26" fmla="*/ 0 w 21"/>
                  <a:gd name="T27" fmla="*/ 47 h 73"/>
                  <a:gd name="T28" fmla="*/ 1 w 21"/>
                  <a:gd name="T29" fmla="*/ 31 h 73"/>
                  <a:gd name="T30" fmla="*/ 4 w 21"/>
                  <a:gd name="T31" fmla="*/ 16 h 73"/>
                  <a:gd name="T32" fmla="*/ 5 w 21"/>
                  <a:gd name="T33" fmla="*/ 0 h 73"/>
                  <a:gd name="T34" fmla="*/ 8 w 21"/>
                  <a:gd name="T35" fmla="*/ 9 h 73"/>
                  <a:gd name="T36" fmla="*/ 11 w 21"/>
                  <a:gd name="T37" fmla="*/ 18 h 73"/>
                  <a:gd name="T38" fmla="*/ 14 w 21"/>
                  <a:gd name="T39" fmla="*/ 27 h 73"/>
                  <a:gd name="T40" fmla="*/ 15 w 21"/>
                  <a:gd name="T41" fmla="*/ 38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73"/>
                  <a:gd name="T65" fmla="*/ 21 w 21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73">
                    <a:moveTo>
                      <a:pt x="15" y="38"/>
                    </a:moveTo>
                    <a:lnTo>
                      <a:pt x="17" y="42"/>
                    </a:lnTo>
                    <a:lnTo>
                      <a:pt x="19" y="47"/>
                    </a:lnTo>
                    <a:lnTo>
                      <a:pt x="20" y="52"/>
                    </a:lnTo>
                    <a:lnTo>
                      <a:pt x="21" y="56"/>
                    </a:lnTo>
                    <a:lnTo>
                      <a:pt x="21" y="60"/>
                    </a:lnTo>
                    <a:lnTo>
                      <a:pt x="21" y="65"/>
                    </a:lnTo>
                    <a:lnTo>
                      <a:pt x="20" y="69"/>
                    </a:lnTo>
                    <a:lnTo>
                      <a:pt x="17" y="72"/>
                    </a:lnTo>
                    <a:lnTo>
                      <a:pt x="12" y="73"/>
                    </a:lnTo>
                    <a:lnTo>
                      <a:pt x="8" y="70"/>
                    </a:lnTo>
                    <a:lnTo>
                      <a:pt x="6" y="66"/>
                    </a:lnTo>
                    <a:lnTo>
                      <a:pt x="2" y="63"/>
                    </a:lnTo>
                    <a:lnTo>
                      <a:pt x="0" y="47"/>
                    </a:lnTo>
                    <a:lnTo>
                      <a:pt x="1" y="31"/>
                    </a:lnTo>
                    <a:lnTo>
                      <a:pt x="4" y="16"/>
                    </a:lnTo>
                    <a:lnTo>
                      <a:pt x="5" y="0"/>
                    </a:lnTo>
                    <a:lnTo>
                      <a:pt x="8" y="9"/>
                    </a:lnTo>
                    <a:lnTo>
                      <a:pt x="11" y="18"/>
                    </a:lnTo>
                    <a:lnTo>
                      <a:pt x="14" y="27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2" name="Freeform 47"/>
              <p:cNvSpPr>
                <a:spLocks/>
              </p:cNvSpPr>
              <p:nvPr/>
            </p:nvSpPr>
            <p:spPr bwMode="auto">
              <a:xfrm>
                <a:off x="3718" y="2003"/>
                <a:ext cx="76" cy="97"/>
              </a:xfrm>
              <a:custGeom>
                <a:avLst/>
                <a:gdLst>
                  <a:gd name="T0" fmla="*/ 47 w 76"/>
                  <a:gd name="T1" fmla="*/ 14 h 97"/>
                  <a:gd name="T2" fmla="*/ 47 w 76"/>
                  <a:gd name="T3" fmla="*/ 31 h 97"/>
                  <a:gd name="T4" fmla="*/ 48 w 76"/>
                  <a:gd name="T5" fmla="*/ 47 h 97"/>
                  <a:gd name="T6" fmla="*/ 49 w 76"/>
                  <a:gd name="T7" fmla="*/ 63 h 97"/>
                  <a:gd name="T8" fmla="*/ 51 w 76"/>
                  <a:gd name="T9" fmla="*/ 79 h 97"/>
                  <a:gd name="T10" fmla="*/ 54 w 76"/>
                  <a:gd name="T11" fmla="*/ 71 h 97"/>
                  <a:gd name="T12" fmla="*/ 53 w 76"/>
                  <a:gd name="T13" fmla="*/ 63 h 97"/>
                  <a:gd name="T14" fmla="*/ 52 w 76"/>
                  <a:gd name="T15" fmla="*/ 55 h 97"/>
                  <a:gd name="T16" fmla="*/ 51 w 76"/>
                  <a:gd name="T17" fmla="*/ 45 h 97"/>
                  <a:gd name="T18" fmla="*/ 51 w 76"/>
                  <a:gd name="T19" fmla="*/ 38 h 97"/>
                  <a:gd name="T20" fmla="*/ 53 w 76"/>
                  <a:gd name="T21" fmla="*/ 29 h 97"/>
                  <a:gd name="T22" fmla="*/ 54 w 76"/>
                  <a:gd name="T23" fmla="*/ 22 h 97"/>
                  <a:gd name="T24" fmla="*/ 54 w 76"/>
                  <a:gd name="T25" fmla="*/ 14 h 97"/>
                  <a:gd name="T26" fmla="*/ 56 w 76"/>
                  <a:gd name="T27" fmla="*/ 12 h 97"/>
                  <a:gd name="T28" fmla="*/ 60 w 76"/>
                  <a:gd name="T29" fmla="*/ 15 h 97"/>
                  <a:gd name="T30" fmla="*/ 66 w 76"/>
                  <a:gd name="T31" fmla="*/ 17 h 97"/>
                  <a:gd name="T32" fmla="*/ 70 w 76"/>
                  <a:gd name="T33" fmla="*/ 22 h 97"/>
                  <a:gd name="T34" fmla="*/ 74 w 76"/>
                  <a:gd name="T35" fmla="*/ 27 h 97"/>
                  <a:gd name="T36" fmla="*/ 76 w 76"/>
                  <a:gd name="T37" fmla="*/ 44 h 97"/>
                  <a:gd name="T38" fmla="*/ 76 w 76"/>
                  <a:gd name="T39" fmla="*/ 62 h 97"/>
                  <a:gd name="T40" fmla="*/ 76 w 76"/>
                  <a:gd name="T41" fmla="*/ 79 h 97"/>
                  <a:gd name="T42" fmla="*/ 75 w 76"/>
                  <a:gd name="T43" fmla="*/ 97 h 97"/>
                  <a:gd name="T44" fmla="*/ 67 w 76"/>
                  <a:gd name="T45" fmla="*/ 91 h 97"/>
                  <a:gd name="T46" fmla="*/ 60 w 76"/>
                  <a:gd name="T47" fmla="*/ 85 h 97"/>
                  <a:gd name="T48" fmla="*/ 52 w 76"/>
                  <a:gd name="T49" fmla="*/ 79 h 97"/>
                  <a:gd name="T50" fmla="*/ 42 w 76"/>
                  <a:gd name="T51" fmla="*/ 75 h 97"/>
                  <a:gd name="T52" fmla="*/ 33 w 76"/>
                  <a:gd name="T53" fmla="*/ 73 h 97"/>
                  <a:gd name="T54" fmla="*/ 24 w 76"/>
                  <a:gd name="T55" fmla="*/ 72 h 97"/>
                  <a:gd name="T56" fmla="*/ 13 w 76"/>
                  <a:gd name="T57" fmla="*/ 72 h 97"/>
                  <a:gd name="T58" fmla="*/ 3 w 76"/>
                  <a:gd name="T59" fmla="*/ 74 h 97"/>
                  <a:gd name="T60" fmla="*/ 2 w 76"/>
                  <a:gd name="T61" fmla="*/ 57 h 97"/>
                  <a:gd name="T62" fmla="*/ 0 w 76"/>
                  <a:gd name="T63" fmla="*/ 39 h 97"/>
                  <a:gd name="T64" fmla="*/ 0 w 76"/>
                  <a:gd name="T65" fmla="*/ 22 h 97"/>
                  <a:gd name="T66" fmla="*/ 4 w 76"/>
                  <a:gd name="T67" fmla="*/ 6 h 97"/>
                  <a:gd name="T68" fmla="*/ 9 w 76"/>
                  <a:gd name="T69" fmla="*/ 2 h 97"/>
                  <a:gd name="T70" fmla="*/ 14 w 76"/>
                  <a:gd name="T71" fmla="*/ 1 h 97"/>
                  <a:gd name="T72" fmla="*/ 21 w 76"/>
                  <a:gd name="T73" fmla="*/ 0 h 97"/>
                  <a:gd name="T74" fmla="*/ 27 w 76"/>
                  <a:gd name="T75" fmla="*/ 1 h 97"/>
                  <a:gd name="T76" fmla="*/ 32 w 76"/>
                  <a:gd name="T77" fmla="*/ 2 h 97"/>
                  <a:gd name="T78" fmla="*/ 38 w 76"/>
                  <a:gd name="T79" fmla="*/ 6 h 97"/>
                  <a:gd name="T80" fmla="*/ 42 w 76"/>
                  <a:gd name="T81" fmla="*/ 10 h 97"/>
                  <a:gd name="T82" fmla="*/ 47 w 76"/>
                  <a:gd name="T83" fmla="*/ 14 h 9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6"/>
                  <a:gd name="T127" fmla="*/ 0 h 97"/>
                  <a:gd name="T128" fmla="*/ 76 w 76"/>
                  <a:gd name="T129" fmla="*/ 97 h 9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6" h="97">
                    <a:moveTo>
                      <a:pt x="47" y="14"/>
                    </a:moveTo>
                    <a:lnTo>
                      <a:pt x="47" y="31"/>
                    </a:lnTo>
                    <a:lnTo>
                      <a:pt x="48" y="47"/>
                    </a:lnTo>
                    <a:lnTo>
                      <a:pt x="49" y="63"/>
                    </a:lnTo>
                    <a:lnTo>
                      <a:pt x="51" y="79"/>
                    </a:lnTo>
                    <a:lnTo>
                      <a:pt x="54" y="71"/>
                    </a:lnTo>
                    <a:lnTo>
                      <a:pt x="53" y="63"/>
                    </a:lnTo>
                    <a:lnTo>
                      <a:pt x="52" y="55"/>
                    </a:lnTo>
                    <a:lnTo>
                      <a:pt x="51" y="45"/>
                    </a:lnTo>
                    <a:lnTo>
                      <a:pt x="51" y="38"/>
                    </a:lnTo>
                    <a:lnTo>
                      <a:pt x="53" y="29"/>
                    </a:lnTo>
                    <a:lnTo>
                      <a:pt x="54" y="22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6" y="17"/>
                    </a:lnTo>
                    <a:lnTo>
                      <a:pt x="70" y="22"/>
                    </a:lnTo>
                    <a:lnTo>
                      <a:pt x="74" y="27"/>
                    </a:lnTo>
                    <a:lnTo>
                      <a:pt x="76" y="44"/>
                    </a:lnTo>
                    <a:lnTo>
                      <a:pt x="76" y="62"/>
                    </a:lnTo>
                    <a:lnTo>
                      <a:pt x="76" y="79"/>
                    </a:lnTo>
                    <a:lnTo>
                      <a:pt x="75" y="97"/>
                    </a:lnTo>
                    <a:lnTo>
                      <a:pt x="67" y="91"/>
                    </a:lnTo>
                    <a:lnTo>
                      <a:pt x="60" y="85"/>
                    </a:lnTo>
                    <a:lnTo>
                      <a:pt x="52" y="79"/>
                    </a:lnTo>
                    <a:lnTo>
                      <a:pt x="42" y="75"/>
                    </a:lnTo>
                    <a:lnTo>
                      <a:pt x="33" y="73"/>
                    </a:lnTo>
                    <a:lnTo>
                      <a:pt x="24" y="72"/>
                    </a:lnTo>
                    <a:lnTo>
                      <a:pt x="13" y="72"/>
                    </a:lnTo>
                    <a:lnTo>
                      <a:pt x="3" y="74"/>
                    </a:lnTo>
                    <a:lnTo>
                      <a:pt x="2" y="57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2" y="10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3" name="Freeform 48"/>
              <p:cNvSpPr>
                <a:spLocks/>
              </p:cNvSpPr>
              <p:nvPr/>
            </p:nvSpPr>
            <p:spPr bwMode="auto">
              <a:xfrm>
                <a:off x="3663" y="2009"/>
                <a:ext cx="53" cy="91"/>
              </a:xfrm>
              <a:custGeom>
                <a:avLst/>
                <a:gdLst>
                  <a:gd name="T0" fmla="*/ 50 w 53"/>
                  <a:gd name="T1" fmla="*/ 21 h 91"/>
                  <a:gd name="T2" fmla="*/ 50 w 53"/>
                  <a:gd name="T3" fmla="*/ 33 h 91"/>
                  <a:gd name="T4" fmla="*/ 51 w 53"/>
                  <a:gd name="T5" fmla="*/ 44 h 91"/>
                  <a:gd name="T6" fmla="*/ 52 w 53"/>
                  <a:gd name="T7" fmla="*/ 57 h 91"/>
                  <a:gd name="T8" fmla="*/ 53 w 53"/>
                  <a:gd name="T9" fmla="*/ 69 h 91"/>
                  <a:gd name="T10" fmla="*/ 47 w 53"/>
                  <a:gd name="T11" fmla="*/ 70 h 91"/>
                  <a:gd name="T12" fmla="*/ 40 w 53"/>
                  <a:gd name="T13" fmla="*/ 72 h 91"/>
                  <a:gd name="T14" fmla="*/ 35 w 53"/>
                  <a:gd name="T15" fmla="*/ 73 h 91"/>
                  <a:gd name="T16" fmla="*/ 29 w 53"/>
                  <a:gd name="T17" fmla="*/ 73 h 91"/>
                  <a:gd name="T18" fmla="*/ 22 w 53"/>
                  <a:gd name="T19" fmla="*/ 78 h 91"/>
                  <a:gd name="T20" fmla="*/ 16 w 53"/>
                  <a:gd name="T21" fmla="*/ 82 h 91"/>
                  <a:gd name="T22" fmla="*/ 12 w 53"/>
                  <a:gd name="T23" fmla="*/ 87 h 91"/>
                  <a:gd name="T24" fmla="*/ 6 w 53"/>
                  <a:gd name="T25" fmla="*/ 91 h 91"/>
                  <a:gd name="T26" fmla="*/ 5 w 53"/>
                  <a:gd name="T27" fmla="*/ 79 h 91"/>
                  <a:gd name="T28" fmla="*/ 4 w 53"/>
                  <a:gd name="T29" fmla="*/ 64 h 91"/>
                  <a:gd name="T30" fmla="*/ 2 w 53"/>
                  <a:gd name="T31" fmla="*/ 50 h 91"/>
                  <a:gd name="T32" fmla="*/ 0 w 53"/>
                  <a:gd name="T33" fmla="*/ 36 h 91"/>
                  <a:gd name="T34" fmla="*/ 1 w 53"/>
                  <a:gd name="T35" fmla="*/ 26 h 91"/>
                  <a:gd name="T36" fmla="*/ 4 w 53"/>
                  <a:gd name="T37" fmla="*/ 17 h 91"/>
                  <a:gd name="T38" fmla="*/ 8 w 53"/>
                  <a:gd name="T39" fmla="*/ 9 h 91"/>
                  <a:gd name="T40" fmla="*/ 16 w 53"/>
                  <a:gd name="T41" fmla="*/ 4 h 91"/>
                  <a:gd name="T42" fmla="*/ 25 w 53"/>
                  <a:gd name="T43" fmla="*/ 5 h 91"/>
                  <a:gd name="T44" fmla="*/ 32 w 53"/>
                  <a:gd name="T45" fmla="*/ 2 h 91"/>
                  <a:gd name="T46" fmla="*/ 39 w 53"/>
                  <a:gd name="T47" fmla="*/ 0 h 91"/>
                  <a:gd name="T48" fmla="*/ 45 w 53"/>
                  <a:gd name="T49" fmla="*/ 4 h 91"/>
                  <a:gd name="T50" fmla="*/ 50 w 53"/>
                  <a:gd name="T51" fmla="*/ 21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91"/>
                  <a:gd name="T80" fmla="*/ 53 w 53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91">
                    <a:moveTo>
                      <a:pt x="50" y="21"/>
                    </a:moveTo>
                    <a:lnTo>
                      <a:pt x="50" y="33"/>
                    </a:lnTo>
                    <a:lnTo>
                      <a:pt x="51" y="44"/>
                    </a:lnTo>
                    <a:lnTo>
                      <a:pt x="52" y="57"/>
                    </a:lnTo>
                    <a:lnTo>
                      <a:pt x="53" y="69"/>
                    </a:lnTo>
                    <a:lnTo>
                      <a:pt x="47" y="70"/>
                    </a:lnTo>
                    <a:lnTo>
                      <a:pt x="40" y="72"/>
                    </a:lnTo>
                    <a:lnTo>
                      <a:pt x="35" y="73"/>
                    </a:lnTo>
                    <a:lnTo>
                      <a:pt x="29" y="73"/>
                    </a:lnTo>
                    <a:lnTo>
                      <a:pt x="22" y="78"/>
                    </a:lnTo>
                    <a:lnTo>
                      <a:pt x="16" y="82"/>
                    </a:lnTo>
                    <a:lnTo>
                      <a:pt x="12" y="87"/>
                    </a:lnTo>
                    <a:lnTo>
                      <a:pt x="6" y="91"/>
                    </a:lnTo>
                    <a:lnTo>
                      <a:pt x="5" y="79"/>
                    </a:lnTo>
                    <a:lnTo>
                      <a:pt x="4" y="64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4"/>
                    </a:lnTo>
                    <a:lnTo>
                      <a:pt x="25" y="5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45" y="4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4" name="Freeform 49"/>
              <p:cNvSpPr>
                <a:spLocks/>
              </p:cNvSpPr>
              <p:nvPr/>
            </p:nvSpPr>
            <p:spPr bwMode="auto">
              <a:xfrm>
                <a:off x="3818" y="2024"/>
                <a:ext cx="5" cy="21"/>
              </a:xfrm>
              <a:custGeom>
                <a:avLst/>
                <a:gdLst>
                  <a:gd name="T0" fmla="*/ 5 w 5"/>
                  <a:gd name="T1" fmla="*/ 21 h 21"/>
                  <a:gd name="T2" fmla="*/ 3 w 5"/>
                  <a:gd name="T3" fmla="*/ 17 h 21"/>
                  <a:gd name="T4" fmla="*/ 3 w 5"/>
                  <a:gd name="T5" fmla="*/ 10 h 21"/>
                  <a:gd name="T6" fmla="*/ 2 w 5"/>
                  <a:gd name="T7" fmla="*/ 5 h 21"/>
                  <a:gd name="T8" fmla="*/ 0 w 5"/>
                  <a:gd name="T9" fmla="*/ 0 h 21"/>
                  <a:gd name="T10" fmla="*/ 2 w 5"/>
                  <a:gd name="T11" fmla="*/ 5 h 21"/>
                  <a:gd name="T12" fmla="*/ 3 w 5"/>
                  <a:gd name="T13" fmla="*/ 10 h 21"/>
                  <a:gd name="T14" fmla="*/ 4 w 5"/>
                  <a:gd name="T15" fmla="*/ 17 h 21"/>
                  <a:gd name="T16" fmla="*/ 5 w 5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1"/>
                  <a:gd name="T29" fmla="*/ 5 w 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1">
                    <a:moveTo>
                      <a:pt x="5" y="21"/>
                    </a:moveTo>
                    <a:lnTo>
                      <a:pt x="3" y="17"/>
                    </a:lnTo>
                    <a:lnTo>
                      <a:pt x="3" y="10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3" y="10"/>
                    </a:lnTo>
                    <a:lnTo>
                      <a:pt x="4" y="17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F9B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5" name="Freeform 50"/>
              <p:cNvSpPr>
                <a:spLocks/>
              </p:cNvSpPr>
              <p:nvPr/>
            </p:nvSpPr>
            <p:spPr bwMode="auto">
              <a:xfrm>
                <a:off x="3592" y="2035"/>
                <a:ext cx="25" cy="80"/>
              </a:xfrm>
              <a:custGeom>
                <a:avLst/>
                <a:gdLst>
                  <a:gd name="T0" fmla="*/ 25 w 25"/>
                  <a:gd name="T1" fmla="*/ 57 h 80"/>
                  <a:gd name="T2" fmla="*/ 24 w 25"/>
                  <a:gd name="T3" fmla="*/ 63 h 80"/>
                  <a:gd name="T4" fmla="*/ 23 w 25"/>
                  <a:gd name="T5" fmla="*/ 69 h 80"/>
                  <a:gd name="T6" fmla="*/ 20 w 25"/>
                  <a:gd name="T7" fmla="*/ 73 h 80"/>
                  <a:gd name="T8" fmla="*/ 15 w 25"/>
                  <a:gd name="T9" fmla="*/ 77 h 80"/>
                  <a:gd name="T10" fmla="*/ 12 w 25"/>
                  <a:gd name="T11" fmla="*/ 77 h 80"/>
                  <a:gd name="T12" fmla="*/ 10 w 25"/>
                  <a:gd name="T13" fmla="*/ 78 h 80"/>
                  <a:gd name="T14" fmla="*/ 7 w 25"/>
                  <a:gd name="T15" fmla="*/ 79 h 80"/>
                  <a:gd name="T16" fmla="*/ 5 w 25"/>
                  <a:gd name="T17" fmla="*/ 80 h 80"/>
                  <a:gd name="T18" fmla="*/ 2 w 25"/>
                  <a:gd name="T19" fmla="*/ 71 h 80"/>
                  <a:gd name="T20" fmla="*/ 0 w 25"/>
                  <a:gd name="T21" fmla="*/ 60 h 80"/>
                  <a:gd name="T22" fmla="*/ 0 w 25"/>
                  <a:gd name="T23" fmla="*/ 49 h 80"/>
                  <a:gd name="T24" fmla="*/ 0 w 25"/>
                  <a:gd name="T25" fmla="*/ 39 h 80"/>
                  <a:gd name="T26" fmla="*/ 3 w 25"/>
                  <a:gd name="T27" fmla="*/ 29 h 80"/>
                  <a:gd name="T28" fmla="*/ 6 w 25"/>
                  <a:gd name="T29" fmla="*/ 19 h 80"/>
                  <a:gd name="T30" fmla="*/ 10 w 25"/>
                  <a:gd name="T31" fmla="*/ 10 h 80"/>
                  <a:gd name="T32" fmla="*/ 13 w 25"/>
                  <a:gd name="T33" fmla="*/ 0 h 80"/>
                  <a:gd name="T34" fmla="*/ 19 w 25"/>
                  <a:gd name="T35" fmla="*/ 12 h 80"/>
                  <a:gd name="T36" fmla="*/ 22 w 25"/>
                  <a:gd name="T37" fmla="*/ 27 h 80"/>
                  <a:gd name="T38" fmla="*/ 24 w 25"/>
                  <a:gd name="T39" fmla="*/ 42 h 80"/>
                  <a:gd name="T40" fmla="*/ 25 w 25"/>
                  <a:gd name="T41" fmla="*/ 57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80"/>
                  <a:gd name="T65" fmla="*/ 25 w 25"/>
                  <a:gd name="T66" fmla="*/ 80 h 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80">
                    <a:moveTo>
                      <a:pt x="25" y="57"/>
                    </a:moveTo>
                    <a:lnTo>
                      <a:pt x="24" y="63"/>
                    </a:lnTo>
                    <a:lnTo>
                      <a:pt x="23" y="69"/>
                    </a:lnTo>
                    <a:lnTo>
                      <a:pt x="20" y="73"/>
                    </a:lnTo>
                    <a:lnTo>
                      <a:pt x="15" y="77"/>
                    </a:lnTo>
                    <a:lnTo>
                      <a:pt x="12" y="77"/>
                    </a:lnTo>
                    <a:lnTo>
                      <a:pt x="10" y="78"/>
                    </a:lnTo>
                    <a:lnTo>
                      <a:pt x="7" y="79"/>
                    </a:lnTo>
                    <a:lnTo>
                      <a:pt x="5" y="80"/>
                    </a:lnTo>
                    <a:lnTo>
                      <a:pt x="2" y="71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3" y="29"/>
                    </a:lnTo>
                    <a:lnTo>
                      <a:pt x="6" y="19"/>
                    </a:lnTo>
                    <a:lnTo>
                      <a:pt x="10" y="10"/>
                    </a:lnTo>
                    <a:lnTo>
                      <a:pt x="13" y="0"/>
                    </a:lnTo>
                    <a:lnTo>
                      <a:pt x="19" y="12"/>
                    </a:lnTo>
                    <a:lnTo>
                      <a:pt x="22" y="27"/>
                    </a:lnTo>
                    <a:lnTo>
                      <a:pt x="24" y="42"/>
                    </a:lnTo>
                    <a:lnTo>
                      <a:pt x="25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6" name="Freeform 51"/>
              <p:cNvSpPr>
                <a:spLocks/>
              </p:cNvSpPr>
              <p:nvPr/>
            </p:nvSpPr>
            <p:spPr bwMode="auto">
              <a:xfrm>
                <a:off x="3621" y="2041"/>
                <a:ext cx="43" cy="152"/>
              </a:xfrm>
              <a:custGeom>
                <a:avLst/>
                <a:gdLst>
                  <a:gd name="T0" fmla="*/ 41 w 43"/>
                  <a:gd name="T1" fmla="*/ 20 h 152"/>
                  <a:gd name="T2" fmla="*/ 42 w 43"/>
                  <a:gd name="T3" fmla="*/ 32 h 152"/>
                  <a:gd name="T4" fmla="*/ 43 w 43"/>
                  <a:gd name="T5" fmla="*/ 43 h 152"/>
                  <a:gd name="T6" fmla="*/ 43 w 43"/>
                  <a:gd name="T7" fmla="*/ 55 h 152"/>
                  <a:gd name="T8" fmla="*/ 43 w 43"/>
                  <a:gd name="T9" fmla="*/ 67 h 152"/>
                  <a:gd name="T10" fmla="*/ 36 w 43"/>
                  <a:gd name="T11" fmla="*/ 78 h 152"/>
                  <a:gd name="T12" fmla="*/ 31 w 43"/>
                  <a:gd name="T13" fmla="*/ 89 h 152"/>
                  <a:gd name="T14" fmla="*/ 29 w 43"/>
                  <a:gd name="T15" fmla="*/ 102 h 152"/>
                  <a:gd name="T16" fmla="*/ 26 w 43"/>
                  <a:gd name="T17" fmla="*/ 115 h 152"/>
                  <a:gd name="T18" fmla="*/ 21 w 43"/>
                  <a:gd name="T19" fmla="*/ 152 h 152"/>
                  <a:gd name="T20" fmla="*/ 13 w 43"/>
                  <a:gd name="T21" fmla="*/ 122 h 152"/>
                  <a:gd name="T22" fmla="*/ 8 w 43"/>
                  <a:gd name="T23" fmla="*/ 91 h 152"/>
                  <a:gd name="T24" fmla="*/ 3 w 43"/>
                  <a:gd name="T25" fmla="*/ 60 h 152"/>
                  <a:gd name="T26" fmla="*/ 0 w 43"/>
                  <a:gd name="T27" fmla="*/ 30 h 152"/>
                  <a:gd name="T28" fmla="*/ 1 w 43"/>
                  <a:gd name="T29" fmla="*/ 22 h 152"/>
                  <a:gd name="T30" fmla="*/ 4 w 43"/>
                  <a:gd name="T31" fmla="*/ 16 h 152"/>
                  <a:gd name="T32" fmla="*/ 9 w 43"/>
                  <a:gd name="T33" fmla="*/ 10 h 152"/>
                  <a:gd name="T34" fmla="*/ 14 w 43"/>
                  <a:gd name="T35" fmla="*/ 6 h 152"/>
                  <a:gd name="T36" fmla="*/ 20 w 43"/>
                  <a:gd name="T37" fmla="*/ 4 h 152"/>
                  <a:gd name="T38" fmla="*/ 27 w 43"/>
                  <a:gd name="T39" fmla="*/ 0 h 152"/>
                  <a:gd name="T40" fmla="*/ 32 w 43"/>
                  <a:gd name="T41" fmla="*/ 0 h 152"/>
                  <a:gd name="T42" fmla="*/ 38 w 43"/>
                  <a:gd name="T43" fmla="*/ 4 h 152"/>
                  <a:gd name="T44" fmla="*/ 41 w 43"/>
                  <a:gd name="T45" fmla="*/ 20 h 1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152"/>
                  <a:gd name="T71" fmla="*/ 43 w 43"/>
                  <a:gd name="T72" fmla="*/ 152 h 1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152">
                    <a:moveTo>
                      <a:pt x="41" y="20"/>
                    </a:moveTo>
                    <a:lnTo>
                      <a:pt x="42" y="32"/>
                    </a:lnTo>
                    <a:lnTo>
                      <a:pt x="43" y="43"/>
                    </a:lnTo>
                    <a:lnTo>
                      <a:pt x="43" y="55"/>
                    </a:lnTo>
                    <a:lnTo>
                      <a:pt x="43" y="67"/>
                    </a:lnTo>
                    <a:lnTo>
                      <a:pt x="36" y="78"/>
                    </a:lnTo>
                    <a:lnTo>
                      <a:pt x="31" y="89"/>
                    </a:lnTo>
                    <a:lnTo>
                      <a:pt x="29" y="102"/>
                    </a:lnTo>
                    <a:lnTo>
                      <a:pt x="26" y="115"/>
                    </a:lnTo>
                    <a:lnTo>
                      <a:pt x="21" y="152"/>
                    </a:lnTo>
                    <a:lnTo>
                      <a:pt x="13" y="122"/>
                    </a:lnTo>
                    <a:lnTo>
                      <a:pt x="8" y="91"/>
                    </a:lnTo>
                    <a:lnTo>
                      <a:pt x="3" y="60"/>
                    </a:lnTo>
                    <a:lnTo>
                      <a:pt x="0" y="30"/>
                    </a:lnTo>
                    <a:lnTo>
                      <a:pt x="1" y="22"/>
                    </a:lnTo>
                    <a:lnTo>
                      <a:pt x="4" y="16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7" name="Freeform 52"/>
              <p:cNvSpPr>
                <a:spLocks/>
              </p:cNvSpPr>
              <p:nvPr/>
            </p:nvSpPr>
            <p:spPr bwMode="auto">
              <a:xfrm>
                <a:off x="3795" y="2063"/>
                <a:ext cx="23" cy="66"/>
              </a:xfrm>
              <a:custGeom>
                <a:avLst/>
                <a:gdLst>
                  <a:gd name="T0" fmla="*/ 23 w 23"/>
                  <a:gd name="T1" fmla="*/ 66 h 66"/>
                  <a:gd name="T2" fmla="*/ 18 w 23"/>
                  <a:gd name="T3" fmla="*/ 59 h 66"/>
                  <a:gd name="T4" fmla="*/ 13 w 23"/>
                  <a:gd name="T5" fmla="*/ 52 h 66"/>
                  <a:gd name="T6" fmla="*/ 6 w 23"/>
                  <a:gd name="T7" fmla="*/ 46 h 66"/>
                  <a:gd name="T8" fmla="*/ 0 w 23"/>
                  <a:gd name="T9" fmla="*/ 41 h 66"/>
                  <a:gd name="T10" fmla="*/ 2 w 23"/>
                  <a:gd name="T11" fmla="*/ 31 h 66"/>
                  <a:gd name="T12" fmla="*/ 2 w 23"/>
                  <a:gd name="T13" fmla="*/ 20 h 66"/>
                  <a:gd name="T14" fmla="*/ 2 w 23"/>
                  <a:gd name="T15" fmla="*/ 10 h 66"/>
                  <a:gd name="T16" fmla="*/ 3 w 23"/>
                  <a:gd name="T17" fmla="*/ 0 h 66"/>
                  <a:gd name="T18" fmla="*/ 14 w 23"/>
                  <a:gd name="T19" fmla="*/ 13 h 66"/>
                  <a:gd name="T20" fmla="*/ 19 w 23"/>
                  <a:gd name="T21" fmla="*/ 30 h 66"/>
                  <a:gd name="T22" fmla="*/ 20 w 23"/>
                  <a:gd name="T23" fmla="*/ 48 h 66"/>
                  <a:gd name="T24" fmla="*/ 23 w 23"/>
                  <a:gd name="T25" fmla="*/ 66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66"/>
                  <a:gd name="T41" fmla="*/ 23 w 23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66">
                    <a:moveTo>
                      <a:pt x="23" y="66"/>
                    </a:moveTo>
                    <a:lnTo>
                      <a:pt x="18" y="59"/>
                    </a:lnTo>
                    <a:lnTo>
                      <a:pt x="13" y="52"/>
                    </a:lnTo>
                    <a:lnTo>
                      <a:pt x="6" y="46"/>
                    </a:lnTo>
                    <a:lnTo>
                      <a:pt x="0" y="41"/>
                    </a:lnTo>
                    <a:lnTo>
                      <a:pt x="2" y="31"/>
                    </a:lnTo>
                    <a:lnTo>
                      <a:pt x="2" y="20"/>
                    </a:lnTo>
                    <a:lnTo>
                      <a:pt x="2" y="10"/>
                    </a:lnTo>
                    <a:lnTo>
                      <a:pt x="3" y="0"/>
                    </a:lnTo>
                    <a:lnTo>
                      <a:pt x="14" y="13"/>
                    </a:lnTo>
                    <a:lnTo>
                      <a:pt x="19" y="30"/>
                    </a:lnTo>
                    <a:lnTo>
                      <a:pt x="20" y="48"/>
                    </a:lnTo>
                    <a:lnTo>
                      <a:pt x="2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8" name="Freeform 53"/>
              <p:cNvSpPr>
                <a:spLocks/>
              </p:cNvSpPr>
              <p:nvPr/>
            </p:nvSpPr>
            <p:spPr bwMode="auto">
              <a:xfrm>
                <a:off x="4048" y="2071"/>
                <a:ext cx="29" cy="53"/>
              </a:xfrm>
              <a:custGeom>
                <a:avLst/>
                <a:gdLst>
                  <a:gd name="T0" fmla="*/ 29 w 29"/>
                  <a:gd name="T1" fmla="*/ 30 h 53"/>
                  <a:gd name="T2" fmla="*/ 28 w 29"/>
                  <a:gd name="T3" fmla="*/ 33 h 53"/>
                  <a:gd name="T4" fmla="*/ 28 w 29"/>
                  <a:gd name="T5" fmla="*/ 36 h 53"/>
                  <a:gd name="T6" fmla="*/ 28 w 29"/>
                  <a:gd name="T7" fmla="*/ 38 h 53"/>
                  <a:gd name="T8" fmla="*/ 28 w 29"/>
                  <a:gd name="T9" fmla="*/ 40 h 53"/>
                  <a:gd name="T10" fmla="*/ 25 w 29"/>
                  <a:gd name="T11" fmla="*/ 36 h 53"/>
                  <a:gd name="T12" fmla="*/ 22 w 29"/>
                  <a:gd name="T13" fmla="*/ 32 h 53"/>
                  <a:gd name="T14" fmla="*/ 18 w 29"/>
                  <a:gd name="T15" fmla="*/ 26 h 53"/>
                  <a:gd name="T16" fmla="*/ 12 w 29"/>
                  <a:gd name="T17" fmla="*/ 23 h 53"/>
                  <a:gd name="T18" fmla="*/ 9 w 29"/>
                  <a:gd name="T19" fmla="*/ 29 h 53"/>
                  <a:gd name="T20" fmla="*/ 8 w 29"/>
                  <a:gd name="T21" fmla="*/ 38 h 53"/>
                  <a:gd name="T22" fmla="*/ 8 w 29"/>
                  <a:gd name="T23" fmla="*/ 45 h 53"/>
                  <a:gd name="T24" fmla="*/ 6 w 29"/>
                  <a:gd name="T25" fmla="*/ 53 h 53"/>
                  <a:gd name="T26" fmla="*/ 4 w 29"/>
                  <a:gd name="T27" fmla="*/ 48 h 53"/>
                  <a:gd name="T28" fmla="*/ 4 w 29"/>
                  <a:gd name="T29" fmla="*/ 42 h 53"/>
                  <a:gd name="T30" fmla="*/ 3 w 29"/>
                  <a:gd name="T31" fmla="*/ 37 h 53"/>
                  <a:gd name="T32" fmla="*/ 0 w 29"/>
                  <a:gd name="T33" fmla="*/ 33 h 53"/>
                  <a:gd name="T34" fmla="*/ 2 w 29"/>
                  <a:gd name="T35" fmla="*/ 22 h 53"/>
                  <a:gd name="T36" fmla="*/ 8 w 29"/>
                  <a:gd name="T37" fmla="*/ 12 h 53"/>
                  <a:gd name="T38" fmla="*/ 16 w 29"/>
                  <a:gd name="T39" fmla="*/ 5 h 53"/>
                  <a:gd name="T40" fmla="*/ 25 w 29"/>
                  <a:gd name="T41" fmla="*/ 0 h 53"/>
                  <a:gd name="T42" fmla="*/ 25 w 29"/>
                  <a:gd name="T43" fmla="*/ 8 h 53"/>
                  <a:gd name="T44" fmla="*/ 25 w 29"/>
                  <a:gd name="T45" fmla="*/ 17 h 53"/>
                  <a:gd name="T46" fmla="*/ 26 w 29"/>
                  <a:gd name="T47" fmla="*/ 24 h 53"/>
                  <a:gd name="T48" fmla="*/ 29 w 29"/>
                  <a:gd name="T49" fmla="*/ 30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"/>
                  <a:gd name="T76" fmla="*/ 0 h 53"/>
                  <a:gd name="T77" fmla="*/ 29 w 29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" h="53">
                    <a:moveTo>
                      <a:pt x="29" y="30"/>
                    </a:moveTo>
                    <a:lnTo>
                      <a:pt x="28" y="33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5" y="36"/>
                    </a:lnTo>
                    <a:lnTo>
                      <a:pt x="22" y="32"/>
                    </a:lnTo>
                    <a:lnTo>
                      <a:pt x="18" y="26"/>
                    </a:lnTo>
                    <a:lnTo>
                      <a:pt x="12" y="23"/>
                    </a:lnTo>
                    <a:lnTo>
                      <a:pt x="9" y="29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6" y="53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3" y="37"/>
                    </a:lnTo>
                    <a:lnTo>
                      <a:pt x="0" y="33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5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25" y="17"/>
                    </a:lnTo>
                    <a:lnTo>
                      <a:pt x="26" y="24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F4C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9" name="Freeform 54"/>
              <p:cNvSpPr>
                <a:spLocks/>
              </p:cNvSpPr>
              <p:nvPr/>
            </p:nvSpPr>
            <p:spPr bwMode="auto">
              <a:xfrm>
                <a:off x="3586" y="2077"/>
                <a:ext cx="56" cy="193"/>
              </a:xfrm>
              <a:custGeom>
                <a:avLst/>
                <a:gdLst>
                  <a:gd name="T0" fmla="*/ 11 w 56"/>
                  <a:gd name="T1" fmla="*/ 61 h 193"/>
                  <a:gd name="T2" fmla="*/ 19 w 56"/>
                  <a:gd name="T3" fmla="*/ 86 h 193"/>
                  <a:gd name="T4" fmla="*/ 23 w 56"/>
                  <a:gd name="T5" fmla="*/ 114 h 193"/>
                  <a:gd name="T6" fmla="*/ 26 w 56"/>
                  <a:gd name="T7" fmla="*/ 142 h 193"/>
                  <a:gd name="T8" fmla="*/ 29 w 56"/>
                  <a:gd name="T9" fmla="*/ 170 h 193"/>
                  <a:gd name="T10" fmla="*/ 32 w 56"/>
                  <a:gd name="T11" fmla="*/ 177 h 193"/>
                  <a:gd name="T12" fmla="*/ 36 w 56"/>
                  <a:gd name="T13" fmla="*/ 183 h 193"/>
                  <a:gd name="T14" fmla="*/ 43 w 56"/>
                  <a:gd name="T15" fmla="*/ 188 h 193"/>
                  <a:gd name="T16" fmla="*/ 50 w 56"/>
                  <a:gd name="T17" fmla="*/ 190 h 193"/>
                  <a:gd name="T18" fmla="*/ 56 w 56"/>
                  <a:gd name="T19" fmla="*/ 189 h 193"/>
                  <a:gd name="T20" fmla="*/ 55 w 56"/>
                  <a:gd name="T21" fmla="*/ 191 h 193"/>
                  <a:gd name="T22" fmla="*/ 53 w 56"/>
                  <a:gd name="T23" fmla="*/ 192 h 193"/>
                  <a:gd name="T24" fmla="*/ 51 w 56"/>
                  <a:gd name="T25" fmla="*/ 193 h 193"/>
                  <a:gd name="T26" fmla="*/ 49 w 56"/>
                  <a:gd name="T27" fmla="*/ 193 h 193"/>
                  <a:gd name="T28" fmla="*/ 42 w 56"/>
                  <a:gd name="T29" fmla="*/ 190 h 193"/>
                  <a:gd name="T30" fmla="*/ 35 w 56"/>
                  <a:gd name="T31" fmla="*/ 186 h 193"/>
                  <a:gd name="T32" fmla="*/ 31 w 56"/>
                  <a:gd name="T33" fmla="*/ 179 h 193"/>
                  <a:gd name="T34" fmla="*/ 28 w 56"/>
                  <a:gd name="T35" fmla="*/ 173 h 193"/>
                  <a:gd name="T36" fmla="*/ 28 w 56"/>
                  <a:gd name="T37" fmla="*/ 172 h 193"/>
                  <a:gd name="T38" fmla="*/ 28 w 56"/>
                  <a:gd name="T39" fmla="*/ 169 h 193"/>
                  <a:gd name="T40" fmla="*/ 28 w 56"/>
                  <a:gd name="T41" fmla="*/ 166 h 193"/>
                  <a:gd name="T42" fmla="*/ 26 w 56"/>
                  <a:gd name="T43" fmla="*/ 164 h 193"/>
                  <a:gd name="T44" fmla="*/ 23 w 56"/>
                  <a:gd name="T45" fmla="*/ 146 h 193"/>
                  <a:gd name="T46" fmla="*/ 21 w 56"/>
                  <a:gd name="T47" fmla="*/ 128 h 193"/>
                  <a:gd name="T48" fmla="*/ 19 w 56"/>
                  <a:gd name="T49" fmla="*/ 111 h 193"/>
                  <a:gd name="T50" fmla="*/ 16 w 56"/>
                  <a:gd name="T51" fmla="*/ 93 h 193"/>
                  <a:gd name="T52" fmla="*/ 11 w 56"/>
                  <a:gd name="T53" fmla="*/ 74 h 193"/>
                  <a:gd name="T54" fmla="*/ 7 w 56"/>
                  <a:gd name="T55" fmla="*/ 52 h 193"/>
                  <a:gd name="T56" fmla="*/ 4 w 56"/>
                  <a:gd name="T57" fmla="*/ 31 h 193"/>
                  <a:gd name="T58" fmla="*/ 0 w 56"/>
                  <a:gd name="T59" fmla="*/ 11 h 193"/>
                  <a:gd name="T60" fmla="*/ 2 w 56"/>
                  <a:gd name="T61" fmla="*/ 0 h 193"/>
                  <a:gd name="T62" fmla="*/ 2 w 56"/>
                  <a:gd name="T63" fmla="*/ 16 h 193"/>
                  <a:gd name="T64" fmla="*/ 5 w 56"/>
                  <a:gd name="T65" fmla="*/ 31 h 193"/>
                  <a:gd name="T66" fmla="*/ 8 w 56"/>
                  <a:gd name="T67" fmla="*/ 46 h 193"/>
                  <a:gd name="T68" fmla="*/ 11 w 56"/>
                  <a:gd name="T69" fmla="*/ 61 h 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193"/>
                  <a:gd name="T107" fmla="*/ 56 w 56"/>
                  <a:gd name="T108" fmla="*/ 193 h 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193">
                    <a:moveTo>
                      <a:pt x="11" y="61"/>
                    </a:moveTo>
                    <a:lnTo>
                      <a:pt x="19" y="86"/>
                    </a:lnTo>
                    <a:lnTo>
                      <a:pt x="23" y="114"/>
                    </a:lnTo>
                    <a:lnTo>
                      <a:pt x="26" y="142"/>
                    </a:lnTo>
                    <a:lnTo>
                      <a:pt x="29" y="170"/>
                    </a:lnTo>
                    <a:lnTo>
                      <a:pt x="32" y="177"/>
                    </a:lnTo>
                    <a:lnTo>
                      <a:pt x="36" y="183"/>
                    </a:lnTo>
                    <a:lnTo>
                      <a:pt x="43" y="188"/>
                    </a:lnTo>
                    <a:lnTo>
                      <a:pt x="50" y="190"/>
                    </a:lnTo>
                    <a:lnTo>
                      <a:pt x="56" y="189"/>
                    </a:lnTo>
                    <a:lnTo>
                      <a:pt x="55" y="191"/>
                    </a:lnTo>
                    <a:lnTo>
                      <a:pt x="53" y="192"/>
                    </a:lnTo>
                    <a:lnTo>
                      <a:pt x="51" y="193"/>
                    </a:lnTo>
                    <a:lnTo>
                      <a:pt x="49" y="193"/>
                    </a:lnTo>
                    <a:lnTo>
                      <a:pt x="42" y="190"/>
                    </a:lnTo>
                    <a:lnTo>
                      <a:pt x="35" y="186"/>
                    </a:lnTo>
                    <a:lnTo>
                      <a:pt x="31" y="179"/>
                    </a:lnTo>
                    <a:lnTo>
                      <a:pt x="28" y="173"/>
                    </a:lnTo>
                    <a:lnTo>
                      <a:pt x="28" y="172"/>
                    </a:lnTo>
                    <a:lnTo>
                      <a:pt x="28" y="169"/>
                    </a:lnTo>
                    <a:lnTo>
                      <a:pt x="28" y="166"/>
                    </a:lnTo>
                    <a:lnTo>
                      <a:pt x="26" y="164"/>
                    </a:lnTo>
                    <a:lnTo>
                      <a:pt x="23" y="146"/>
                    </a:lnTo>
                    <a:lnTo>
                      <a:pt x="21" y="128"/>
                    </a:lnTo>
                    <a:lnTo>
                      <a:pt x="19" y="111"/>
                    </a:lnTo>
                    <a:lnTo>
                      <a:pt x="16" y="93"/>
                    </a:lnTo>
                    <a:lnTo>
                      <a:pt x="11" y="74"/>
                    </a:lnTo>
                    <a:lnTo>
                      <a:pt x="7" y="52"/>
                    </a:lnTo>
                    <a:lnTo>
                      <a:pt x="4" y="31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2" y="16"/>
                    </a:lnTo>
                    <a:lnTo>
                      <a:pt x="5" y="31"/>
                    </a:lnTo>
                    <a:lnTo>
                      <a:pt x="8" y="46"/>
                    </a:lnTo>
                    <a:lnTo>
                      <a:pt x="11" y="61"/>
                    </a:lnTo>
                    <a:close/>
                  </a:path>
                </a:pathLst>
              </a:custGeom>
              <a:solidFill>
                <a:srgbClr val="F9B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0" name="Freeform 55"/>
              <p:cNvSpPr>
                <a:spLocks/>
              </p:cNvSpPr>
              <p:nvPr/>
            </p:nvSpPr>
            <p:spPr bwMode="auto">
              <a:xfrm>
                <a:off x="4033" y="2077"/>
                <a:ext cx="16" cy="20"/>
              </a:xfrm>
              <a:custGeom>
                <a:avLst/>
                <a:gdLst>
                  <a:gd name="T0" fmla="*/ 13 w 16"/>
                  <a:gd name="T1" fmla="*/ 20 h 20"/>
                  <a:gd name="T2" fmla="*/ 9 w 16"/>
                  <a:gd name="T3" fmla="*/ 20 h 20"/>
                  <a:gd name="T4" fmla="*/ 6 w 16"/>
                  <a:gd name="T5" fmla="*/ 18 h 20"/>
                  <a:gd name="T6" fmla="*/ 3 w 16"/>
                  <a:gd name="T7" fmla="*/ 16 h 20"/>
                  <a:gd name="T8" fmla="*/ 0 w 16"/>
                  <a:gd name="T9" fmla="*/ 14 h 20"/>
                  <a:gd name="T10" fmla="*/ 2 w 16"/>
                  <a:gd name="T11" fmla="*/ 10 h 20"/>
                  <a:gd name="T12" fmla="*/ 4 w 16"/>
                  <a:gd name="T13" fmla="*/ 5 h 20"/>
                  <a:gd name="T14" fmla="*/ 8 w 16"/>
                  <a:gd name="T15" fmla="*/ 2 h 20"/>
                  <a:gd name="T16" fmla="*/ 12 w 16"/>
                  <a:gd name="T17" fmla="*/ 0 h 20"/>
                  <a:gd name="T18" fmla="*/ 15 w 16"/>
                  <a:gd name="T19" fmla="*/ 5 h 20"/>
                  <a:gd name="T20" fmla="*/ 16 w 16"/>
                  <a:gd name="T21" fmla="*/ 10 h 20"/>
                  <a:gd name="T22" fmla="*/ 15 w 16"/>
                  <a:gd name="T23" fmla="*/ 15 h 20"/>
                  <a:gd name="T24" fmla="*/ 13 w 16"/>
                  <a:gd name="T25" fmla="*/ 2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20"/>
                  <a:gd name="T41" fmla="*/ 16 w 16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20">
                    <a:moveTo>
                      <a:pt x="13" y="20"/>
                    </a:moveTo>
                    <a:lnTo>
                      <a:pt x="9" y="20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5" y="5"/>
                    </a:lnTo>
                    <a:lnTo>
                      <a:pt x="16" y="10"/>
                    </a:lnTo>
                    <a:lnTo>
                      <a:pt x="15" y="15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F4C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1" name="Freeform 56"/>
              <p:cNvSpPr>
                <a:spLocks/>
              </p:cNvSpPr>
              <p:nvPr/>
            </p:nvSpPr>
            <p:spPr bwMode="auto">
              <a:xfrm>
                <a:off x="3646" y="2080"/>
                <a:ext cx="177" cy="147"/>
              </a:xfrm>
              <a:custGeom>
                <a:avLst/>
                <a:gdLst>
                  <a:gd name="T0" fmla="*/ 154 w 177"/>
                  <a:gd name="T1" fmla="*/ 33 h 147"/>
                  <a:gd name="T2" fmla="*/ 167 w 177"/>
                  <a:gd name="T3" fmla="*/ 51 h 147"/>
                  <a:gd name="T4" fmla="*/ 175 w 177"/>
                  <a:gd name="T5" fmla="*/ 62 h 147"/>
                  <a:gd name="T6" fmla="*/ 176 w 177"/>
                  <a:gd name="T7" fmla="*/ 59 h 147"/>
                  <a:gd name="T8" fmla="*/ 175 w 177"/>
                  <a:gd name="T9" fmla="*/ 64 h 147"/>
                  <a:gd name="T10" fmla="*/ 164 w 177"/>
                  <a:gd name="T11" fmla="*/ 51 h 147"/>
                  <a:gd name="T12" fmla="*/ 152 w 177"/>
                  <a:gd name="T13" fmla="*/ 40 h 147"/>
                  <a:gd name="T14" fmla="*/ 138 w 177"/>
                  <a:gd name="T15" fmla="*/ 29 h 147"/>
                  <a:gd name="T16" fmla="*/ 125 w 177"/>
                  <a:gd name="T17" fmla="*/ 18 h 147"/>
                  <a:gd name="T18" fmla="*/ 108 w 177"/>
                  <a:gd name="T19" fmla="*/ 13 h 147"/>
                  <a:gd name="T20" fmla="*/ 92 w 177"/>
                  <a:gd name="T21" fmla="*/ 11 h 147"/>
                  <a:gd name="T22" fmla="*/ 75 w 177"/>
                  <a:gd name="T23" fmla="*/ 13 h 147"/>
                  <a:gd name="T24" fmla="*/ 59 w 177"/>
                  <a:gd name="T25" fmla="*/ 20 h 147"/>
                  <a:gd name="T26" fmla="*/ 48 w 177"/>
                  <a:gd name="T27" fmla="*/ 31 h 147"/>
                  <a:gd name="T28" fmla="*/ 37 w 177"/>
                  <a:gd name="T29" fmla="*/ 44 h 147"/>
                  <a:gd name="T30" fmla="*/ 26 w 177"/>
                  <a:gd name="T31" fmla="*/ 59 h 147"/>
                  <a:gd name="T32" fmla="*/ 18 w 177"/>
                  <a:gd name="T33" fmla="*/ 74 h 147"/>
                  <a:gd name="T34" fmla="*/ 14 w 177"/>
                  <a:gd name="T35" fmla="*/ 82 h 147"/>
                  <a:gd name="T36" fmla="*/ 7 w 177"/>
                  <a:gd name="T37" fmla="*/ 102 h 147"/>
                  <a:gd name="T38" fmla="*/ 5 w 177"/>
                  <a:gd name="T39" fmla="*/ 115 h 147"/>
                  <a:gd name="T40" fmla="*/ 4 w 177"/>
                  <a:gd name="T41" fmla="*/ 126 h 147"/>
                  <a:gd name="T42" fmla="*/ 3 w 177"/>
                  <a:gd name="T43" fmla="*/ 147 h 147"/>
                  <a:gd name="T44" fmla="*/ 0 w 177"/>
                  <a:gd name="T45" fmla="*/ 113 h 147"/>
                  <a:gd name="T46" fmla="*/ 5 w 177"/>
                  <a:gd name="T47" fmla="*/ 80 h 147"/>
                  <a:gd name="T48" fmla="*/ 12 w 177"/>
                  <a:gd name="T49" fmla="*/ 55 h 147"/>
                  <a:gd name="T50" fmla="*/ 20 w 177"/>
                  <a:gd name="T51" fmla="*/ 30 h 147"/>
                  <a:gd name="T52" fmla="*/ 30 w 177"/>
                  <a:gd name="T53" fmla="*/ 20 h 147"/>
                  <a:gd name="T54" fmla="*/ 40 w 177"/>
                  <a:gd name="T55" fmla="*/ 11 h 147"/>
                  <a:gd name="T56" fmla="*/ 48 w 177"/>
                  <a:gd name="T57" fmla="*/ 8 h 147"/>
                  <a:gd name="T58" fmla="*/ 58 w 177"/>
                  <a:gd name="T59" fmla="*/ 4 h 147"/>
                  <a:gd name="T60" fmla="*/ 79 w 177"/>
                  <a:gd name="T61" fmla="*/ 1 h 147"/>
                  <a:gd name="T62" fmla="*/ 100 w 177"/>
                  <a:gd name="T63" fmla="*/ 0 h 147"/>
                  <a:gd name="T64" fmla="*/ 121 w 177"/>
                  <a:gd name="T65" fmla="*/ 4 h 147"/>
                  <a:gd name="T66" fmla="*/ 138 w 177"/>
                  <a:gd name="T67" fmla="*/ 16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47"/>
                  <a:gd name="T104" fmla="*/ 177 w 177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47">
                    <a:moveTo>
                      <a:pt x="146" y="26"/>
                    </a:moveTo>
                    <a:lnTo>
                      <a:pt x="154" y="33"/>
                    </a:lnTo>
                    <a:lnTo>
                      <a:pt x="161" y="42"/>
                    </a:lnTo>
                    <a:lnTo>
                      <a:pt x="167" y="51"/>
                    </a:lnTo>
                    <a:lnTo>
                      <a:pt x="173" y="61"/>
                    </a:lnTo>
                    <a:lnTo>
                      <a:pt x="175" y="62"/>
                    </a:lnTo>
                    <a:lnTo>
                      <a:pt x="176" y="61"/>
                    </a:lnTo>
                    <a:lnTo>
                      <a:pt x="176" y="59"/>
                    </a:lnTo>
                    <a:lnTo>
                      <a:pt x="177" y="58"/>
                    </a:lnTo>
                    <a:lnTo>
                      <a:pt x="175" y="64"/>
                    </a:lnTo>
                    <a:lnTo>
                      <a:pt x="169" y="58"/>
                    </a:lnTo>
                    <a:lnTo>
                      <a:pt x="164" y="51"/>
                    </a:lnTo>
                    <a:lnTo>
                      <a:pt x="158" y="45"/>
                    </a:lnTo>
                    <a:lnTo>
                      <a:pt x="152" y="40"/>
                    </a:lnTo>
                    <a:lnTo>
                      <a:pt x="145" y="34"/>
                    </a:lnTo>
                    <a:lnTo>
                      <a:pt x="138" y="29"/>
                    </a:lnTo>
                    <a:lnTo>
                      <a:pt x="131" y="24"/>
                    </a:lnTo>
                    <a:lnTo>
                      <a:pt x="125" y="18"/>
                    </a:lnTo>
                    <a:lnTo>
                      <a:pt x="116" y="15"/>
                    </a:lnTo>
                    <a:lnTo>
                      <a:pt x="108" y="13"/>
                    </a:lnTo>
                    <a:lnTo>
                      <a:pt x="100" y="12"/>
                    </a:lnTo>
                    <a:lnTo>
                      <a:pt x="92" y="11"/>
                    </a:lnTo>
                    <a:lnTo>
                      <a:pt x="83" y="12"/>
                    </a:lnTo>
                    <a:lnTo>
                      <a:pt x="75" y="13"/>
                    </a:lnTo>
                    <a:lnTo>
                      <a:pt x="67" y="16"/>
                    </a:lnTo>
                    <a:lnTo>
                      <a:pt x="59" y="20"/>
                    </a:lnTo>
                    <a:lnTo>
                      <a:pt x="54" y="26"/>
                    </a:lnTo>
                    <a:lnTo>
                      <a:pt x="48" y="31"/>
                    </a:lnTo>
                    <a:lnTo>
                      <a:pt x="43" y="37"/>
                    </a:lnTo>
                    <a:lnTo>
                      <a:pt x="37" y="44"/>
                    </a:lnTo>
                    <a:lnTo>
                      <a:pt x="31" y="51"/>
                    </a:lnTo>
                    <a:lnTo>
                      <a:pt x="26" y="59"/>
                    </a:lnTo>
                    <a:lnTo>
                      <a:pt x="22" y="66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4" y="82"/>
                    </a:lnTo>
                    <a:lnTo>
                      <a:pt x="10" y="92"/>
                    </a:lnTo>
                    <a:lnTo>
                      <a:pt x="7" y="102"/>
                    </a:lnTo>
                    <a:lnTo>
                      <a:pt x="6" y="111"/>
                    </a:lnTo>
                    <a:lnTo>
                      <a:pt x="5" y="115"/>
                    </a:lnTo>
                    <a:lnTo>
                      <a:pt x="4" y="121"/>
                    </a:lnTo>
                    <a:lnTo>
                      <a:pt x="4" y="126"/>
                    </a:lnTo>
                    <a:lnTo>
                      <a:pt x="4" y="131"/>
                    </a:lnTo>
                    <a:lnTo>
                      <a:pt x="3" y="147"/>
                    </a:lnTo>
                    <a:lnTo>
                      <a:pt x="1" y="130"/>
                    </a:lnTo>
                    <a:lnTo>
                      <a:pt x="0" y="113"/>
                    </a:lnTo>
                    <a:lnTo>
                      <a:pt x="1" y="96"/>
                    </a:lnTo>
                    <a:lnTo>
                      <a:pt x="5" y="80"/>
                    </a:lnTo>
                    <a:lnTo>
                      <a:pt x="9" y="67"/>
                    </a:lnTo>
                    <a:lnTo>
                      <a:pt x="12" y="55"/>
                    </a:lnTo>
                    <a:lnTo>
                      <a:pt x="15" y="4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8"/>
                    </a:lnTo>
                    <a:lnTo>
                      <a:pt x="53" y="5"/>
                    </a:lnTo>
                    <a:lnTo>
                      <a:pt x="58" y="4"/>
                    </a:lnTo>
                    <a:lnTo>
                      <a:pt x="69" y="2"/>
                    </a:lnTo>
                    <a:lnTo>
                      <a:pt x="79" y="1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10" y="1"/>
                    </a:lnTo>
                    <a:lnTo>
                      <a:pt x="121" y="4"/>
                    </a:lnTo>
                    <a:lnTo>
                      <a:pt x="130" y="10"/>
                    </a:lnTo>
                    <a:lnTo>
                      <a:pt x="138" y="16"/>
                    </a:lnTo>
                    <a:lnTo>
                      <a:pt x="146" y="26"/>
                    </a:lnTo>
                    <a:close/>
                  </a:path>
                </a:pathLst>
              </a:custGeom>
              <a:solidFill>
                <a:srgbClr val="F9B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2" name="Freeform 57"/>
              <p:cNvSpPr>
                <a:spLocks/>
              </p:cNvSpPr>
              <p:nvPr/>
            </p:nvSpPr>
            <p:spPr bwMode="auto">
              <a:xfrm>
                <a:off x="4078" y="2091"/>
                <a:ext cx="29" cy="130"/>
              </a:xfrm>
              <a:custGeom>
                <a:avLst/>
                <a:gdLst>
                  <a:gd name="T0" fmla="*/ 21 w 29"/>
                  <a:gd name="T1" fmla="*/ 0 h 130"/>
                  <a:gd name="T2" fmla="*/ 21 w 29"/>
                  <a:gd name="T3" fmla="*/ 19 h 130"/>
                  <a:gd name="T4" fmla="*/ 21 w 29"/>
                  <a:gd name="T5" fmla="*/ 39 h 130"/>
                  <a:gd name="T6" fmla="*/ 23 w 29"/>
                  <a:gd name="T7" fmla="*/ 59 h 130"/>
                  <a:gd name="T8" fmla="*/ 29 w 29"/>
                  <a:gd name="T9" fmla="*/ 77 h 130"/>
                  <a:gd name="T10" fmla="*/ 24 w 29"/>
                  <a:gd name="T11" fmla="*/ 89 h 130"/>
                  <a:gd name="T12" fmla="*/ 19 w 29"/>
                  <a:gd name="T13" fmla="*/ 103 h 130"/>
                  <a:gd name="T14" fmla="*/ 13 w 29"/>
                  <a:gd name="T15" fmla="*/ 117 h 130"/>
                  <a:gd name="T16" fmla="*/ 6 w 29"/>
                  <a:gd name="T17" fmla="*/ 130 h 130"/>
                  <a:gd name="T18" fmla="*/ 5 w 29"/>
                  <a:gd name="T19" fmla="*/ 117 h 130"/>
                  <a:gd name="T20" fmla="*/ 8 w 29"/>
                  <a:gd name="T21" fmla="*/ 104 h 130"/>
                  <a:gd name="T22" fmla="*/ 13 w 29"/>
                  <a:gd name="T23" fmla="*/ 91 h 130"/>
                  <a:gd name="T24" fmla="*/ 17 w 29"/>
                  <a:gd name="T25" fmla="*/ 77 h 130"/>
                  <a:gd name="T26" fmla="*/ 20 w 29"/>
                  <a:gd name="T27" fmla="*/ 64 h 130"/>
                  <a:gd name="T28" fmla="*/ 20 w 29"/>
                  <a:gd name="T29" fmla="*/ 52 h 130"/>
                  <a:gd name="T30" fmla="*/ 14 w 29"/>
                  <a:gd name="T31" fmla="*/ 40 h 130"/>
                  <a:gd name="T32" fmla="*/ 2 w 29"/>
                  <a:gd name="T33" fmla="*/ 31 h 130"/>
                  <a:gd name="T34" fmla="*/ 0 w 29"/>
                  <a:gd name="T35" fmla="*/ 36 h 130"/>
                  <a:gd name="T36" fmla="*/ 1 w 29"/>
                  <a:gd name="T37" fmla="*/ 26 h 130"/>
                  <a:gd name="T38" fmla="*/ 1 w 29"/>
                  <a:gd name="T39" fmla="*/ 16 h 130"/>
                  <a:gd name="T40" fmla="*/ 3 w 29"/>
                  <a:gd name="T41" fmla="*/ 7 h 130"/>
                  <a:gd name="T42" fmla="*/ 12 w 29"/>
                  <a:gd name="T43" fmla="*/ 2 h 130"/>
                  <a:gd name="T44" fmla="*/ 14 w 29"/>
                  <a:gd name="T45" fmla="*/ 2 h 130"/>
                  <a:gd name="T46" fmla="*/ 16 w 29"/>
                  <a:gd name="T47" fmla="*/ 1 h 130"/>
                  <a:gd name="T48" fmla="*/ 18 w 29"/>
                  <a:gd name="T49" fmla="*/ 0 h 130"/>
                  <a:gd name="T50" fmla="*/ 21 w 29"/>
                  <a:gd name="T51" fmla="*/ 0 h 1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"/>
                  <a:gd name="T79" fmla="*/ 0 h 130"/>
                  <a:gd name="T80" fmla="*/ 29 w 29"/>
                  <a:gd name="T81" fmla="*/ 130 h 1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" h="130">
                    <a:moveTo>
                      <a:pt x="21" y="0"/>
                    </a:moveTo>
                    <a:lnTo>
                      <a:pt x="21" y="19"/>
                    </a:lnTo>
                    <a:lnTo>
                      <a:pt x="21" y="39"/>
                    </a:lnTo>
                    <a:lnTo>
                      <a:pt x="23" y="59"/>
                    </a:lnTo>
                    <a:lnTo>
                      <a:pt x="29" y="77"/>
                    </a:lnTo>
                    <a:lnTo>
                      <a:pt x="24" y="89"/>
                    </a:lnTo>
                    <a:lnTo>
                      <a:pt x="19" y="103"/>
                    </a:lnTo>
                    <a:lnTo>
                      <a:pt x="13" y="117"/>
                    </a:lnTo>
                    <a:lnTo>
                      <a:pt x="6" y="130"/>
                    </a:lnTo>
                    <a:lnTo>
                      <a:pt x="5" y="117"/>
                    </a:lnTo>
                    <a:lnTo>
                      <a:pt x="8" y="104"/>
                    </a:lnTo>
                    <a:lnTo>
                      <a:pt x="13" y="91"/>
                    </a:lnTo>
                    <a:lnTo>
                      <a:pt x="17" y="77"/>
                    </a:lnTo>
                    <a:lnTo>
                      <a:pt x="20" y="64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2" y="31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1" y="16"/>
                    </a:lnTo>
                    <a:lnTo>
                      <a:pt x="3" y="7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4C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3" name="Freeform 58"/>
              <p:cNvSpPr>
                <a:spLocks/>
              </p:cNvSpPr>
              <p:nvPr/>
            </p:nvSpPr>
            <p:spPr bwMode="auto">
              <a:xfrm>
                <a:off x="4026" y="2339"/>
                <a:ext cx="36" cy="124"/>
              </a:xfrm>
              <a:custGeom>
                <a:avLst/>
                <a:gdLst>
                  <a:gd name="T0" fmla="*/ 27 w 36"/>
                  <a:gd name="T1" fmla="*/ 11 h 124"/>
                  <a:gd name="T2" fmla="*/ 29 w 36"/>
                  <a:gd name="T3" fmla="*/ 9 h 124"/>
                  <a:gd name="T4" fmla="*/ 31 w 36"/>
                  <a:gd name="T5" fmla="*/ 6 h 124"/>
                  <a:gd name="T6" fmla="*/ 33 w 36"/>
                  <a:gd name="T7" fmla="*/ 3 h 124"/>
                  <a:gd name="T8" fmla="*/ 36 w 36"/>
                  <a:gd name="T9" fmla="*/ 0 h 124"/>
                  <a:gd name="T10" fmla="*/ 34 w 36"/>
                  <a:gd name="T11" fmla="*/ 14 h 124"/>
                  <a:gd name="T12" fmla="*/ 32 w 36"/>
                  <a:gd name="T13" fmla="*/ 28 h 124"/>
                  <a:gd name="T14" fmla="*/ 30 w 36"/>
                  <a:gd name="T15" fmla="*/ 42 h 124"/>
                  <a:gd name="T16" fmla="*/ 29 w 36"/>
                  <a:gd name="T17" fmla="*/ 56 h 124"/>
                  <a:gd name="T18" fmla="*/ 22 w 36"/>
                  <a:gd name="T19" fmla="*/ 68 h 124"/>
                  <a:gd name="T20" fmla="*/ 16 w 36"/>
                  <a:gd name="T21" fmla="*/ 81 h 124"/>
                  <a:gd name="T22" fmla="*/ 11 w 36"/>
                  <a:gd name="T23" fmla="*/ 92 h 124"/>
                  <a:gd name="T24" fmla="*/ 7 w 36"/>
                  <a:gd name="T25" fmla="*/ 105 h 124"/>
                  <a:gd name="T26" fmla="*/ 0 w 36"/>
                  <a:gd name="T27" fmla="*/ 124 h 124"/>
                  <a:gd name="T28" fmla="*/ 0 w 36"/>
                  <a:gd name="T29" fmla="*/ 39 h 124"/>
                  <a:gd name="T30" fmla="*/ 4 w 36"/>
                  <a:gd name="T31" fmla="*/ 34 h 124"/>
                  <a:gd name="T32" fmla="*/ 11 w 36"/>
                  <a:gd name="T33" fmla="*/ 28 h 124"/>
                  <a:gd name="T34" fmla="*/ 18 w 36"/>
                  <a:gd name="T35" fmla="*/ 24 h 124"/>
                  <a:gd name="T36" fmla="*/ 23 w 36"/>
                  <a:gd name="T37" fmla="*/ 18 h 124"/>
                  <a:gd name="T38" fmla="*/ 27 w 36"/>
                  <a:gd name="T39" fmla="*/ 11 h 1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"/>
                  <a:gd name="T61" fmla="*/ 0 h 124"/>
                  <a:gd name="T62" fmla="*/ 36 w 36"/>
                  <a:gd name="T63" fmla="*/ 124 h 1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" h="124">
                    <a:moveTo>
                      <a:pt x="27" y="11"/>
                    </a:moveTo>
                    <a:lnTo>
                      <a:pt x="29" y="9"/>
                    </a:lnTo>
                    <a:lnTo>
                      <a:pt x="31" y="6"/>
                    </a:lnTo>
                    <a:lnTo>
                      <a:pt x="33" y="3"/>
                    </a:lnTo>
                    <a:lnTo>
                      <a:pt x="36" y="0"/>
                    </a:lnTo>
                    <a:lnTo>
                      <a:pt x="34" y="14"/>
                    </a:lnTo>
                    <a:lnTo>
                      <a:pt x="32" y="28"/>
                    </a:lnTo>
                    <a:lnTo>
                      <a:pt x="30" y="42"/>
                    </a:lnTo>
                    <a:lnTo>
                      <a:pt x="29" y="56"/>
                    </a:lnTo>
                    <a:lnTo>
                      <a:pt x="22" y="68"/>
                    </a:lnTo>
                    <a:lnTo>
                      <a:pt x="16" y="81"/>
                    </a:lnTo>
                    <a:lnTo>
                      <a:pt x="11" y="92"/>
                    </a:lnTo>
                    <a:lnTo>
                      <a:pt x="7" y="105"/>
                    </a:lnTo>
                    <a:lnTo>
                      <a:pt x="0" y="124"/>
                    </a:lnTo>
                    <a:lnTo>
                      <a:pt x="0" y="39"/>
                    </a:lnTo>
                    <a:lnTo>
                      <a:pt x="4" y="34"/>
                    </a:lnTo>
                    <a:lnTo>
                      <a:pt x="11" y="28"/>
                    </a:lnTo>
                    <a:lnTo>
                      <a:pt x="18" y="24"/>
                    </a:lnTo>
                    <a:lnTo>
                      <a:pt x="23" y="18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E8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4" name="Freeform 59"/>
              <p:cNvSpPr>
                <a:spLocks/>
              </p:cNvSpPr>
              <p:nvPr/>
            </p:nvSpPr>
            <p:spPr bwMode="auto">
              <a:xfrm>
                <a:off x="3946" y="2094"/>
                <a:ext cx="161" cy="277"/>
              </a:xfrm>
              <a:custGeom>
                <a:avLst/>
                <a:gdLst>
                  <a:gd name="T0" fmla="*/ 79 w 161"/>
                  <a:gd name="T1" fmla="*/ 277 h 277"/>
                  <a:gd name="T2" fmla="*/ 57 w 161"/>
                  <a:gd name="T3" fmla="*/ 270 h 277"/>
                  <a:gd name="T4" fmla="*/ 40 w 161"/>
                  <a:gd name="T5" fmla="*/ 269 h 277"/>
                  <a:gd name="T6" fmla="*/ 35 w 161"/>
                  <a:gd name="T7" fmla="*/ 258 h 277"/>
                  <a:gd name="T8" fmla="*/ 27 w 161"/>
                  <a:gd name="T9" fmla="*/ 218 h 277"/>
                  <a:gd name="T10" fmla="*/ 10 w 161"/>
                  <a:gd name="T11" fmla="*/ 172 h 277"/>
                  <a:gd name="T12" fmla="*/ 11 w 161"/>
                  <a:gd name="T13" fmla="*/ 147 h 277"/>
                  <a:gd name="T14" fmla="*/ 14 w 161"/>
                  <a:gd name="T15" fmla="*/ 110 h 277"/>
                  <a:gd name="T16" fmla="*/ 16 w 161"/>
                  <a:gd name="T17" fmla="*/ 101 h 277"/>
                  <a:gd name="T18" fmla="*/ 10 w 161"/>
                  <a:gd name="T19" fmla="*/ 97 h 277"/>
                  <a:gd name="T20" fmla="*/ 8 w 161"/>
                  <a:gd name="T21" fmla="*/ 89 h 277"/>
                  <a:gd name="T22" fmla="*/ 13 w 161"/>
                  <a:gd name="T23" fmla="*/ 92 h 277"/>
                  <a:gd name="T24" fmla="*/ 17 w 161"/>
                  <a:gd name="T25" fmla="*/ 90 h 277"/>
                  <a:gd name="T26" fmla="*/ 9 w 161"/>
                  <a:gd name="T27" fmla="*/ 83 h 277"/>
                  <a:gd name="T28" fmla="*/ 5 w 161"/>
                  <a:gd name="T29" fmla="*/ 80 h 277"/>
                  <a:gd name="T30" fmla="*/ 33 w 161"/>
                  <a:gd name="T31" fmla="*/ 94 h 277"/>
                  <a:gd name="T32" fmla="*/ 53 w 161"/>
                  <a:gd name="T33" fmla="*/ 147 h 277"/>
                  <a:gd name="T34" fmla="*/ 54 w 161"/>
                  <a:gd name="T35" fmla="*/ 135 h 277"/>
                  <a:gd name="T36" fmla="*/ 64 w 161"/>
                  <a:gd name="T37" fmla="*/ 103 h 277"/>
                  <a:gd name="T38" fmla="*/ 74 w 161"/>
                  <a:gd name="T39" fmla="*/ 47 h 277"/>
                  <a:gd name="T40" fmla="*/ 89 w 161"/>
                  <a:gd name="T41" fmla="*/ 27 h 277"/>
                  <a:gd name="T42" fmla="*/ 90 w 161"/>
                  <a:gd name="T43" fmla="*/ 12 h 277"/>
                  <a:gd name="T44" fmla="*/ 78 w 161"/>
                  <a:gd name="T45" fmla="*/ 6 h 277"/>
                  <a:gd name="T46" fmla="*/ 91 w 161"/>
                  <a:gd name="T47" fmla="*/ 5 h 277"/>
                  <a:gd name="T48" fmla="*/ 102 w 161"/>
                  <a:gd name="T49" fmla="*/ 40 h 277"/>
                  <a:gd name="T50" fmla="*/ 84 w 161"/>
                  <a:gd name="T51" fmla="*/ 97 h 277"/>
                  <a:gd name="T52" fmla="*/ 81 w 161"/>
                  <a:gd name="T53" fmla="*/ 127 h 277"/>
                  <a:gd name="T54" fmla="*/ 94 w 161"/>
                  <a:gd name="T55" fmla="*/ 84 h 277"/>
                  <a:gd name="T56" fmla="*/ 110 w 161"/>
                  <a:gd name="T57" fmla="*/ 43 h 277"/>
                  <a:gd name="T58" fmla="*/ 121 w 161"/>
                  <a:gd name="T59" fmla="*/ 44 h 277"/>
                  <a:gd name="T60" fmla="*/ 118 w 161"/>
                  <a:gd name="T61" fmla="*/ 21 h 277"/>
                  <a:gd name="T62" fmla="*/ 117 w 161"/>
                  <a:gd name="T63" fmla="*/ 10 h 277"/>
                  <a:gd name="T64" fmla="*/ 124 w 161"/>
                  <a:gd name="T65" fmla="*/ 18 h 277"/>
                  <a:gd name="T66" fmla="*/ 123 w 161"/>
                  <a:gd name="T67" fmla="*/ 72 h 277"/>
                  <a:gd name="T68" fmla="*/ 105 w 161"/>
                  <a:gd name="T69" fmla="*/ 121 h 277"/>
                  <a:gd name="T70" fmla="*/ 96 w 161"/>
                  <a:gd name="T71" fmla="*/ 157 h 277"/>
                  <a:gd name="T72" fmla="*/ 96 w 161"/>
                  <a:gd name="T73" fmla="*/ 163 h 277"/>
                  <a:gd name="T74" fmla="*/ 106 w 161"/>
                  <a:gd name="T75" fmla="*/ 136 h 277"/>
                  <a:gd name="T76" fmla="*/ 124 w 161"/>
                  <a:gd name="T77" fmla="*/ 78 h 277"/>
                  <a:gd name="T78" fmla="*/ 134 w 161"/>
                  <a:gd name="T79" fmla="*/ 67 h 277"/>
                  <a:gd name="T80" fmla="*/ 140 w 161"/>
                  <a:gd name="T81" fmla="*/ 58 h 277"/>
                  <a:gd name="T82" fmla="*/ 137 w 161"/>
                  <a:gd name="T83" fmla="*/ 58 h 277"/>
                  <a:gd name="T84" fmla="*/ 133 w 161"/>
                  <a:gd name="T85" fmla="*/ 52 h 277"/>
                  <a:gd name="T86" fmla="*/ 146 w 161"/>
                  <a:gd name="T87" fmla="*/ 48 h 277"/>
                  <a:gd name="T88" fmla="*/ 135 w 161"/>
                  <a:gd name="T89" fmla="*/ 111 h 277"/>
                  <a:gd name="T90" fmla="*/ 128 w 161"/>
                  <a:gd name="T91" fmla="*/ 164 h 277"/>
                  <a:gd name="T92" fmla="*/ 133 w 161"/>
                  <a:gd name="T93" fmla="*/ 158 h 277"/>
                  <a:gd name="T94" fmla="*/ 141 w 161"/>
                  <a:gd name="T95" fmla="*/ 130 h 277"/>
                  <a:gd name="T96" fmla="*/ 151 w 161"/>
                  <a:gd name="T97" fmla="*/ 109 h 277"/>
                  <a:gd name="T98" fmla="*/ 160 w 161"/>
                  <a:gd name="T99" fmla="*/ 120 h 277"/>
                  <a:gd name="T100" fmla="*/ 132 w 161"/>
                  <a:gd name="T101" fmla="*/ 212 h 277"/>
                  <a:gd name="T102" fmla="*/ 116 w 161"/>
                  <a:gd name="T103" fmla="*/ 237 h 277"/>
                  <a:gd name="T104" fmla="*/ 101 w 161"/>
                  <a:gd name="T105" fmla="*/ 258 h 2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1"/>
                  <a:gd name="T160" fmla="*/ 0 h 277"/>
                  <a:gd name="T161" fmla="*/ 161 w 161"/>
                  <a:gd name="T162" fmla="*/ 277 h 2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1" h="277">
                    <a:moveTo>
                      <a:pt x="101" y="258"/>
                    </a:moveTo>
                    <a:lnTo>
                      <a:pt x="94" y="266"/>
                    </a:lnTo>
                    <a:lnTo>
                      <a:pt x="86" y="272"/>
                    </a:lnTo>
                    <a:lnTo>
                      <a:pt x="79" y="277"/>
                    </a:lnTo>
                    <a:lnTo>
                      <a:pt x="71" y="273"/>
                    </a:lnTo>
                    <a:lnTo>
                      <a:pt x="67" y="272"/>
                    </a:lnTo>
                    <a:lnTo>
                      <a:pt x="62" y="271"/>
                    </a:lnTo>
                    <a:lnTo>
                      <a:pt x="57" y="270"/>
                    </a:lnTo>
                    <a:lnTo>
                      <a:pt x="53" y="270"/>
                    </a:lnTo>
                    <a:lnTo>
                      <a:pt x="49" y="270"/>
                    </a:lnTo>
                    <a:lnTo>
                      <a:pt x="45" y="269"/>
                    </a:lnTo>
                    <a:lnTo>
                      <a:pt x="40" y="269"/>
                    </a:lnTo>
                    <a:lnTo>
                      <a:pt x="36" y="268"/>
                    </a:lnTo>
                    <a:lnTo>
                      <a:pt x="37" y="265"/>
                    </a:lnTo>
                    <a:lnTo>
                      <a:pt x="36" y="262"/>
                    </a:lnTo>
                    <a:lnTo>
                      <a:pt x="35" y="258"/>
                    </a:lnTo>
                    <a:lnTo>
                      <a:pt x="35" y="255"/>
                    </a:lnTo>
                    <a:lnTo>
                      <a:pt x="35" y="241"/>
                    </a:lnTo>
                    <a:lnTo>
                      <a:pt x="32" y="229"/>
                    </a:lnTo>
                    <a:lnTo>
                      <a:pt x="27" y="218"/>
                    </a:lnTo>
                    <a:lnTo>
                      <a:pt x="22" y="206"/>
                    </a:lnTo>
                    <a:lnTo>
                      <a:pt x="16" y="195"/>
                    </a:lnTo>
                    <a:lnTo>
                      <a:pt x="12" y="185"/>
                    </a:lnTo>
                    <a:lnTo>
                      <a:pt x="10" y="172"/>
                    </a:lnTo>
                    <a:lnTo>
                      <a:pt x="12" y="158"/>
                    </a:lnTo>
                    <a:lnTo>
                      <a:pt x="12" y="155"/>
                    </a:lnTo>
                    <a:lnTo>
                      <a:pt x="11" y="152"/>
                    </a:lnTo>
                    <a:lnTo>
                      <a:pt x="11" y="147"/>
                    </a:lnTo>
                    <a:lnTo>
                      <a:pt x="10" y="145"/>
                    </a:lnTo>
                    <a:lnTo>
                      <a:pt x="12" y="133"/>
                    </a:lnTo>
                    <a:lnTo>
                      <a:pt x="12" y="121"/>
                    </a:lnTo>
                    <a:lnTo>
                      <a:pt x="14" y="110"/>
                    </a:lnTo>
                    <a:lnTo>
                      <a:pt x="20" y="100"/>
                    </a:lnTo>
                    <a:lnTo>
                      <a:pt x="18" y="98"/>
                    </a:lnTo>
                    <a:lnTo>
                      <a:pt x="17" y="99"/>
                    </a:lnTo>
                    <a:lnTo>
                      <a:pt x="16" y="101"/>
                    </a:lnTo>
                    <a:lnTo>
                      <a:pt x="14" y="103"/>
                    </a:lnTo>
                    <a:lnTo>
                      <a:pt x="13" y="105"/>
                    </a:lnTo>
                    <a:lnTo>
                      <a:pt x="11" y="101"/>
                    </a:lnTo>
                    <a:lnTo>
                      <a:pt x="10" y="97"/>
                    </a:lnTo>
                    <a:lnTo>
                      <a:pt x="8" y="94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8" y="89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3" y="90"/>
                    </a:lnTo>
                    <a:lnTo>
                      <a:pt x="13" y="92"/>
                    </a:lnTo>
                    <a:lnTo>
                      <a:pt x="14" y="95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7" y="90"/>
                    </a:lnTo>
                    <a:lnTo>
                      <a:pt x="16" y="88"/>
                    </a:lnTo>
                    <a:lnTo>
                      <a:pt x="14" y="84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5" y="84"/>
                    </a:lnTo>
                    <a:lnTo>
                      <a:pt x="2" y="85"/>
                    </a:lnTo>
                    <a:lnTo>
                      <a:pt x="0" y="82"/>
                    </a:lnTo>
                    <a:lnTo>
                      <a:pt x="5" y="80"/>
                    </a:lnTo>
                    <a:lnTo>
                      <a:pt x="11" y="79"/>
                    </a:lnTo>
                    <a:lnTo>
                      <a:pt x="16" y="79"/>
                    </a:lnTo>
                    <a:lnTo>
                      <a:pt x="21" y="81"/>
                    </a:lnTo>
                    <a:lnTo>
                      <a:pt x="33" y="94"/>
                    </a:lnTo>
                    <a:lnTo>
                      <a:pt x="39" y="112"/>
                    </a:lnTo>
                    <a:lnTo>
                      <a:pt x="42" y="130"/>
                    </a:lnTo>
                    <a:lnTo>
                      <a:pt x="50" y="147"/>
                    </a:lnTo>
                    <a:lnTo>
                      <a:pt x="53" y="147"/>
                    </a:lnTo>
                    <a:lnTo>
                      <a:pt x="52" y="144"/>
                    </a:lnTo>
                    <a:lnTo>
                      <a:pt x="53" y="142"/>
                    </a:lnTo>
                    <a:lnTo>
                      <a:pt x="54" y="139"/>
                    </a:lnTo>
                    <a:lnTo>
                      <a:pt x="54" y="135"/>
                    </a:lnTo>
                    <a:lnTo>
                      <a:pt x="55" y="135"/>
                    </a:lnTo>
                    <a:lnTo>
                      <a:pt x="57" y="124"/>
                    </a:lnTo>
                    <a:lnTo>
                      <a:pt x="60" y="113"/>
                    </a:lnTo>
                    <a:lnTo>
                      <a:pt x="64" y="103"/>
                    </a:lnTo>
                    <a:lnTo>
                      <a:pt x="67" y="92"/>
                    </a:lnTo>
                    <a:lnTo>
                      <a:pt x="69" y="76"/>
                    </a:lnTo>
                    <a:lnTo>
                      <a:pt x="71" y="62"/>
                    </a:lnTo>
                    <a:lnTo>
                      <a:pt x="74" y="47"/>
                    </a:lnTo>
                    <a:lnTo>
                      <a:pt x="75" y="33"/>
                    </a:lnTo>
                    <a:lnTo>
                      <a:pt x="79" y="31"/>
                    </a:lnTo>
                    <a:lnTo>
                      <a:pt x="84" y="30"/>
                    </a:lnTo>
                    <a:lnTo>
                      <a:pt x="89" y="27"/>
                    </a:lnTo>
                    <a:lnTo>
                      <a:pt x="91" y="20"/>
                    </a:lnTo>
                    <a:lnTo>
                      <a:pt x="91" y="18"/>
                    </a:lnTo>
                    <a:lnTo>
                      <a:pt x="91" y="15"/>
                    </a:lnTo>
                    <a:lnTo>
                      <a:pt x="90" y="12"/>
                    </a:lnTo>
                    <a:lnTo>
                      <a:pt x="87" y="10"/>
                    </a:lnTo>
                    <a:lnTo>
                      <a:pt x="84" y="10"/>
                    </a:lnTo>
                    <a:lnTo>
                      <a:pt x="81" y="7"/>
                    </a:lnTo>
                    <a:lnTo>
                      <a:pt x="78" y="6"/>
                    </a:lnTo>
                    <a:lnTo>
                      <a:pt x="75" y="6"/>
                    </a:lnTo>
                    <a:lnTo>
                      <a:pt x="77" y="0"/>
                    </a:lnTo>
                    <a:lnTo>
                      <a:pt x="84" y="2"/>
                    </a:lnTo>
                    <a:lnTo>
                      <a:pt x="91" y="5"/>
                    </a:lnTo>
                    <a:lnTo>
                      <a:pt x="96" y="10"/>
                    </a:lnTo>
                    <a:lnTo>
                      <a:pt x="100" y="16"/>
                    </a:lnTo>
                    <a:lnTo>
                      <a:pt x="102" y="28"/>
                    </a:lnTo>
                    <a:lnTo>
                      <a:pt x="102" y="40"/>
                    </a:lnTo>
                    <a:lnTo>
                      <a:pt x="100" y="50"/>
                    </a:lnTo>
                    <a:lnTo>
                      <a:pt x="97" y="62"/>
                    </a:lnTo>
                    <a:lnTo>
                      <a:pt x="91" y="80"/>
                    </a:lnTo>
                    <a:lnTo>
                      <a:pt x="84" y="97"/>
                    </a:lnTo>
                    <a:lnTo>
                      <a:pt x="79" y="115"/>
                    </a:lnTo>
                    <a:lnTo>
                      <a:pt x="75" y="135"/>
                    </a:lnTo>
                    <a:lnTo>
                      <a:pt x="77" y="137"/>
                    </a:lnTo>
                    <a:lnTo>
                      <a:pt x="81" y="127"/>
                    </a:lnTo>
                    <a:lnTo>
                      <a:pt x="83" y="116"/>
                    </a:lnTo>
                    <a:lnTo>
                      <a:pt x="85" y="107"/>
                    </a:lnTo>
                    <a:lnTo>
                      <a:pt x="87" y="97"/>
                    </a:lnTo>
                    <a:lnTo>
                      <a:pt x="94" y="84"/>
                    </a:lnTo>
                    <a:lnTo>
                      <a:pt x="99" y="69"/>
                    </a:lnTo>
                    <a:lnTo>
                      <a:pt x="103" y="56"/>
                    </a:lnTo>
                    <a:lnTo>
                      <a:pt x="108" y="43"/>
                    </a:lnTo>
                    <a:lnTo>
                      <a:pt x="110" y="43"/>
                    </a:lnTo>
                    <a:lnTo>
                      <a:pt x="112" y="44"/>
                    </a:lnTo>
                    <a:lnTo>
                      <a:pt x="114" y="46"/>
                    </a:lnTo>
                    <a:lnTo>
                      <a:pt x="118" y="49"/>
                    </a:lnTo>
                    <a:lnTo>
                      <a:pt x="121" y="44"/>
                    </a:lnTo>
                    <a:lnTo>
                      <a:pt x="121" y="36"/>
                    </a:lnTo>
                    <a:lnTo>
                      <a:pt x="121" y="30"/>
                    </a:lnTo>
                    <a:lnTo>
                      <a:pt x="121" y="25"/>
                    </a:lnTo>
                    <a:lnTo>
                      <a:pt x="118" y="21"/>
                    </a:lnTo>
                    <a:lnTo>
                      <a:pt x="116" y="18"/>
                    </a:lnTo>
                    <a:lnTo>
                      <a:pt x="114" y="14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24" y="18"/>
                    </a:lnTo>
                    <a:lnTo>
                      <a:pt x="127" y="31"/>
                    </a:lnTo>
                    <a:lnTo>
                      <a:pt x="128" y="45"/>
                    </a:lnTo>
                    <a:lnTo>
                      <a:pt x="128" y="58"/>
                    </a:lnTo>
                    <a:lnTo>
                      <a:pt x="123" y="72"/>
                    </a:lnTo>
                    <a:lnTo>
                      <a:pt x="117" y="83"/>
                    </a:lnTo>
                    <a:lnTo>
                      <a:pt x="110" y="95"/>
                    </a:lnTo>
                    <a:lnTo>
                      <a:pt x="107" y="108"/>
                    </a:lnTo>
                    <a:lnTo>
                      <a:pt x="105" y="121"/>
                    </a:lnTo>
                    <a:lnTo>
                      <a:pt x="102" y="132"/>
                    </a:lnTo>
                    <a:lnTo>
                      <a:pt x="99" y="144"/>
                    </a:lnTo>
                    <a:lnTo>
                      <a:pt x="96" y="156"/>
                    </a:lnTo>
                    <a:lnTo>
                      <a:pt x="96" y="157"/>
                    </a:lnTo>
                    <a:lnTo>
                      <a:pt x="96" y="158"/>
                    </a:lnTo>
                    <a:lnTo>
                      <a:pt x="97" y="160"/>
                    </a:lnTo>
                    <a:lnTo>
                      <a:pt x="98" y="161"/>
                    </a:lnTo>
                    <a:lnTo>
                      <a:pt x="96" y="163"/>
                    </a:lnTo>
                    <a:lnTo>
                      <a:pt x="98" y="166"/>
                    </a:lnTo>
                    <a:lnTo>
                      <a:pt x="102" y="156"/>
                    </a:lnTo>
                    <a:lnTo>
                      <a:pt x="104" y="146"/>
                    </a:lnTo>
                    <a:lnTo>
                      <a:pt x="106" y="136"/>
                    </a:lnTo>
                    <a:lnTo>
                      <a:pt x="109" y="125"/>
                    </a:lnTo>
                    <a:lnTo>
                      <a:pt x="111" y="109"/>
                    </a:lnTo>
                    <a:lnTo>
                      <a:pt x="117" y="93"/>
                    </a:lnTo>
                    <a:lnTo>
                      <a:pt x="124" y="78"/>
                    </a:lnTo>
                    <a:lnTo>
                      <a:pt x="131" y="64"/>
                    </a:lnTo>
                    <a:lnTo>
                      <a:pt x="133" y="65"/>
                    </a:lnTo>
                    <a:lnTo>
                      <a:pt x="134" y="66"/>
                    </a:lnTo>
                    <a:lnTo>
                      <a:pt x="134" y="67"/>
                    </a:lnTo>
                    <a:lnTo>
                      <a:pt x="136" y="68"/>
                    </a:lnTo>
                    <a:lnTo>
                      <a:pt x="139" y="66"/>
                    </a:lnTo>
                    <a:lnTo>
                      <a:pt x="140" y="62"/>
                    </a:lnTo>
                    <a:lnTo>
                      <a:pt x="140" y="58"/>
                    </a:lnTo>
                    <a:lnTo>
                      <a:pt x="140" y="53"/>
                    </a:lnTo>
                    <a:lnTo>
                      <a:pt x="138" y="52"/>
                    </a:lnTo>
                    <a:lnTo>
                      <a:pt x="137" y="54"/>
                    </a:lnTo>
                    <a:lnTo>
                      <a:pt x="137" y="58"/>
                    </a:lnTo>
                    <a:lnTo>
                      <a:pt x="137" y="61"/>
                    </a:lnTo>
                    <a:lnTo>
                      <a:pt x="137" y="64"/>
                    </a:lnTo>
                    <a:lnTo>
                      <a:pt x="132" y="60"/>
                    </a:lnTo>
                    <a:lnTo>
                      <a:pt x="133" y="52"/>
                    </a:lnTo>
                    <a:lnTo>
                      <a:pt x="135" y="44"/>
                    </a:lnTo>
                    <a:lnTo>
                      <a:pt x="136" y="36"/>
                    </a:lnTo>
                    <a:lnTo>
                      <a:pt x="143" y="42"/>
                    </a:lnTo>
                    <a:lnTo>
                      <a:pt x="146" y="48"/>
                    </a:lnTo>
                    <a:lnTo>
                      <a:pt x="148" y="56"/>
                    </a:lnTo>
                    <a:lnTo>
                      <a:pt x="149" y="64"/>
                    </a:lnTo>
                    <a:lnTo>
                      <a:pt x="139" y="88"/>
                    </a:lnTo>
                    <a:lnTo>
                      <a:pt x="135" y="111"/>
                    </a:lnTo>
                    <a:lnTo>
                      <a:pt x="133" y="136"/>
                    </a:lnTo>
                    <a:lnTo>
                      <a:pt x="129" y="161"/>
                    </a:lnTo>
                    <a:lnTo>
                      <a:pt x="127" y="163"/>
                    </a:lnTo>
                    <a:lnTo>
                      <a:pt x="128" y="164"/>
                    </a:lnTo>
                    <a:lnTo>
                      <a:pt x="128" y="166"/>
                    </a:lnTo>
                    <a:lnTo>
                      <a:pt x="129" y="166"/>
                    </a:lnTo>
                    <a:lnTo>
                      <a:pt x="130" y="166"/>
                    </a:lnTo>
                    <a:lnTo>
                      <a:pt x="133" y="158"/>
                    </a:lnTo>
                    <a:lnTo>
                      <a:pt x="135" y="151"/>
                    </a:lnTo>
                    <a:lnTo>
                      <a:pt x="136" y="142"/>
                    </a:lnTo>
                    <a:lnTo>
                      <a:pt x="138" y="135"/>
                    </a:lnTo>
                    <a:lnTo>
                      <a:pt x="141" y="130"/>
                    </a:lnTo>
                    <a:lnTo>
                      <a:pt x="144" y="125"/>
                    </a:lnTo>
                    <a:lnTo>
                      <a:pt x="146" y="121"/>
                    </a:lnTo>
                    <a:lnTo>
                      <a:pt x="148" y="116"/>
                    </a:lnTo>
                    <a:lnTo>
                      <a:pt x="151" y="109"/>
                    </a:lnTo>
                    <a:lnTo>
                      <a:pt x="153" y="101"/>
                    </a:lnTo>
                    <a:lnTo>
                      <a:pt x="156" y="95"/>
                    </a:lnTo>
                    <a:lnTo>
                      <a:pt x="161" y="90"/>
                    </a:lnTo>
                    <a:lnTo>
                      <a:pt x="160" y="120"/>
                    </a:lnTo>
                    <a:lnTo>
                      <a:pt x="158" y="152"/>
                    </a:lnTo>
                    <a:lnTo>
                      <a:pt x="152" y="182"/>
                    </a:lnTo>
                    <a:lnTo>
                      <a:pt x="137" y="207"/>
                    </a:lnTo>
                    <a:lnTo>
                      <a:pt x="132" y="212"/>
                    </a:lnTo>
                    <a:lnTo>
                      <a:pt x="127" y="219"/>
                    </a:lnTo>
                    <a:lnTo>
                      <a:pt x="123" y="224"/>
                    </a:lnTo>
                    <a:lnTo>
                      <a:pt x="119" y="231"/>
                    </a:lnTo>
                    <a:lnTo>
                      <a:pt x="116" y="237"/>
                    </a:lnTo>
                    <a:lnTo>
                      <a:pt x="111" y="243"/>
                    </a:lnTo>
                    <a:lnTo>
                      <a:pt x="107" y="250"/>
                    </a:lnTo>
                    <a:lnTo>
                      <a:pt x="102" y="256"/>
                    </a:lnTo>
                    <a:lnTo>
                      <a:pt x="101" y="258"/>
                    </a:lnTo>
                    <a:close/>
                  </a:path>
                </a:pathLst>
              </a:custGeom>
              <a:solidFill>
                <a:srgbClr val="F9E0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5" name="Freeform 60"/>
              <p:cNvSpPr>
                <a:spLocks/>
              </p:cNvSpPr>
              <p:nvPr/>
            </p:nvSpPr>
            <p:spPr bwMode="auto">
              <a:xfrm>
                <a:off x="4023" y="2106"/>
                <a:ext cx="9" cy="16"/>
              </a:xfrm>
              <a:custGeom>
                <a:avLst/>
                <a:gdLst>
                  <a:gd name="T0" fmla="*/ 9 w 9"/>
                  <a:gd name="T1" fmla="*/ 2 h 16"/>
                  <a:gd name="T2" fmla="*/ 9 w 9"/>
                  <a:gd name="T3" fmla="*/ 6 h 16"/>
                  <a:gd name="T4" fmla="*/ 9 w 9"/>
                  <a:gd name="T5" fmla="*/ 10 h 16"/>
                  <a:gd name="T6" fmla="*/ 7 w 9"/>
                  <a:gd name="T7" fmla="*/ 15 h 16"/>
                  <a:gd name="T8" fmla="*/ 3 w 9"/>
                  <a:gd name="T9" fmla="*/ 16 h 16"/>
                  <a:gd name="T10" fmla="*/ 1 w 9"/>
                  <a:gd name="T11" fmla="*/ 16 h 16"/>
                  <a:gd name="T12" fmla="*/ 1 w 9"/>
                  <a:gd name="T13" fmla="*/ 15 h 16"/>
                  <a:gd name="T14" fmla="*/ 1 w 9"/>
                  <a:gd name="T15" fmla="*/ 14 h 16"/>
                  <a:gd name="T16" fmla="*/ 1 w 9"/>
                  <a:gd name="T17" fmla="*/ 14 h 16"/>
                  <a:gd name="T18" fmla="*/ 0 w 9"/>
                  <a:gd name="T19" fmla="*/ 13 h 16"/>
                  <a:gd name="T20" fmla="*/ 1 w 9"/>
                  <a:gd name="T21" fmla="*/ 0 h 16"/>
                  <a:gd name="T22" fmla="*/ 9 w 9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6"/>
                  <a:gd name="T38" fmla="*/ 9 w 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6">
                    <a:moveTo>
                      <a:pt x="9" y="2"/>
                    </a:moveTo>
                    <a:lnTo>
                      <a:pt x="9" y="6"/>
                    </a:lnTo>
                    <a:lnTo>
                      <a:pt x="9" y="10"/>
                    </a:lnTo>
                    <a:lnTo>
                      <a:pt x="7" y="15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C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6" name="Freeform 61"/>
              <p:cNvSpPr>
                <a:spLocks/>
              </p:cNvSpPr>
              <p:nvPr/>
            </p:nvSpPr>
            <p:spPr bwMode="auto">
              <a:xfrm>
                <a:off x="3599" y="2116"/>
                <a:ext cx="46" cy="145"/>
              </a:xfrm>
              <a:custGeom>
                <a:avLst/>
                <a:gdLst>
                  <a:gd name="T0" fmla="*/ 18 w 46"/>
                  <a:gd name="T1" fmla="*/ 1 h 145"/>
                  <a:gd name="T2" fmla="*/ 23 w 46"/>
                  <a:gd name="T3" fmla="*/ 9 h 145"/>
                  <a:gd name="T4" fmla="*/ 26 w 46"/>
                  <a:gd name="T5" fmla="*/ 19 h 145"/>
                  <a:gd name="T6" fmla="*/ 29 w 46"/>
                  <a:gd name="T7" fmla="*/ 28 h 145"/>
                  <a:gd name="T8" fmla="*/ 30 w 46"/>
                  <a:gd name="T9" fmla="*/ 38 h 145"/>
                  <a:gd name="T10" fmla="*/ 32 w 46"/>
                  <a:gd name="T11" fmla="*/ 44 h 145"/>
                  <a:gd name="T12" fmla="*/ 32 w 46"/>
                  <a:gd name="T13" fmla="*/ 50 h 145"/>
                  <a:gd name="T14" fmla="*/ 33 w 46"/>
                  <a:gd name="T15" fmla="*/ 56 h 145"/>
                  <a:gd name="T16" fmla="*/ 36 w 46"/>
                  <a:gd name="T17" fmla="*/ 61 h 145"/>
                  <a:gd name="T18" fmla="*/ 38 w 46"/>
                  <a:gd name="T19" fmla="*/ 76 h 145"/>
                  <a:gd name="T20" fmla="*/ 42 w 46"/>
                  <a:gd name="T21" fmla="*/ 91 h 145"/>
                  <a:gd name="T22" fmla="*/ 46 w 46"/>
                  <a:gd name="T23" fmla="*/ 106 h 145"/>
                  <a:gd name="T24" fmla="*/ 46 w 46"/>
                  <a:gd name="T25" fmla="*/ 122 h 145"/>
                  <a:gd name="T26" fmla="*/ 45 w 46"/>
                  <a:gd name="T27" fmla="*/ 129 h 145"/>
                  <a:gd name="T28" fmla="*/ 44 w 46"/>
                  <a:gd name="T29" fmla="*/ 135 h 145"/>
                  <a:gd name="T30" fmla="*/ 43 w 46"/>
                  <a:gd name="T31" fmla="*/ 140 h 145"/>
                  <a:gd name="T32" fmla="*/ 38 w 46"/>
                  <a:gd name="T33" fmla="*/ 145 h 145"/>
                  <a:gd name="T34" fmla="*/ 23 w 46"/>
                  <a:gd name="T35" fmla="*/ 135 h 145"/>
                  <a:gd name="T36" fmla="*/ 18 w 46"/>
                  <a:gd name="T37" fmla="*/ 118 h 145"/>
                  <a:gd name="T38" fmla="*/ 16 w 46"/>
                  <a:gd name="T39" fmla="*/ 97 h 145"/>
                  <a:gd name="T40" fmla="*/ 13 w 46"/>
                  <a:gd name="T41" fmla="*/ 77 h 145"/>
                  <a:gd name="T42" fmla="*/ 11 w 46"/>
                  <a:gd name="T43" fmla="*/ 59 h 145"/>
                  <a:gd name="T44" fmla="*/ 7 w 46"/>
                  <a:gd name="T45" fmla="*/ 42 h 145"/>
                  <a:gd name="T46" fmla="*/ 4 w 46"/>
                  <a:gd name="T47" fmla="*/ 24 h 145"/>
                  <a:gd name="T48" fmla="*/ 0 w 46"/>
                  <a:gd name="T49" fmla="*/ 7 h 145"/>
                  <a:gd name="T50" fmla="*/ 5 w 46"/>
                  <a:gd name="T51" fmla="*/ 5 h 145"/>
                  <a:gd name="T52" fmla="*/ 9 w 46"/>
                  <a:gd name="T53" fmla="*/ 1 h 145"/>
                  <a:gd name="T54" fmla="*/ 13 w 46"/>
                  <a:gd name="T55" fmla="*/ 0 h 145"/>
                  <a:gd name="T56" fmla="*/ 18 w 46"/>
                  <a:gd name="T57" fmla="*/ 1 h 1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145"/>
                  <a:gd name="T89" fmla="*/ 46 w 46"/>
                  <a:gd name="T90" fmla="*/ 145 h 1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145">
                    <a:moveTo>
                      <a:pt x="18" y="1"/>
                    </a:moveTo>
                    <a:lnTo>
                      <a:pt x="23" y="9"/>
                    </a:lnTo>
                    <a:lnTo>
                      <a:pt x="26" y="19"/>
                    </a:lnTo>
                    <a:lnTo>
                      <a:pt x="29" y="28"/>
                    </a:lnTo>
                    <a:lnTo>
                      <a:pt x="30" y="38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33" y="56"/>
                    </a:lnTo>
                    <a:lnTo>
                      <a:pt x="36" y="61"/>
                    </a:lnTo>
                    <a:lnTo>
                      <a:pt x="38" y="76"/>
                    </a:lnTo>
                    <a:lnTo>
                      <a:pt x="42" y="91"/>
                    </a:lnTo>
                    <a:lnTo>
                      <a:pt x="46" y="106"/>
                    </a:lnTo>
                    <a:lnTo>
                      <a:pt x="46" y="122"/>
                    </a:lnTo>
                    <a:lnTo>
                      <a:pt x="45" y="129"/>
                    </a:lnTo>
                    <a:lnTo>
                      <a:pt x="44" y="135"/>
                    </a:lnTo>
                    <a:lnTo>
                      <a:pt x="43" y="140"/>
                    </a:lnTo>
                    <a:lnTo>
                      <a:pt x="38" y="145"/>
                    </a:lnTo>
                    <a:lnTo>
                      <a:pt x="23" y="135"/>
                    </a:lnTo>
                    <a:lnTo>
                      <a:pt x="18" y="118"/>
                    </a:lnTo>
                    <a:lnTo>
                      <a:pt x="16" y="97"/>
                    </a:lnTo>
                    <a:lnTo>
                      <a:pt x="13" y="77"/>
                    </a:lnTo>
                    <a:lnTo>
                      <a:pt x="11" y="59"/>
                    </a:lnTo>
                    <a:lnTo>
                      <a:pt x="7" y="42"/>
                    </a:lnTo>
                    <a:lnTo>
                      <a:pt x="4" y="24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7" name="Freeform 62"/>
              <p:cNvSpPr>
                <a:spLocks/>
              </p:cNvSpPr>
              <p:nvPr/>
            </p:nvSpPr>
            <p:spPr bwMode="auto">
              <a:xfrm>
                <a:off x="3820" y="2117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"/>
                  <a:gd name="T14" fmla="*/ 1 w 1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8" name="Freeform 63"/>
              <p:cNvSpPr>
                <a:spLocks/>
              </p:cNvSpPr>
              <p:nvPr/>
            </p:nvSpPr>
            <p:spPr bwMode="auto">
              <a:xfrm>
                <a:off x="4056" y="2117"/>
                <a:ext cx="8" cy="19"/>
              </a:xfrm>
              <a:custGeom>
                <a:avLst/>
                <a:gdLst>
                  <a:gd name="T0" fmla="*/ 6 w 8"/>
                  <a:gd name="T1" fmla="*/ 19 h 19"/>
                  <a:gd name="T2" fmla="*/ 0 w 8"/>
                  <a:gd name="T3" fmla="*/ 14 h 19"/>
                  <a:gd name="T4" fmla="*/ 2 w 8"/>
                  <a:gd name="T5" fmla="*/ 11 h 19"/>
                  <a:gd name="T6" fmla="*/ 2 w 8"/>
                  <a:gd name="T7" fmla="*/ 7 h 19"/>
                  <a:gd name="T8" fmla="*/ 3 w 8"/>
                  <a:gd name="T9" fmla="*/ 4 h 19"/>
                  <a:gd name="T10" fmla="*/ 3 w 8"/>
                  <a:gd name="T11" fmla="*/ 0 h 19"/>
                  <a:gd name="T12" fmla="*/ 7 w 8"/>
                  <a:gd name="T13" fmla="*/ 5 h 19"/>
                  <a:gd name="T14" fmla="*/ 8 w 8"/>
                  <a:gd name="T15" fmla="*/ 9 h 19"/>
                  <a:gd name="T16" fmla="*/ 7 w 8"/>
                  <a:gd name="T17" fmla="*/ 14 h 19"/>
                  <a:gd name="T18" fmla="*/ 6 w 8"/>
                  <a:gd name="T19" fmla="*/ 19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9"/>
                  <a:gd name="T32" fmla="*/ 8 w 8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9">
                    <a:moveTo>
                      <a:pt x="6" y="19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8" y="9"/>
                    </a:lnTo>
                    <a:lnTo>
                      <a:pt x="7" y="14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C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9" name="Rectangle 64"/>
              <p:cNvSpPr>
                <a:spLocks noChangeArrowheads="1"/>
              </p:cNvSpPr>
              <p:nvPr/>
            </p:nvSpPr>
            <p:spPr bwMode="auto">
              <a:xfrm>
                <a:off x="3825" y="2120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0" name="Rectangle 65"/>
              <p:cNvSpPr>
                <a:spLocks noChangeArrowheads="1"/>
              </p:cNvSpPr>
              <p:nvPr/>
            </p:nvSpPr>
            <p:spPr bwMode="auto">
              <a:xfrm>
                <a:off x="4078" y="2129"/>
                <a:ext cx="1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1" name="Freeform 66"/>
              <p:cNvSpPr>
                <a:spLocks/>
              </p:cNvSpPr>
              <p:nvPr/>
            </p:nvSpPr>
            <p:spPr bwMode="auto">
              <a:xfrm>
                <a:off x="3969" y="2146"/>
                <a:ext cx="36" cy="86"/>
              </a:xfrm>
              <a:custGeom>
                <a:avLst/>
                <a:gdLst>
                  <a:gd name="T0" fmla="*/ 19 w 36"/>
                  <a:gd name="T1" fmla="*/ 0 h 86"/>
                  <a:gd name="T2" fmla="*/ 19 w 36"/>
                  <a:gd name="T3" fmla="*/ 13 h 86"/>
                  <a:gd name="T4" fmla="*/ 22 w 36"/>
                  <a:gd name="T5" fmla="*/ 25 h 86"/>
                  <a:gd name="T6" fmla="*/ 28 w 36"/>
                  <a:gd name="T7" fmla="*/ 36 h 86"/>
                  <a:gd name="T8" fmla="*/ 36 w 36"/>
                  <a:gd name="T9" fmla="*/ 44 h 86"/>
                  <a:gd name="T10" fmla="*/ 35 w 36"/>
                  <a:gd name="T11" fmla="*/ 55 h 86"/>
                  <a:gd name="T12" fmla="*/ 32 w 36"/>
                  <a:gd name="T13" fmla="*/ 64 h 86"/>
                  <a:gd name="T14" fmla="*/ 29 w 36"/>
                  <a:gd name="T15" fmla="*/ 75 h 86"/>
                  <a:gd name="T16" fmla="*/ 27 w 36"/>
                  <a:gd name="T17" fmla="*/ 86 h 86"/>
                  <a:gd name="T18" fmla="*/ 19 w 36"/>
                  <a:gd name="T19" fmla="*/ 71 h 86"/>
                  <a:gd name="T20" fmla="*/ 17 w 36"/>
                  <a:gd name="T21" fmla="*/ 53 h 86"/>
                  <a:gd name="T22" fmla="*/ 13 w 36"/>
                  <a:gd name="T23" fmla="*/ 37 h 86"/>
                  <a:gd name="T24" fmla="*/ 0 w 36"/>
                  <a:gd name="T25" fmla="*/ 26 h 86"/>
                  <a:gd name="T26" fmla="*/ 1 w 36"/>
                  <a:gd name="T27" fmla="*/ 16 h 86"/>
                  <a:gd name="T28" fmla="*/ 5 w 36"/>
                  <a:gd name="T29" fmla="*/ 9 h 86"/>
                  <a:gd name="T30" fmla="*/ 12 w 36"/>
                  <a:gd name="T31" fmla="*/ 4 h 86"/>
                  <a:gd name="T32" fmla="*/ 19 w 36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86"/>
                  <a:gd name="T53" fmla="*/ 36 w 36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86">
                    <a:moveTo>
                      <a:pt x="19" y="0"/>
                    </a:moveTo>
                    <a:lnTo>
                      <a:pt x="19" y="13"/>
                    </a:lnTo>
                    <a:lnTo>
                      <a:pt x="22" y="25"/>
                    </a:lnTo>
                    <a:lnTo>
                      <a:pt x="28" y="36"/>
                    </a:lnTo>
                    <a:lnTo>
                      <a:pt x="36" y="44"/>
                    </a:lnTo>
                    <a:lnTo>
                      <a:pt x="35" y="55"/>
                    </a:lnTo>
                    <a:lnTo>
                      <a:pt x="32" y="64"/>
                    </a:lnTo>
                    <a:lnTo>
                      <a:pt x="29" y="75"/>
                    </a:lnTo>
                    <a:lnTo>
                      <a:pt x="27" y="86"/>
                    </a:lnTo>
                    <a:lnTo>
                      <a:pt x="19" y="71"/>
                    </a:lnTo>
                    <a:lnTo>
                      <a:pt x="17" y="53"/>
                    </a:lnTo>
                    <a:lnTo>
                      <a:pt x="13" y="37"/>
                    </a:lnTo>
                    <a:lnTo>
                      <a:pt x="0" y="26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12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4C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2" name="Freeform 67"/>
              <p:cNvSpPr>
                <a:spLocks/>
              </p:cNvSpPr>
              <p:nvPr/>
            </p:nvSpPr>
            <p:spPr bwMode="auto">
              <a:xfrm>
                <a:off x="4062" y="2162"/>
                <a:ext cx="60" cy="214"/>
              </a:xfrm>
              <a:custGeom>
                <a:avLst/>
                <a:gdLst>
                  <a:gd name="T0" fmla="*/ 60 w 60"/>
                  <a:gd name="T1" fmla="*/ 0 h 214"/>
                  <a:gd name="T2" fmla="*/ 58 w 60"/>
                  <a:gd name="T3" fmla="*/ 21 h 214"/>
                  <a:gd name="T4" fmla="*/ 58 w 60"/>
                  <a:gd name="T5" fmla="*/ 41 h 214"/>
                  <a:gd name="T6" fmla="*/ 58 w 60"/>
                  <a:gd name="T7" fmla="*/ 61 h 214"/>
                  <a:gd name="T8" fmla="*/ 59 w 60"/>
                  <a:gd name="T9" fmla="*/ 83 h 214"/>
                  <a:gd name="T10" fmla="*/ 55 w 60"/>
                  <a:gd name="T11" fmla="*/ 94 h 214"/>
                  <a:gd name="T12" fmla="*/ 49 w 60"/>
                  <a:gd name="T13" fmla="*/ 107 h 214"/>
                  <a:gd name="T14" fmla="*/ 44 w 60"/>
                  <a:gd name="T15" fmla="*/ 119 h 214"/>
                  <a:gd name="T16" fmla="*/ 39 w 60"/>
                  <a:gd name="T17" fmla="*/ 132 h 214"/>
                  <a:gd name="T18" fmla="*/ 36 w 60"/>
                  <a:gd name="T19" fmla="*/ 143 h 214"/>
                  <a:gd name="T20" fmla="*/ 34 w 60"/>
                  <a:gd name="T21" fmla="*/ 157 h 214"/>
                  <a:gd name="T22" fmla="*/ 34 w 60"/>
                  <a:gd name="T23" fmla="*/ 170 h 214"/>
                  <a:gd name="T24" fmla="*/ 38 w 60"/>
                  <a:gd name="T25" fmla="*/ 184 h 214"/>
                  <a:gd name="T26" fmla="*/ 39 w 60"/>
                  <a:gd name="T27" fmla="*/ 191 h 214"/>
                  <a:gd name="T28" fmla="*/ 43 w 60"/>
                  <a:gd name="T29" fmla="*/ 197 h 214"/>
                  <a:gd name="T30" fmla="*/ 46 w 60"/>
                  <a:gd name="T31" fmla="*/ 202 h 214"/>
                  <a:gd name="T32" fmla="*/ 41 w 60"/>
                  <a:gd name="T33" fmla="*/ 209 h 214"/>
                  <a:gd name="T34" fmla="*/ 37 w 60"/>
                  <a:gd name="T35" fmla="*/ 210 h 214"/>
                  <a:gd name="T36" fmla="*/ 33 w 60"/>
                  <a:gd name="T37" fmla="*/ 211 h 214"/>
                  <a:gd name="T38" fmla="*/ 30 w 60"/>
                  <a:gd name="T39" fmla="*/ 212 h 214"/>
                  <a:gd name="T40" fmla="*/ 25 w 60"/>
                  <a:gd name="T41" fmla="*/ 213 h 214"/>
                  <a:gd name="T42" fmla="*/ 22 w 60"/>
                  <a:gd name="T43" fmla="*/ 214 h 214"/>
                  <a:gd name="T44" fmla="*/ 18 w 60"/>
                  <a:gd name="T45" fmla="*/ 214 h 214"/>
                  <a:gd name="T46" fmla="*/ 14 w 60"/>
                  <a:gd name="T47" fmla="*/ 214 h 214"/>
                  <a:gd name="T48" fmla="*/ 10 w 60"/>
                  <a:gd name="T49" fmla="*/ 213 h 214"/>
                  <a:gd name="T50" fmla="*/ 6 w 60"/>
                  <a:gd name="T51" fmla="*/ 212 h 214"/>
                  <a:gd name="T52" fmla="*/ 2 w 60"/>
                  <a:gd name="T53" fmla="*/ 210 h 214"/>
                  <a:gd name="T54" fmla="*/ 0 w 60"/>
                  <a:gd name="T55" fmla="*/ 206 h 214"/>
                  <a:gd name="T56" fmla="*/ 1 w 60"/>
                  <a:gd name="T57" fmla="*/ 201 h 214"/>
                  <a:gd name="T58" fmla="*/ 4 w 60"/>
                  <a:gd name="T59" fmla="*/ 200 h 214"/>
                  <a:gd name="T60" fmla="*/ 5 w 60"/>
                  <a:gd name="T61" fmla="*/ 181 h 214"/>
                  <a:gd name="T62" fmla="*/ 9 w 60"/>
                  <a:gd name="T63" fmla="*/ 164 h 214"/>
                  <a:gd name="T64" fmla="*/ 17 w 60"/>
                  <a:gd name="T65" fmla="*/ 148 h 214"/>
                  <a:gd name="T66" fmla="*/ 30 w 60"/>
                  <a:gd name="T67" fmla="*/ 134 h 214"/>
                  <a:gd name="T68" fmla="*/ 33 w 60"/>
                  <a:gd name="T69" fmla="*/ 128 h 214"/>
                  <a:gd name="T70" fmla="*/ 35 w 60"/>
                  <a:gd name="T71" fmla="*/ 122 h 214"/>
                  <a:gd name="T72" fmla="*/ 38 w 60"/>
                  <a:gd name="T73" fmla="*/ 117 h 214"/>
                  <a:gd name="T74" fmla="*/ 40 w 60"/>
                  <a:gd name="T75" fmla="*/ 111 h 214"/>
                  <a:gd name="T76" fmla="*/ 41 w 60"/>
                  <a:gd name="T77" fmla="*/ 111 h 214"/>
                  <a:gd name="T78" fmla="*/ 44 w 60"/>
                  <a:gd name="T79" fmla="*/ 99 h 214"/>
                  <a:gd name="T80" fmla="*/ 45 w 60"/>
                  <a:gd name="T81" fmla="*/ 85 h 214"/>
                  <a:gd name="T82" fmla="*/ 47 w 60"/>
                  <a:gd name="T83" fmla="*/ 72 h 214"/>
                  <a:gd name="T84" fmla="*/ 49 w 60"/>
                  <a:gd name="T85" fmla="*/ 59 h 214"/>
                  <a:gd name="T86" fmla="*/ 48 w 60"/>
                  <a:gd name="T87" fmla="*/ 57 h 214"/>
                  <a:gd name="T88" fmla="*/ 49 w 60"/>
                  <a:gd name="T89" fmla="*/ 55 h 214"/>
                  <a:gd name="T90" fmla="*/ 49 w 60"/>
                  <a:gd name="T91" fmla="*/ 52 h 214"/>
                  <a:gd name="T92" fmla="*/ 47 w 60"/>
                  <a:gd name="T93" fmla="*/ 51 h 214"/>
                  <a:gd name="T94" fmla="*/ 49 w 60"/>
                  <a:gd name="T95" fmla="*/ 46 h 214"/>
                  <a:gd name="T96" fmla="*/ 48 w 60"/>
                  <a:gd name="T97" fmla="*/ 42 h 214"/>
                  <a:gd name="T98" fmla="*/ 48 w 60"/>
                  <a:gd name="T99" fmla="*/ 38 h 214"/>
                  <a:gd name="T100" fmla="*/ 49 w 60"/>
                  <a:gd name="T101" fmla="*/ 33 h 214"/>
                  <a:gd name="T102" fmla="*/ 50 w 60"/>
                  <a:gd name="T103" fmla="*/ 30 h 214"/>
                  <a:gd name="T104" fmla="*/ 50 w 60"/>
                  <a:gd name="T105" fmla="*/ 26 h 214"/>
                  <a:gd name="T106" fmla="*/ 50 w 60"/>
                  <a:gd name="T107" fmla="*/ 23 h 214"/>
                  <a:gd name="T108" fmla="*/ 50 w 60"/>
                  <a:gd name="T109" fmla="*/ 18 h 214"/>
                  <a:gd name="T110" fmla="*/ 45 w 60"/>
                  <a:gd name="T111" fmla="*/ 15 h 214"/>
                  <a:gd name="T112" fmla="*/ 47 w 60"/>
                  <a:gd name="T113" fmla="*/ 10 h 214"/>
                  <a:gd name="T114" fmla="*/ 50 w 60"/>
                  <a:gd name="T115" fmla="*/ 6 h 214"/>
                  <a:gd name="T116" fmla="*/ 55 w 60"/>
                  <a:gd name="T117" fmla="*/ 2 h 214"/>
                  <a:gd name="T118" fmla="*/ 60 w 60"/>
                  <a:gd name="T119" fmla="*/ 0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"/>
                  <a:gd name="T181" fmla="*/ 0 h 214"/>
                  <a:gd name="T182" fmla="*/ 60 w 60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" h="214">
                    <a:moveTo>
                      <a:pt x="60" y="0"/>
                    </a:moveTo>
                    <a:lnTo>
                      <a:pt x="58" y="21"/>
                    </a:lnTo>
                    <a:lnTo>
                      <a:pt x="58" y="41"/>
                    </a:lnTo>
                    <a:lnTo>
                      <a:pt x="58" y="61"/>
                    </a:lnTo>
                    <a:lnTo>
                      <a:pt x="59" y="83"/>
                    </a:lnTo>
                    <a:lnTo>
                      <a:pt x="55" y="94"/>
                    </a:lnTo>
                    <a:lnTo>
                      <a:pt x="49" y="107"/>
                    </a:lnTo>
                    <a:lnTo>
                      <a:pt x="44" y="119"/>
                    </a:lnTo>
                    <a:lnTo>
                      <a:pt x="39" y="132"/>
                    </a:lnTo>
                    <a:lnTo>
                      <a:pt x="36" y="143"/>
                    </a:lnTo>
                    <a:lnTo>
                      <a:pt x="34" y="157"/>
                    </a:lnTo>
                    <a:lnTo>
                      <a:pt x="34" y="170"/>
                    </a:lnTo>
                    <a:lnTo>
                      <a:pt x="38" y="184"/>
                    </a:lnTo>
                    <a:lnTo>
                      <a:pt x="39" y="191"/>
                    </a:lnTo>
                    <a:lnTo>
                      <a:pt x="43" y="197"/>
                    </a:lnTo>
                    <a:lnTo>
                      <a:pt x="46" y="202"/>
                    </a:lnTo>
                    <a:lnTo>
                      <a:pt x="41" y="209"/>
                    </a:lnTo>
                    <a:lnTo>
                      <a:pt x="37" y="210"/>
                    </a:lnTo>
                    <a:lnTo>
                      <a:pt x="33" y="211"/>
                    </a:lnTo>
                    <a:lnTo>
                      <a:pt x="30" y="212"/>
                    </a:lnTo>
                    <a:lnTo>
                      <a:pt x="25" y="213"/>
                    </a:lnTo>
                    <a:lnTo>
                      <a:pt x="22" y="214"/>
                    </a:lnTo>
                    <a:lnTo>
                      <a:pt x="18" y="214"/>
                    </a:lnTo>
                    <a:lnTo>
                      <a:pt x="14" y="214"/>
                    </a:lnTo>
                    <a:lnTo>
                      <a:pt x="10" y="213"/>
                    </a:lnTo>
                    <a:lnTo>
                      <a:pt x="6" y="212"/>
                    </a:lnTo>
                    <a:lnTo>
                      <a:pt x="2" y="210"/>
                    </a:lnTo>
                    <a:lnTo>
                      <a:pt x="0" y="206"/>
                    </a:lnTo>
                    <a:lnTo>
                      <a:pt x="1" y="201"/>
                    </a:lnTo>
                    <a:lnTo>
                      <a:pt x="4" y="200"/>
                    </a:lnTo>
                    <a:lnTo>
                      <a:pt x="5" y="181"/>
                    </a:lnTo>
                    <a:lnTo>
                      <a:pt x="9" y="164"/>
                    </a:lnTo>
                    <a:lnTo>
                      <a:pt x="17" y="148"/>
                    </a:lnTo>
                    <a:lnTo>
                      <a:pt x="30" y="134"/>
                    </a:lnTo>
                    <a:lnTo>
                      <a:pt x="33" y="128"/>
                    </a:lnTo>
                    <a:lnTo>
                      <a:pt x="35" y="122"/>
                    </a:lnTo>
                    <a:lnTo>
                      <a:pt x="38" y="117"/>
                    </a:lnTo>
                    <a:lnTo>
                      <a:pt x="40" y="111"/>
                    </a:lnTo>
                    <a:lnTo>
                      <a:pt x="41" y="111"/>
                    </a:lnTo>
                    <a:lnTo>
                      <a:pt x="44" y="99"/>
                    </a:lnTo>
                    <a:lnTo>
                      <a:pt x="45" y="85"/>
                    </a:lnTo>
                    <a:lnTo>
                      <a:pt x="47" y="72"/>
                    </a:lnTo>
                    <a:lnTo>
                      <a:pt x="49" y="59"/>
                    </a:lnTo>
                    <a:lnTo>
                      <a:pt x="48" y="57"/>
                    </a:lnTo>
                    <a:lnTo>
                      <a:pt x="49" y="55"/>
                    </a:lnTo>
                    <a:lnTo>
                      <a:pt x="49" y="52"/>
                    </a:lnTo>
                    <a:lnTo>
                      <a:pt x="47" y="51"/>
                    </a:lnTo>
                    <a:lnTo>
                      <a:pt x="49" y="46"/>
                    </a:lnTo>
                    <a:lnTo>
                      <a:pt x="48" y="42"/>
                    </a:lnTo>
                    <a:lnTo>
                      <a:pt x="48" y="38"/>
                    </a:lnTo>
                    <a:lnTo>
                      <a:pt x="49" y="33"/>
                    </a:lnTo>
                    <a:lnTo>
                      <a:pt x="50" y="30"/>
                    </a:lnTo>
                    <a:lnTo>
                      <a:pt x="50" y="26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45" y="15"/>
                    </a:lnTo>
                    <a:lnTo>
                      <a:pt x="47" y="10"/>
                    </a:lnTo>
                    <a:lnTo>
                      <a:pt x="50" y="6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4C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3" name="Freeform 68"/>
              <p:cNvSpPr>
                <a:spLocks/>
              </p:cNvSpPr>
              <p:nvPr/>
            </p:nvSpPr>
            <p:spPr bwMode="auto">
              <a:xfrm>
                <a:off x="3716" y="2315"/>
                <a:ext cx="42" cy="24"/>
              </a:xfrm>
              <a:custGeom>
                <a:avLst/>
                <a:gdLst>
                  <a:gd name="T0" fmla="*/ 42 w 42"/>
                  <a:gd name="T1" fmla="*/ 5 h 24"/>
                  <a:gd name="T2" fmla="*/ 38 w 42"/>
                  <a:gd name="T3" fmla="*/ 11 h 24"/>
                  <a:gd name="T4" fmla="*/ 33 w 42"/>
                  <a:gd name="T5" fmla="*/ 14 h 24"/>
                  <a:gd name="T6" fmla="*/ 27 w 42"/>
                  <a:gd name="T7" fmla="*/ 16 h 24"/>
                  <a:gd name="T8" fmla="*/ 22 w 42"/>
                  <a:gd name="T9" fmla="*/ 19 h 24"/>
                  <a:gd name="T10" fmla="*/ 18 w 42"/>
                  <a:gd name="T11" fmla="*/ 21 h 24"/>
                  <a:gd name="T12" fmla="*/ 13 w 42"/>
                  <a:gd name="T13" fmla="*/ 24 h 24"/>
                  <a:gd name="T14" fmla="*/ 9 w 42"/>
                  <a:gd name="T15" fmla="*/ 24 h 24"/>
                  <a:gd name="T16" fmla="*/ 5 w 42"/>
                  <a:gd name="T17" fmla="*/ 21 h 24"/>
                  <a:gd name="T18" fmla="*/ 1 w 42"/>
                  <a:gd name="T19" fmla="*/ 17 h 24"/>
                  <a:gd name="T20" fmla="*/ 0 w 42"/>
                  <a:gd name="T21" fmla="*/ 12 h 24"/>
                  <a:gd name="T22" fmla="*/ 0 w 42"/>
                  <a:gd name="T23" fmla="*/ 6 h 24"/>
                  <a:gd name="T24" fmla="*/ 0 w 42"/>
                  <a:gd name="T25" fmla="*/ 0 h 24"/>
                  <a:gd name="T26" fmla="*/ 4 w 42"/>
                  <a:gd name="T27" fmla="*/ 3 h 24"/>
                  <a:gd name="T28" fmla="*/ 9 w 42"/>
                  <a:gd name="T29" fmla="*/ 5 h 24"/>
                  <a:gd name="T30" fmla="*/ 14 w 42"/>
                  <a:gd name="T31" fmla="*/ 6 h 24"/>
                  <a:gd name="T32" fmla="*/ 19 w 42"/>
                  <a:gd name="T33" fmla="*/ 5 h 24"/>
                  <a:gd name="T34" fmla="*/ 26 w 42"/>
                  <a:gd name="T35" fmla="*/ 4 h 24"/>
                  <a:gd name="T36" fmla="*/ 31 w 42"/>
                  <a:gd name="T37" fmla="*/ 4 h 24"/>
                  <a:gd name="T38" fmla="*/ 37 w 42"/>
                  <a:gd name="T39" fmla="*/ 4 h 24"/>
                  <a:gd name="T40" fmla="*/ 42 w 42"/>
                  <a:gd name="T41" fmla="*/ 5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24"/>
                  <a:gd name="T65" fmla="*/ 42 w 42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24">
                    <a:moveTo>
                      <a:pt x="42" y="5"/>
                    </a:moveTo>
                    <a:lnTo>
                      <a:pt x="38" y="11"/>
                    </a:lnTo>
                    <a:lnTo>
                      <a:pt x="33" y="14"/>
                    </a:lnTo>
                    <a:lnTo>
                      <a:pt x="27" y="16"/>
                    </a:lnTo>
                    <a:lnTo>
                      <a:pt x="22" y="19"/>
                    </a:lnTo>
                    <a:lnTo>
                      <a:pt x="18" y="21"/>
                    </a:lnTo>
                    <a:lnTo>
                      <a:pt x="13" y="24"/>
                    </a:lnTo>
                    <a:lnTo>
                      <a:pt x="9" y="24"/>
                    </a:lnTo>
                    <a:lnTo>
                      <a:pt x="5" y="21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5"/>
                    </a:lnTo>
                    <a:lnTo>
                      <a:pt x="26" y="4"/>
                    </a:lnTo>
                    <a:lnTo>
                      <a:pt x="31" y="4"/>
                    </a:lnTo>
                    <a:lnTo>
                      <a:pt x="37" y="4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4" name="Freeform 69"/>
              <p:cNvSpPr>
                <a:spLocks/>
              </p:cNvSpPr>
              <p:nvPr/>
            </p:nvSpPr>
            <p:spPr bwMode="auto">
              <a:xfrm>
                <a:off x="3717" y="2320"/>
                <a:ext cx="34" cy="14"/>
              </a:xfrm>
              <a:custGeom>
                <a:avLst/>
                <a:gdLst>
                  <a:gd name="T0" fmla="*/ 34 w 34"/>
                  <a:gd name="T1" fmla="*/ 5 h 14"/>
                  <a:gd name="T2" fmla="*/ 30 w 34"/>
                  <a:gd name="T3" fmla="*/ 5 h 14"/>
                  <a:gd name="T4" fmla="*/ 27 w 34"/>
                  <a:gd name="T5" fmla="*/ 8 h 14"/>
                  <a:gd name="T6" fmla="*/ 23 w 34"/>
                  <a:gd name="T7" fmla="*/ 10 h 14"/>
                  <a:gd name="T8" fmla="*/ 18 w 34"/>
                  <a:gd name="T9" fmla="*/ 11 h 14"/>
                  <a:gd name="T10" fmla="*/ 15 w 34"/>
                  <a:gd name="T11" fmla="*/ 12 h 14"/>
                  <a:gd name="T12" fmla="*/ 12 w 34"/>
                  <a:gd name="T13" fmla="*/ 13 h 14"/>
                  <a:gd name="T14" fmla="*/ 9 w 34"/>
                  <a:gd name="T15" fmla="*/ 14 h 14"/>
                  <a:gd name="T16" fmla="*/ 5 w 34"/>
                  <a:gd name="T17" fmla="*/ 14 h 14"/>
                  <a:gd name="T18" fmla="*/ 3 w 34"/>
                  <a:gd name="T19" fmla="*/ 11 h 14"/>
                  <a:gd name="T20" fmla="*/ 1 w 34"/>
                  <a:gd name="T21" fmla="*/ 8 h 14"/>
                  <a:gd name="T22" fmla="*/ 0 w 34"/>
                  <a:gd name="T23" fmla="*/ 5 h 14"/>
                  <a:gd name="T24" fmla="*/ 1 w 34"/>
                  <a:gd name="T25" fmla="*/ 0 h 14"/>
                  <a:gd name="T26" fmla="*/ 5 w 34"/>
                  <a:gd name="T27" fmla="*/ 3 h 14"/>
                  <a:gd name="T28" fmla="*/ 9 w 34"/>
                  <a:gd name="T29" fmla="*/ 4 h 14"/>
                  <a:gd name="T30" fmla="*/ 13 w 34"/>
                  <a:gd name="T31" fmla="*/ 4 h 14"/>
                  <a:gd name="T32" fmla="*/ 17 w 34"/>
                  <a:gd name="T33" fmla="*/ 4 h 14"/>
                  <a:gd name="T34" fmla="*/ 22 w 34"/>
                  <a:gd name="T35" fmla="*/ 4 h 14"/>
                  <a:gd name="T36" fmla="*/ 26 w 34"/>
                  <a:gd name="T37" fmla="*/ 3 h 14"/>
                  <a:gd name="T38" fmla="*/ 30 w 34"/>
                  <a:gd name="T39" fmla="*/ 4 h 14"/>
                  <a:gd name="T40" fmla="*/ 34 w 34"/>
                  <a:gd name="T41" fmla="*/ 5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14"/>
                  <a:gd name="T65" fmla="*/ 34 w 34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14">
                    <a:moveTo>
                      <a:pt x="34" y="5"/>
                    </a:moveTo>
                    <a:lnTo>
                      <a:pt x="30" y="5"/>
                    </a:lnTo>
                    <a:lnTo>
                      <a:pt x="27" y="8"/>
                    </a:lnTo>
                    <a:lnTo>
                      <a:pt x="23" y="10"/>
                    </a:lnTo>
                    <a:lnTo>
                      <a:pt x="18" y="11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30" y="4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F4D1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5" name="Freeform 70"/>
              <p:cNvSpPr>
                <a:spLocks/>
              </p:cNvSpPr>
              <p:nvPr/>
            </p:nvSpPr>
            <p:spPr bwMode="auto">
              <a:xfrm>
                <a:off x="3652" y="2333"/>
                <a:ext cx="54" cy="43"/>
              </a:xfrm>
              <a:custGeom>
                <a:avLst/>
                <a:gdLst>
                  <a:gd name="T0" fmla="*/ 54 w 54"/>
                  <a:gd name="T1" fmla="*/ 14 h 43"/>
                  <a:gd name="T2" fmla="*/ 45 w 54"/>
                  <a:gd name="T3" fmla="*/ 16 h 43"/>
                  <a:gd name="T4" fmla="*/ 39 w 54"/>
                  <a:gd name="T5" fmla="*/ 23 h 43"/>
                  <a:gd name="T6" fmla="*/ 35 w 54"/>
                  <a:gd name="T7" fmla="*/ 30 h 43"/>
                  <a:gd name="T8" fmla="*/ 31 w 54"/>
                  <a:gd name="T9" fmla="*/ 39 h 43"/>
                  <a:gd name="T10" fmla="*/ 31 w 54"/>
                  <a:gd name="T11" fmla="*/ 43 h 43"/>
                  <a:gd name="T12" fmla="*/ 22 w 54"/>
                  <a:gd name="T13" fmla="*/ 34 h 43"/>
                  <a:gd name="T14" fmla="*/ 14 w 54"/>
                  <a:gd name="T15" fmla="*/ 26 h 43"/>
                  <a:gd name="T16" fmla="*/ 7 w 54"/>
                  <a:gd name="T17" fmla="*/ 15 h 43"/>
                  <a:gd name="T18" fmla="*/ 0 w 54"/>
                  <a:gd name="T19" fmla="*/ 3 h 43"/>
                  <a:gd name="T20" fmla="*/ 6 w 54"/>
                  <a:gd name="T21" fmla="*/ 2 h 43"/>
                  <a:gd name="T22" fmla="*/ 11 w 54"/>
                  <a:gd name="T23" fmla="*/ 2 h 43"/>
                  <a:gd name="T24" fmla="*/ 16 w 54"/>
                  <a:gd name="T25" fmla="*/ 2 h 43"/>
                  <a:gd name="T26" fmla="*/ 21 w 54"/>
                  <a:gd name="T27" fmla="*/ 3 h 43"/>
                  <a:gd name="T28" fmla="*/ 26 w 54"/>
                  <a:gd name="T29" fmla="*/ 3 h 43"/>
                  <a:gd name="T30" fmla="*/ 31 w 54"/>
                  <a:gd name="T31" fmla="*/ 3 h 43"/>
                  <a:gd name="T32" fmla="*/ 36 w 54"/>
                  <a:gd name="T33" fmla="*/ 2 h 43"/>
                  <a:gd name="T34" fmla="*/ 40 w 54"/>
                  <a:gd name="T35" fmla="*/ 0 h 43"/>
                  <a:gd name="T36" fmla="*/ 44 w 54"/>
                  <a:gd name="T37" fmla="*/ 2 h 43"/>
                  <a:gd name="T38" fmla="*/ 48 w 54"/>
                  <a:gd name="T39" fmla="*/ 6 h 43"/>
                  <a:gd name="T40" fmla="*/ 51 w 54"/>
                  <a:gd name="T41" fmla="*/ 10 h 43"/>
                  <a:gd name="T42" fmla="*/ 54 w 54"/>
                  <a:gd name="T43" fmla="*/ 14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43"/>
                  <a:gd name="T68" fmla="*/ 54 w 54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43">
                    <a:moveTo>
                      <a:pt x="54" y="14"/>
                    </a:moveTo>
                    <a:lnTo>
                      <a:pt x="45" y="16"/>
                    </a:lnTo>
                    <a:lnTo>
                      <a:pt x="39" y="23"/>
                    </a:lnTo>
                    <a:lnTo>
                      <a:pt x="35" y="30"/>
                    </a:lnTo>
                    <a:lnTo>
                      <a:pt x="31" y="39"/>
                    </a:lnTo>
                    <a:lnTo>
                      <a:pt x="31" y="43"/>
                    </a:lnTo>
                    <a:lnTo>
                      <a:pt x="22" y="34"/>
                    </a:lnTo>
                    <a:lnTo>
                      <a:pt x="14" y="26"/>
                    </a:lnTo>
                    <a:lnTo>
                      <a:pt x="7" y="15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4" y="2"/>
                    </a:lnTo>
                    <a:lnTo>
                      <a:pt x="48" y="6"/>
                    </a:lnTo>
                    <a:lnTo>
                      <a:pt x="51" y="10"/>
                    </a:lnTo>
                    <a:lnTo>
                      <a:pt x="54" y="14"/>
                    </a:lnTo>
                    <a:close/>
                  </a:path>
                </a:pathLst>
              </a:custGeom>
              <a:solidFill>
                <a:srgbClr val="F4CC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6" name="Freeform 71"/>
              <p:cNvSpPr>
                <a:spLocks/>
              </p:cNvSpPr>
              <p:nvPr/>
            </p:nvSpPr>
            <p:spPr bwMode="auto">
              <a:xfrm>
                <a:off x="3688" y="2349"/>
                <a:ext cx="106" cy="96"/>
              </a:xfrm>
              <a:custGeom>
                <a:avLst/>
                <a:gdLst>
                  <a:gd name="T0" fmla="*/ 70 w 106"/>
                  <a:gd name="T1" fmla="*/ 1 h 96"/>
                  <a:gd name="T2" fmla="*/ 77 w 106"/>
                  <a:gd name="T3" fmla="*/ 10 h 96"/>
                  <a:gd name="T4" fmla="*/ 84 w 106"/>
                  <a:gd name="T5" fmla="*/ 17 h 96"/>
                  <a:gd name="T6" fmla="*/ 92 w 106"/>
                  <a:gd name="T7" fmla="*/ 23 h 96"/>
                  <a:gd name="T8" fmla="*/ 99 w 106"/>
                  <a:gd name="T9" fmla="*/ 28 h 96"/>
                  <a:gd name="T10" fmla="*/ 104 w 106"/>
                  <a:gd name="T11" fmla="*/ 28 h 96"/>
                  <a:gd name="T12" fmla="*/ 105 w 106"/>
                  <a:gd name="T13" fmla="*/ 31 h 96"/>
                  <a:gd name="T14" fmla="*/ 105 w 106"/>
                  <a:gd name="T15" fmla="*/ 34 h 96"/>
                  <a:gd name="T16" fmla="*/ 106 w 106"/>
                  <a:gd name="T17" fmla="*/ 38 h 96"/>
                  <a:gd name="T18" fmla="*/ 101 w 106"/>
                  <a:gd name="T19" fmla="*/ 44 h 96"/>
                  <a:gd name="T20" fmla="*/ 96 w 106"/>
                  <a:gd name="T21" fmla="*/ 50 h 96"/>
                  <a:gd name="T22" fmla="*/ 90 w 106"/>
                  <a:gd name="T23" fmla="*/ 57 h 96"/>
                  <a:gd name="T24" fmla="*/ 86 w 106"/>
                  <a:gd name="T25" fmla="*/ 63 h 96"/>
                  <a:gd name="T26" fmla="*/ 81 w 106"/>
                  <a:gd name="T27" fmla="*/ 71 h 96"/>
                  <a:gd name="T28" fmla="*/ 76 w 106"/>
                  <a:gd name="T29" fmla="*/ 78 h 96"/>
                  <a:gd name="T30" fmla="*/ 72 w 106"/>
                  <a:gd name="T31" fmla="*/ 87 h 96"/>
                  <a:gd name="T32" fmla="*/ 70 w 106"/>
                  <a:gd name="T33" fmla="*/ 96 h 96"/>
                  <a:gd name="T34" fmla="*/ 68 w 106"/>
                  <a:gd name="T35" fmla="*/ 90 h 96"/>
                  <a:gd name="T36" fmla="*/ 64 w 106"/>
                  <a:gd name="T37" fmla="*/ 85 h 96"/>
                  <a:gd name="T38" fmla="*/ 59 w 106"/>
                  <a:gd name="T39" fmla="*/ 80 h 96"/>
                  <a:gd name="T40" fmla="*/ 53 w 106"/>
                  <a:gd name="T41" fmla="*/ 77 h 96"/>
                  <a:gd name="T42" fmla="*/ 46 w 106"/>
                  <a:gd name="T43" fmla="*/ 74 h 96"/>
                  <a:gd name="T44" fmla="*/ 41 w 106"/>
                  <a:gd name="T45" fmla="*/ 70 h 96"/>
                  <a:gd name="T46" fmla="*/ 36 w 106"/>
                  <a:gd name="T47" fmla="*/ 64 h 96"/>
                  <a:gd name="T48" fmla="*/ 33 w 106"/>
                  <a:gd name="T49" fmla="*/ 58 h 96"/>
                  <a:gd name="T50" fmla="*/ 29 w 106"/>
                  <a:gd name="T51" fmla="*/ 54 h 96"/>
                  <a:gd name="T52" fmla="*/ 23 w 106"/>
                  <a:gd name="T53" fmla="*/ 50 h 96"/>
                  <a:gd name="T54" fmla="*/ 16 w 106"/>
                  <a:gd name="T55" fmla="*/ 46 h 96"/>
                  <a:gd name="T56" fmla="*/ 11 w 106"/>
                  <a:gd name="T57" fmla="*/ 42 h 96"/>
                  <a:gd name="T58" fmla="*/ 6 w 106"/>
                  <a:gd name="T59" fmla="*/ 38 h 96"/>
                  <a:gd name="T60" fmla="*/ 2 w 106"/>
                  <a:gd name="T61" fmla="*/ 33 h 96"/>
                  <a:gd name="T62" fmla="*/ 0 w 106"/>
                  <a:gd name="T63" fmla="*/ 27 h 96"/>
                  <a:gd name="T64" fmla="*/ 1 w 106"/>
                  <a:gd name="T65" fmla="*/ 19 h 96"/>
                  <a:gd name="T66" fmla="*/ 3 w 106"/>
                  <a:gd name="T67" fmla="*/ 14 h 96"/>
                  <a:gd name="T68" fmla="*/ 6 w 106"/>
                  <a:gd name="T69" fmla="*/ 10 h 96"/>
                  <a:gd name="T70" fmla="*/ 10 w 106"/>
                  <a:gd name="T71" fmla="*/ 7 h 96"/>
                  <a:gd name="T72" fmla="*/ 15 w 106"/>
                  <a:gd name="T73" fmla="*/ 4 h 96"/>
                  <a:gd name="T74" fmla="*/ 23 w 106"/>
                  <a:gd name="T75" fmla="*/ 3 h 96"/>
                  <a:gd name="T76" fmla="*/ 29 w 106"/>
                  <a:gd name="T77" fmla="*/ 7 h 96"/>
                  <a:gd name="T78" fmla="*/ 37 w 106"/>
                  <a:gd name="T79" fmla="*/ 9 h 96"/>
                  <a:gd name="T80" fmla="*/ 45 w 106"/>
                  <a:gd name="T81" fmla="*/ 7 h 96"/>
                  <a:gd name="T82" fmla="*/ 51 w 106"/>
                  <a:gd name="T83" fmla="*/ 2 h 96"/>
                  <a:gd name="T84" fmla="*/ 58 w 106"/>
                  <a:gd name="T85" fmla="*/ 2 h 96"/>
                  <a:gd name="T86" fmla="*/ 65 w 106"/>
                  <a:gd name="T87" fmla="*/ 2 h 96"/>
                  <a:gd name="T88" fmla="*/ 71 w 106"/>
                  <a:gd name="T89" fmla="*/ 0 h 96"/>
                  <a:gd name="T90" fmla="*/ 70 w 106"/>
                  <a:gd name="T91" fmla="*/ 1 h 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6"/>
                  <a:gd name="T139" fmla="*/ 0 h 96"/>
                  <a:gd name="T140" fmla="*/ 106 w 106"/>
                  <a:gd name="T141" fmla="*/ 96 h 9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6" h="96">
                    <a:moveTo>
                      <a:pt x="70" y="1"/>
                    </a:moveTo>
                    <a:lnTo>
                      <a:pt x="77" y="10"/>
                    </a:lnTo>
                    <a:lnTo>
                      <a:pt x="84" y="17"/>
                    </a:lnTo>
                    <a:lnTo>
                      <a:pt x="92" y="23"/>
                    </a:lnTo>
                    <a:lnTo>
                      <a:pt x="99" y="28"/>
                    </a:lnTo>
                    <a:lnTo>
                      <a:pt x="104" y="28"/>
                    </a:lnTo>
                    <a:lnTo>
                      <a:pt x="105" y="31"/>
                    </a:lnTo>
                    <a:lnTo>
                      <a:pt x="105" y="34"/>
                    </a:lnTo>
                    <a:lnTo>
                      <a:pt x="106" y="38"/>
                    </a:lnTo>
                    <a:lnTo>
                      <a:pt x="101" y="44"/>
                    </a:lnTo>
                    <a:lnTo>
                      <a:pt x="96" y="50"/>
                    </a:lnTo>
                    <a:lnTo>
                      <a:pt x="90" y="57"/>
                    </a:lnTo>
                    <a:lnTo>
                      <a:pt x="86" y="63"/>
                    </a:lnTo>
                    <a:lnTo>
                      <a:pt x="81" y="71"/>
                    </a:lnTo>
                    <a:lnTo>
                      <a:pt x="76" y="78"/>
                    </a:lnTo>
                    <a:lnTo>
                      <a:pt x="72" y="87"/>
                    </a:lnTo>
                    <a:lnTo>
                      <a:pt x="70" y="96"/>
                    </a:lnTo>
                    <a:lnTo>
                      <a:pt x="68" y="90"/>
                    </a:lnTo>
                    <a:lnTo>
                      <a:pt x="64" y="85"/>
                    </a:lnTo>
                    <a:lnTo>
                      <a:pt x="59" y="80"/>
                    </a:lnTo>
                    <a:lnTo>
                      <a:pt x="53" y="77"/>
                    </a:lnTo>
                    <a:lnTo>
                      <a:pt x="46" y="74"/>
                    </a:lnTo>
                    <a:lnTo>
                      <a:pt x="41" y="70"/>
                    </a:lnTo>
                    <a:lnTo>
                      <a:pt x="36" y="64"/>
                    </a:lnTo>
                    <a:lnTo>
                      <a:pt x="33" y="58"/>
                    </a:lnTo>
                    <a:lnTo>
                      <a:pt x="29" y="54"/>
                    </a:lnTo>
                    <a:lnTo>
                      <a:pt x="23" y="50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6" y="38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7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29" y="7"/>
                    </a:lnTo>
                    <a:lnTo>
                      <a:pt x="37" y="9"/>
                    </a:lnTo>
                    <a:lnTo>
                      <a:pt x="45" y="7"/>
                    </a:lnTo>
                    <a:lnTo>
                      <a:pt x="51" y="2"/>
                    </a:lnTo>
                    <a:lnTo>
                      <a:pt x="58" y="2"/>
                    </a:lnTo>
                    <a:lnTo>
                      <a:pt x="65" y="2"/>
                    </a:lnTo>
                    <a:lnTo>
                      <a:pt x="71" y="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F9E0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7" name="Freeform 72"/>
              <p:cNvSpPr>
                <a:spLocks/>
              </p:cNvSpPr>
              <p:nvPr/>
            </p:nvSpPr>
            <p:spPr bwMode="auto">
              <a:xfrm>
                <a:off x="4105" y="2356"/>
                <a:ext cx="17" cy="111"/>
              </a:xfrm>
              <a:custGeom>
                <a:avLst/>
                <a:gdLst>
                  <a:gd name="T0" fmla="*/ 17 w 17"/>
                  <a:gd name="T1" fmla="*/ 12 h 111"/>
                  <a:gd name="T2" fmla="*/ 16 w 17"/>
                  <a:gd name="T3" fmla="*/ 34 h 111"/>
                  <a:gd name="T4" fmla="*/ 14 w 17"/>
                  <a:gd name="T5" fmla="*/ 55 h 111"/>
                  <a:gd name="T6" fmla="*/ 13 w 17"/>
                  <a:gd name="T7" fmla="*/ 77 h 111"/>
                  <a:gd name="T8" fmla="*/ 12 w 17"/>
                  <a:gd name="T9" fmla="*/ 99 h 111"/>
                  <a:gd name="T10" fmla="*/ 6 w 17"/>
                  <a:gd name="T11" fmla="*/ 110 h 111"/>
                  <a:gd name="T12" fmla="*/ 6 w 17"/>
                  <a:gd name="T13" fmla="*/ 111 h 111"/>
                  <a:gd name="T14" fmla="*/ 6 w 17"/>
                  <a:gd name="T15" fmla="*/ 107 h 111"/>
                  <a:gd name="T16" fmla="*/ 6 w 17"/>
                  <a:gd name="T17" fmla="*/ 104 h 111"/>
                  <a:gd name="T18" fmla="*/ 4 w 17"/>
                  <a:gd name="T19" fmla="*/ 101 h 111"/>
                  <a:gd name="T20" fmla="*/ 3 w 17"/>
                  <a:gd name="T21" fmla="*/ 82 h 111"/>
                  <a:gd name="T22" fmla="*/ 1 w 17"/>
                  <a:gd name="T23" fmla="*/ 60 h 111"/>
                  <a:gd name="T24" fmla="*/ 0 w 17"/>
                  <a:gd name="T25" fmla="*/ 39 h 111"/>
                  <a:gd name="T26" fmla="*/ 0 w 17"/>
                  <a:gd name="T27" fmla="*/ 19 h 111"/>
                  <a:gd name="T28" fmla="*/ 1 w 17"/>
                  <a:gd name="T29" fmla="*/ 19 h 111"/>
                  <a:gd name="T30" fmla="*/ 2 w 17"/>
                  <a:gd name="T31" fmla="*/ 19 h 111"/>
                  <a:gd name="T32" fmla="*/ 2 w 17"/>
                  <a:gd name="T33" fmla="*/ 19 h 111"/>
                  <a:gd name="T34" fmla="*/ 2 w 17"/>
                  <a:gd name="T35" fmla="*/ 18 h 111"/>
                  <a:gd name="T36" fmla="*/ 2 w 17"/>
                  <a:gd name="T37" fmla="*/ 15 h 111"/>
                  <a:gd name="T38" fmla="*/ 4 w 17"/>
                  <a:gd name="T39" fmla="*/ 12 h 111"/>
                  <a:gd name="T40" fmla="*/ 5 w 17"/>
                  <a:gd name="T41" fmla="*/ 9 h 111"/>
                  <a:gd name="T42" fmla="*/ 6 w 17"/>
                  <a:gd name="T43" fmla="*/ 6 h 111"/>
                  <a:gd name="T44" fmla="*/ 6 w 17"/>
                  <a:gd name="T45" fmla="*/ 2 h 111"/>
                  <a:gd name="T46" fmla="*/ 4 w 17"/>
                  <a:gd name="T47" fmla="*/ 0 h 111"/>
                  <a:gd name="T48" fmla="*/ 8 w 17"/>
                  <a:gd name="T49" fmla="*/ 3 h 111"/>
                  <a:gd name="T50" fmla="*/ 13 w 17"/>
                  <a:gd name="T51" fmla="*/ 5 h 111"/>
                  <a:gd name="T52" fmla="*/ 16 w 17"/>
                  <a:gd name="T53" fmla="*/ 7 h 111"/>
                  <a:gd name="T54" fmla="*/ 17 w 17"/>
                  <a:gd name="T55" fmla="*/ 12 h 1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"/>
                  <a:gd name="T85" fmla="*/ 0 h 111"/>
                  <a:gd name="T86" fmla="*/ 17 w 17"/>
                  <a:gd name="T87" fmla="*/ 111 h 1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" h="111">
                    <a:moveTo>
                      <a:pt x="17" y="12"/>
                    </a:moveTo>
                    <a:lnTo>
                      <a:pt x="16" y="34"/>
                    </a:lnTo>
                    <a:lnTo>
                      <a:pt x="14" y="55"/>
                    </a:lnTo>
                    <a:lnTo>
                      <a:pt x="13" y="77"/>
                    </a:lnTo>
                    <a:lnTo>
                      <a:pt x="12" y="99"/>
                    </a:lnTo>
                    <a:lnTo>
                      <a:pt x="6" y="110"/>
                    </a:lnTo>
                    <a:lnTo>
                      <a:pt x="6" y="111"/>
                    </a:lnTo>
                    <a:lnTo>
                      <a:pt x="6" y="107"/>
                    </a:lnTo>
                    <a:lnTo>
                      <a:pt x="6" y="104"/>
                    </a:lnTo>
                    <a:lnTo>
                      <a:pt x="4" y="101"/>
                    </a:lnTo>
                    <a:lnTo>
                      <a:pt x="3" y="82"/>
                    </a:lnTo>
                    <a:lnTo>
                      <a:pt x="1" y="60"/>
                    </a:lnTo>
                    <a:lnTo>
                      <a:pt x="0" y="39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5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E8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8" name="Freeform 73"/>
              <p:cNvSpPr>
                <a:spLocks/>
              </p:cNvSpPr>
              <p:nvPr/>
            </p:nvSpPr>
            <p:spPr bwMode="auto">
              <a:xfrm>
                <a:off x="3962" y="2360"/>
                <a:ext cx="60" cy="130"/>
              </a:xfrm>
              <a:custGeom>
                <a:avLst/>
                <a:gdLst>
                  <a:gd name="T0" fmla="*/ 21 w 60"/>
                  <a:gd name="T1" fmla="*/ 8 h 130"/>
                  <a:gd name="T2" fmla="*/ 26 w 60"/>
                  <a:gd name="T3" fmla="*/ 8 h 130"/>
                  <a:gd name="T4" fmla="*/ 31 w 60"/>
                  <a:gd name="T5" fmla="*/ 8 h 130"/>
                  <a:gd name="T6" fmla="*/ 36 w 60"/>
                  <a:gd name="T7" fmla="*/ 8 h 130"/>
                  <a:gd name="T8" fmla="*/ 40 w 60"/>
                  <a:gd name="T9" fmla="*/ 9 h 130"/>
                  <a:gd name="T10" fmla="*/ 46 w 60"/>
                  <a:gd name="T11" fmla="*/ 9 h 130"/>
                  <a:gd name="T12" fmla="*/ 50 w 60"/>
                  <a:gd name="T13" fmla="*/ 12 h 130"/>
                  <a:gd name="T14" fmla="*/ 55 w 60"/>
                  <a:gd name="T15" fmla="*/ 13 h 130"/>
                  <a:gd name="T16" fmla="*/ 59 w 60"/>
                  <a:gd name="T17" fmla="*/ 15 h 130"/>
                  <a:gd name="T18" fmla="*/ 59 w 60"/>
                  <a:gd name="T19" fmla="*/ 46 h 130"/>
                  <a:gd name="T20" fmla="*/ 60 w 60"/>
                  <a:gd name="T21" fmla="*/ 74 h 130"/>
                  <a:gd name="T22" fmla="*/ 60 w 60"/>
                  <a:gd name="T23" fmla="*/ 100 h 130"/>
                  <a:gd name="T24" fmla="*/ 58 w 60"/>
                  <a:gd name="T25" fmla="*/ 130 h 130"/>
                  <a:gd name="T26" fmla="*/ 53 w 60"/>
                  <a:gd name="T27" fmla="*/ 124 h 130"/>
                  <a:gd name="T28" fmla="*/ 48 w 60"/>
                  <a:gd name="T29" fmla="*/ 118 h 130"/>
                  <a:gd name="T30" fmla="*/ 42 w 60"/>
                  <a:gd name="T31" fmla="*/ 113 h 130"/>
                  <a:gd name="T32" fmla="*/ 37 w 60"/>
                  <a:gd name="T33" fmla="*/ 108 h 130"/>
                  <a:gd name="T34" fmla="*/ 31 w 60"/>
                  <a:gd name="T35" fmla="*/ 102 h 130"/>
                  <a:gd name="T36" fmla="*/ 25 w 60"/>
                  <a:gd name="T37" fmla="*/ 98 h 130"/>
                  <a:gd name="T38" fmla="*/ 19 w 60"/>
                  <a:gd name="T39" fmla="*/ 94 h 130"/>
                  <a:gd name="T40" fmla="*/ 11 w 60"/>
                  <a:gd name="T41" fmla="*/ 91 h 130"/>
                  <a:gd name="T42" fmla="*/ 8 w 60"/>
                  <a:gd name="T43" fmla="*/ 86 h 130"/>
                  <a:gd name="T44" fmla="*/ 4 w 60"/>
                  <a:gd name="T45" fmla="*/ 83 h 130"/>
                  <a:gd name="T46" fmla="*/ 1 w 60"/>
                  <a:gd name="T47" fmla="*/ 79 h 130"/>
                  <a:gd name="T48" fmla="*/ 0 w 60"/>
                  <a:gd name="T49" fmla="*/ 74 h 130"/>
                  <a:gd name="T50" fmla="*/ 1 w 60"/>
                  <a:gd name="T51" fmla="*/ 55 h 130"/>
                  <a:gd name="T52" fmla="*/ 3 w 60"/>
                  <a:gd name="T53" fmla="*/ 38 h 130"/>
                  <a:gd name="T54" fmla="*/ 6 w 60"/>
                  <a:gd name="T55" fmla="*/ 20 h 130"/>
                  <a:gd name="T56" fmla="*/ 9 w 60"/>
                  <a:gd name="T57" fmla="*/ 3 h 130"/>
                  <a:gd name="T58" fmla="*/ 14 w 60"/>
                  <a:gd name="T59" fmla="*/ 0 h 130"/>
                  <a:gd name="T60" fmla="*/ 14 w 60"/>
                  <a:gd name="T61" fmla="*/ 2 h 130"/>
                  <a:gd name="T62" fmla="*/ 15 w 60"/>
                  <a:gd name="T63" fmla="*/ 4 h 130"/>
                  <a:gd name="T64" fmla="*/ 17 w 60"/>
                  <a:gd name="T65" fmla="*/ 6 h 130"/>
                  <a:gd name="T66" fmla="*/ 21 w 60"/>
                  <a:gd name="T67" fmla="*/ 8 h 1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130"/>
                  <a:gd name="T104" fmla="*/ 60 w 60"/>
                  <a:gd name="T105" fmla="*/ 130 h 1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130">
                    <a:moveTo>
                      <a:pt x="21" y="8"/>
                    </a:moveTo>
                    <a:lnTo>
                      <a:pt x="26" y="8"/>
                    </a:lnTo>
                    <a:lnTo>
                      <a:pt x="31" y="8"/>
                    </a:lnTo>
                    <a:lnTo>
                      <a:pt x="36" y="8"/>
                    </a:lnTo>
                    <a:lnTo>
                      <a:pt x="40" y="9"/>
                    </a:lnTo>
                    <a:lnTo>
                      <a:pt x="46" y="9"/>
                    </a:lnTo>
                    <a:lnTo>
                      <a:pt x="50" y="12"/>
                    </a:lnTo>
                    <a:lnTo>
                      <a:pt x="55" y="13"/>
                    </a:lnTo>
                    <a:lnTo>
                      <a:pt x="59" y="15"/>
                    </a:lnTo>
                    <a:lnTo>
                      <a:pt x="59" y="46"/>
                    </a:lnTo>
                    <a:lnTo>
                      <a:pt x="60" y="74"/>
                    </a:lnTo>
                    <a:lnTo>
                      <a:pt x="60" y="100"/>
                    </a:lnTo>
                    <a:lnTo>
                      <a:pt x="58" y="130"/>
                    </a:lnTo>
                    <a:lnTo>
                      <a:pt x="53" y="124"/>
                    </a:lnTo>
                    <a:lnTo>
                      <a:pt x="48" y="118"/>
                    </a:lnTo>
                    <a:lnTo>
                      <a:pt x="42" y="113"/>
                    </a:lnTo>
                    <a:lnTo>
                      <a:pt x="37" y="108"/>
                    </a:lnTo>
                    <a:lnTo>
                      <a:pt x="31" y="102"/>
                    </a:lnTo>
                    <a:lnTo>
                      <a:pt x="25" y="98"/>
                    </a:lnTo>
                    <a:lnTo>
                      <a:pt x="19" y="94"/>
                    </a:lnTo>
                    <a:lnTo>
                      <a:pt x="11" y="91"/>
                    </a:lnTo>
                    <a:lnTo>
                      <a:pt x="8" y="86"/>
                    </a:lnTo>
                    <a:lnTo>
                      <a:pt x="4" y="83"/>
                    </a:lnTo>
                    <a:lnTo>
                      <a:pt x="1" y="79"/>
                    </a:lnTo>
                    <a:lnTo>
                      <a:pt x="0" y="74"/>
                    </a:lnTo>
                    <a:lnTo>
                      <a:pt x="1" y="55"/>
                    </a:lnTo>
                    <a:lnTo>
                      <a:pt x="3" y="38"/>
                    </a:lnTo>
                    <a:lnTo>
                      <a:pt x="6" y="20"/>
                    </a:lnTo>
                    <a:lnTo>
                      <a:pt x="9" y="3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D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9" name="Freeform 74"/>
              <p:cNvSpPr>
                <a:spLocks/>
              </p:cNvSpPr>
              <p:nvPr/>
            </p:nvSpPr>
            <p:spPr bwMode="auto">
              <a:xfrm>
                <a:off x="3764" y="2372"/>
                <a:ext cx="86" cy="80"/>
              </a:xfrm>
              <a:custGeom>
                <a:avLst/>
                <a:gdLst>
                  <a:gd name="T0" fmla="*/ 49 w 86"/>
                  <a:gd name="T1" fmla="*/ 1 h 80"/>
                  <a:gd name="T2" fmla="*/ 86 w 86"/>
                  <a:gd name="T3" fmla="*/ 28 h 80"/>
                  <a:gd name="T4" fmla="*/ 79 w 86"/>
                  <a:gd name="T5" fmla="*/ 32 h 80"/>
                  <a:gd name="T6" fmla="*/ 72 w 86"/>
                  <a:gd name="T7" fmla="*/ 33 h 80"/>
                  <a:gd name="T8" fmla="*/ 65 w 86"/>
                  <a:gd name="T9" fmla="*/ 34 h 80"/>
                  <a:gd name="T10" fmla="*/ 59 w 86"/>
                  <a:gd name="T11" fmla="*/ 37 h 80"/>
                  <a:gd name="T12" fmla="*/ 52 w 86"/>
                  <a:gd name="T13" fmla="*/ 41 h 80"/>
                  <a:gd name="T14" fmla="*/ 46 w 86"/>
                  <a:gd name="T15" fmla="*/ 46 h 80"/>
                  <a:gd name="T16" fmla="*/ 40 w 86"/>
                  <a:gd name="T17" fmla="*/ 50 h 80"/>
                  <a:gd name="T18" fmla="*/ 34 w 86"/>
                  <a:gd name="T19" fmla="*/ 55 h 80"/>
                  <a:gd name="T20" fmla="*/ 28 w 86"/>
                  <a:gd name="T21" fmla="*/ 59 h 80"/>
                  <a:gd name="T22" fmla="*/ 21 w 86"/>
                  <a:gd name="T23" fmla="*/ 65 h 80"/>
                  <a:gd name="T24" fmla="*/ 15 w 86"/>
                  <a:gd name="T25" fmla="*/ 69 h 80"/>
                  <a:gd name="T26" fmla="*/ 9 w 86"/>
                  <a:gd name="T27" fmla="*/ 73 h 80"/>
                  <a:gd name="T28" fmla="*/ 7 w 86"/>
                  <a:gd name="T29" fmla="*/ 75 h 80"/>
                  <a:gd name="T30" fmla="*/ 5 w 86"/>
                  <a:gd name="T31" fmla="*/ 78 h 80"/>
                  <a:gd name="T32" fmla="*/ 3 w 86"/>
                  <a:gd name="T33" fmla="*/ 80 h 80"/>
                  <a:gd name="T34" fmla="*/ 0 w 86"/>
                  <a:gd name="T35" fmla="*/ 79 h 80"/>
                  <a:gd name="T36" fmla="*/ 0 w 86"/>
                  <a:gd name="T37" fmla="*/ 65 h 80"/>
                  <a:gd name="T38" fmla="*/ 5 w 86"/>
                  <a:gd name="T39" fmla="*/ 53 h 80"/>
                  <a:gd name="T40" fmla="*/ 13 w 86"/>
                  <a:gd name="T41" fmla="*/ 41 h 80"/>
                  <a:gd name="T42" fmla="*/ 20 w 86"/>
                  <a:gd name="T43" fmla="*/ 31 h 80"/>
                  <a:gd name="T44" fmla="*/ 25 w 86"/>
                  <a:gd name="T45" fmla="*/ 26 h 80"/>
                  <a:gd name="T46" fmla="*/ 30 w 86"/>
                  <a:gd name="T47" fmla="*/ 21 h 80"/>
                  <a:gd name="T48" fmla="*/ 33 w 86"/>
                  <a:gd name="T49" fmla="*/ 16 h 80"/>
                  <a:gd name="T50" fmla="*/ 33 w 86"/>
                  <a:gd name="T51" fmla="*/ 9 h 80"/>
                  <a:gd name="T52" fmla="*/ 32 w 86"/>
                  <a:gd name="T53" fmla="*/ 6 h 80"/>
                  <a:gd name="T54" fmla="*/ 32 w 86"/>
                  <a:gd name="T55" fmla="*/ 4 h 80"/>
                  <a:gd name="T56" fmla="*/ 32 w 86"/>
                  <a:gd name="T57" fmla="*/ 2 h 80"/>
                  <a:gd name="T58" fmla="*/ 35 w 86"/>
                  <a:gd name="T59" fmla="*/ 0 h 80"/>
                  <a:gd name="T60" fmla="*/ 38 w 86"/>
                  <a:gd name="T61" fmla="*/ 1 h 80"/>
                  <a:gd name="T62" fmla="*/ 42 w 86"/>
                  <a:gd name="T63" fmla="*/ 1 h 80"/>
                  <a:gd name="T64" fmla="*/ 45 w 86"/>
                  <a:gd name="T65" fmla="*/ 1 h 80"/>
                  <a:gd name="T66" fmla="*/ 49 w 86"/>
                  <a:gd name="T67" fmla="*/ 1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6"/>
                  <a:gd name="T103" fmla="*/ 0 h 80"/>
                  <a:gd name="T104" fmla="*/ 86 w 86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6" h="80">
                    <a:moveTo>
                      <a:pt x="49" y="1"/>
                    </a:moveTo>
                    <a:lnTo>
                      <a:pt x="86" y="28"/>
                    </a:lnTo>
                    <a:lnTo>
                      <a:pt x="79" y="32"/>
                    </a:lnTo>
                    <a:lnTo>
                      <a:pt x="72" y="33"/>
                    </a:lnTo>
                    <a:lnTo>
                      <a:pt x="65" y="34"/>
                    </a:lnTo>
                    <a:lnTo>
                      <a:pt x="59" y="37"/>
                    </a:lnTo>
                    <a:lnTo>
                      <a:pt x="52" y="41"/>
                    </a:lnTo>
                    <a:lnTo>
                      <a:pt x="46" y="46"/>
                    </a:lnTo>
                    <a:lnTo>
                      <a:pt x="40" y="50"/>
                    </a:lnTo>
                    <a:lnTo>
                      <a:pt x="34" y="55"/>
                    </a:lnTo>
                    <a:lnTo>
                      <a:pt x="28" y="59"/>
                    </a:lnTo>
                    <a:lnTo>
                      <a:pt x="21" y="65"/>
                    </a:lnTo>
                    <a:lnTo>
                      <a:pt x="15" y="69"/>
                    </a:lnTo>
                    <a:lnTo>
                      <a:pt x="9" y="73"/>
                    </a:lnTo>
                    <a:lnTo>
                      <a:pt x="7" y="75"/>
                    </a:lnTo>
                    <a:lnTo>
                      <a:pt x="5" y="78"/>
                    </a:lnTo>
                    <a:lnTo>
                      <a:pt x="3" y="80"/>
                    </a:lnTo>
                    <a:lnTo>
                      <a:pt x="0" y="79"/>
                    </a:lnTo>
                    <a:lnTo>
                      <a:pt x="0" y="65"/>
                    </a:lnTo>
                    <a:lnTo>
                      <a:pt x="5" y="53"/>
                    </a:lnTo>
                    <a:lnTo>
                      <a:pt x="13" y="41"/>
                    </a:lnTo>
                    <a:lnTo>
                      <a:pt x="20" y="31"/>
                    </a:lnTo>
                    <a:lnTo>
                      <a:pt x="25" y="26"/>
                    </a:lnTo>
                    <a:lnTo>
                      <a:pt x="30" y="21"/>
                    </a:lnTo>
                    <a:lnTo>
                      <a:pt x="33" y="16"/>
                    </a:lnTo>
                    <a:lnTo>
                      <a:pt x="33" y="9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D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0" name="Freeform 75"/>
              <p:cNvSpPr>
                <a:spLocks/>
              </p:cNvSpPr>
              <p:nvPr/>
            </p:nvSpPr>
            <p:spPr bwMode="auto">
              <a:xfrm>
                <a:off x="4059" y="2376"/>
                <a:ext cx="46" cy="105"/>
              </a:xfrm>
              <a:custGeom>
                <a:avLst/>
                <a:gdLst>
                  <a:gd name="T0" fmla="*/ 43 w 46"/>
                  <a:gd name="T1" fmla="*/ 32 h 105"/>
                  <a:gd name="T2" fmla="*/ 44 w 46"/>
                  <a:gd name="T3" fmla="*/ 50 h 105"/>
                  <a:gd name="T4" fmla="*/ 45 w 46"/>
                  <a:gd name="T5" fmla="*/ 67 h 105"/>
                  <a:gd name="T6" fmla="*/ 46 w 46"/>
                  <a:gd name="T7" fmla="*/ 85 h 105"/>
                  <a:gd name="T8" fmla="*/ 46 w 46"/>
                  <a:gd name="T9" fmla="*/ 105 h 105"/>
                  <a:gd name="T10" fmla="*/ 41 w 46"/>
                  <a:gd name="T11" fmla="*/ 98 h 105"/>
                  <a:gd name="T12" fmla="*/ 36 w 46"/>
                  <a:gd name="T13" fmla="*/ 92 h 105"/>
                  <a:gd name="T14" fmla="*/ 31 w 46"/>
                  <a:gd name="T15" fmla="*/ 86 h 105"/>
                  <a:gd name="T16" fmla="*/ 25 w 46"/>
                  <a:gd name="T17" fmla="*/ 81 h 105"/>
                  <a:gd name="T18" fmla="*/ 19 w 46"/>
                  <a:gd name="T19" fmla="*/ 77 h 105"/>
                  <a:gd name="T20" fmla="*/ 14 w 46"/>
                  <a:gd name="T21" fmla="*/ 71 h 105"/>
                  <a:gd name="T22" fmla="*/ 9 w 46"/>
                  <a:gd name="T23" fmla="*/ 65 h 105"/>
                  <a:gd name="T24" fmla="*/ 4 w 46"/>
                  <a:gd name="T25" fmla="*/ 59 h 105"/>
                  <a:gd name="T26" fmla="*/ 1 w 46"/>
                  <a:gd name="T27" fmla="*/ 45 h 105"/>
                  <a:gd name="T28" fmla="*/ 0 w 46"/>
                  <a:gd name="T29" fmla="*/ 30 h 105"/>
                  <a:gd name="T30" fmla="*/ 0 w 46"/>
                  <a:gd name="T31" fmla="*/ 16 h 105"/>
                  <a:gd name="T32" fmla="*/ 3 w 46"/>
                  <a:gd name="T33" fmla="*/ 1 h 105"/>
                  <a:gd name="T34" fmla="*/ 7 w 46"/>
                  <a:gd name="T35" fmla="*/ 2 h 105"/>
                  <a:gd name="T36" fmla="*/ 12 w 46"/>
                  <a:gd name="T37" fmla="*/ 4 h 105"/>
                  <a:gd name="T38" fmla="*/ 17 w 46"/>
                  <a:gd name="T39" fmla="*/ 5 h 105"/>
                  <a:gd name="T40" fmla="*/ 21 w 46"/>
                  <a:gd name="T41" fmla="*/ 5 h 105"/>
                  <a:gd name="T42" fmla="*/ 26 w 46"/>
                  <a:gd name="T43" fmla="*/ 5 h 105"/>
                  <a:gd name="T44" fmla="*/ 31 w 46"/>
                  <a:gd name="T45" fmla="*/ 4 h 105"/>
                  <a:gd name="T46" fmla="*/ 35 w 46"/>
                  <a:gd name="T47" fmla="*/ 3 h 105"/>
                  <a:gd name="T48" fmla="*/ 39 w 46"/>
                  <a:gd name="T49" fmla="*/ 0 h 105"/>
                  <a:gd name="T50" fmla="*/ 41 w 46"/>
                  <a:gd name="T51" fmla="*/ 7 h 105"/>
                  <a:gd name="T52" fmla="*/ 42 w 46"/>
                  <a:gd name="T53" fmla="*/ 15 h 105"/>
                  <a:gd name="T54" fmla="*/ 42 w 46"/>
                  <a:gd name="T55" fmla="*/ 23 h 105"/>
                  <a:gd name="T56" fmla="*/ 43 w 46"/>
                  <a:gd name="T57" fmla="*/ 32 h 10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105"/>
                  <a:gd name="T89" fmla="*/ 46 w 46"/>
                  <a:gd name="T90" fmla="*/ 105 h 10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105">
                    <a:moveTo>
                      <a:pt x="43" y="32"/>
                    </a:moveTo>
                    <a:lnTo>
                      <a:pt x="44" y="50"/>
                    </a:lnTo>
                    <a:lnTo>
                      <a:pt x="45" y="67"/>
                    </a:lnTo>
                    <a:lnTo>
                      <a:pt x="46" y="85"/>
                    </a:lnTo>
                    <a:lnTo>
                      <a:pt x="46" y="105"/>
                    </a:lnTo>
                    <a:lnTo>
                      <a:pt x="41" y="98"/>
                    </a:lnTo>
                    <a:lnTo>
                      <a:pt x="36" y="92"/>
                    </a:lnTo>
                    <a:lnTo>
                      <a:pt x="31" y="86"/>
                    </a:lnTo>
                    <a:lnTo>
                      <a:pt x="25" y="81"/>
                    </a:lnTo>
                    <a:lnTo>
                      <a:pt x="19" y="77"/>
                    </a:lnTo>
                    <a:lnTo>
                      <a:pt x="14" y="71"/>
                    </a:lnTo>
                    <a:lnTo>
                      <a:pt x="9" y="65"/>
                    </a:lnTo>
                    <a:lnTo>
                      <a:pt x="4" y="59"/>
                    </a:lnTo>
                    <a:lnTo>
                      <a:pt x="1" y="45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3" y="1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6" y="5"/>
                    </a:lnTo>
                    <a:lnTo>
                      <a:pt x="31" y="4"/>
                    </a:lnTo>
                    <a:lnTo>
                      <a:pt x="35" y="3"/>
                    </a:lnTo>
                    <a:lnTo>
                      <a:pt x="39" y="0"/>
                    </a:lnTo>
                    <a:lnTo>
                      <a:pt x="41" y="7"/>
                    </a:lnTo>
                    <a:lnTo>
                      <a:pt x="42" y="15"/>
                    </a:lnTo>
                    <a:lnTo>
                      <a:pt x="42" y="23"/>
                    </a:lnTo>
                    <a:lnTo>
                      <a:pt x="43" y="32"/>
                    </a:lnTo>
                    <a:close/>
                  </a:path>
                </a:pathLst>
              </a:custGeom>
              <a:solidFill>
                <a:srgbClr val="D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1" name="Freeform 76"/>
              <p:cNvSpPr>
                <a:spLocks/>
              </p:cNvSpPr>
              <p:nvPr/>
            </p:nvSpPr>
            <p:spPr bwMode="auto">
              <a:xfrm>
                <a:off x="3663" y="2389"/>
                <a:ext cx="95" cy="66"/>
              </a:xfrm>
              <a:custGeom>
                <a:avLst/>
                <a:gdLst>
                  <a:gd name="T0" fmla="*/ 58 w 95"/>
                  <a:gd name="T1" fmla="*/ 23 h 66"/>
                  <a:gd name="T2" fmla="*/ 59 w 95"/>
                  <a:gd name="T3" fmla="*/ 26 h 66"/>
                  <a:gd name="T4" fmla="*/ 61 w 95"/>
                  <a:gd name="T5" fmla="*/ 29 h 66"/>
                  <a:gd name="T6" fmla="*/ 63 w 95"/>
                  <a:gd name="T7" fmla="*/ 30 h 66"/>
                  <a:gd name="T8" fmla="*/ 64 w 95"/>
                  <a:gd name="T9" fmla="*/ 33 h 66"/>
                  <a:gd name="T10" fmla="*/ 71 w 95"/>
                  <a:gd name="T11" fmla="*/ 38 h 66"/>
                  <a:gd name="T12" fmla="*/ 80 w 95"/>
                  <a:gd name="T13" fmla="*/ 45 h 66"/>
                  <a:gd name="T14" fmla="*/ 87 w 95"/>
                  <a:gd name="T15" fmla="*/ 51 h 66"/>
                  <a:gd name="T16" fmla="*/ 92 w 95"/>
                  <a:gd name="T17" fmla="*/ 60 h 66"/>
                  <a:gd name="T18" fmla="*/ 93 w 95"/>
                  <a:gd name="T19" fmla="*/ 61 h 66"/>
                  <a:gd name="T20" fmla="*/ 94 w 95"/>
                  <a:gd name="T21" fmla="*/ 62 h 66"/>
                  <a:gd name="T22" fmla="*/ 94 w 95"/>
                  <a:gd name="T23" fmla="*/ 64 h 66"/>
                  <a:gd name="T24" fmla="*/ 95 w 95"/>
                  <a:gd name="T25" fmla="*/ 66 h 66"/>
                  <a:gd name="T26" fmla="*/ 85 w 95"/>
                  <a:gd name="T27" fmla="*/ 62 h 66"/>
                  <a:gd name="T28" fmla="*/ 74 w 95"/>
                  <a:gd name="T29" fmla="*/ 57 h 66"/>
                  <a:gd name="T30" fmla="*/ 62 w 95"/>
                  <a:gd name="T31" fmla="*/ 55 h 66"/>
                  <a:gd name="T32" fmla="*/ 52 w 95"/>
                  <a:gd name="T33" fmla="*/ 54 h 66"/>
                  <a:gd name="T34" fmla="*/ 39 w 95"/>
                  <a:gd name="T35" fmla="*/ 53 h 66"/>
                  <a:gd name="T36" fmla="*/ 28 w 95"/>
                  <a:gd name="T37" fmla="*/ 53 h 66"/>
                  <a:gd name="T38" fmla="*/ 16 w 95"/>
                  <a:gd name="T39" fmla="*/ 53 h 66"/>
                  <a:gd name="T40" fmla="*/ 4 w 95"/>
                  <a:gd name="T41" fmla="*/ 53 h 66"/>
                  <a:gd name="T42" fmla="*/ 0 w 95"/>
                  <a:gd name="T43" fmla="*/ 55 h 66"/>
                  <a:gd name="T44" fmla="*/ 6 w 95"/>
                  <a:gd name="T45" fmla="*/ 41 h 66"/>
                  <a:gd name="T46" fmla="*/ 13 w 95"/>
                  <a:gd name="T47" fmla="*/ 27 h 66"/>
                  <a:gd name="T48" fmla="*/ 21 w 95"/>
                  <a:gd name="T49" fmla="*/ 15 h 66"/>
                  <a:gd name="T50" fmla="*/ 25 w 95"/>
                  <a:gd name="T51" fmla="*/ 0 h 66"/>
                  <a:gd name="T52" fmla="*/ 29 w 95"/>
                  <a:gd name="T53" fmla="*/ 2 h 66"/>
                  <a:gd name="T54" fmla="*/ 34 w 95"/>
                  <a:gd name="T55" fmla="*/ 5 h 66"/>
                  <a:gd name="T56" fmla="*/ 38 w 95"/>
                  <a:gd name="T57" fmla="*/ 7 h 66"/>
                  <a:gd name="T58" fmla="*/ 42 w 95"/>
                  <a:gd name="T59" fmla="*/ 10 h 66"/>
                  <a:gd name="T60" fmla="*/ 47 w 95"/>
                  <a:gd name="T61" fmla="*/ 14 h 66"/>
                  <a:gd name="T62" fmla="*/ 51 w 95"/>
                  <a:gd name="T63" fmla="*/ 17 h 66"/>
                  <a:gd name="T64" fmla="*/ 55 w 95"/>
                  <a:gd name="T65" fmla="*/ 20 h 66"/>
                  <a:gd name="T66" fmla="*/ 58 w 95"/>
                  <a:gd name="T67" fmla="*/ 23 h 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66"/>
                  <a:gd name="T104" fmla="*/ 95 w 95"/>
                  <a:gd name="T105" fmla="*/ 66 h 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66">
                    <a:moveTo>
                      <a:pt x="58" y="23"/>
                    </a:moveTo>
                    <a:lnTo>
                      <a:pt x="59" y="26"/>
                    </a:lnTo>
                    <a:lnTo>
                      <a:pt x="61" y="29"/>
                    </a:lnTo>
                    <a:lnTo>
                      <a:pt x="63" y="30"/>
                    </a:lnTo>
                    <a:lnTo>
                      <a:pt x="64" y="33"/>
                    </a:lnTo>
                    <a:lnTo>
                      <a:pt x="71" y="38"/>
                    </a:lnTo>
                    <a:lnTo>
                      <a:pt x="80" y="45"/>
                    </a:lnTo>
                    <a:lnTo>
                      <a:pt x="87" y="51"/>
                    </a:lnTo>
                    <a:lnTo>
                      <a:pt x="92" y="60"/>
                    </a:lnTo>
                    <a:lnTo>
                      <a:pt x="93" y="61"/>
                    </a:lnTo>
                    <a:lnTo>
                      <a:pt x="94" y="62"/>
                    </a:lnTo>
                    <a:lnTo>
                      <a:pt x="94" y="64"/>
                    </a:lnTo>
                    <a:lnTo>
                      <a:pt x="95" y="66"/>
                    </a:lnTo>
                    <a:lnTo>
                      <a:pt x="85" y="62"/>
                    </a:lnTo>
                    <a:lnTo>
                      <a:pt x="74" y="57"/>
                    </a:lnTo>
                    <a:lnTo>
                      <a:pt x="62" y="55"/>
                    </a:lnTo>
                    <a:lnTo>
                      <a:pt x="52" y="54"/>
                    </a:lnTo>
                    <a:lnTo>
                      <a:pt x="39" y="53"/>
                    </a:lnTo>
                    <a:lnTo>
                      <a:pt x="28" y="53"/>
                    </a:lnTo>
                    <a:lnTo>
                      <a:pt x="16" y="53"/>
                    </a:lnTo>
                    <a:lnTo>
                      <a:pt x="4" y="53"/>
                    </a:lnTo>
                    <a:lnTo>
                      <a:pt x="0" y="55"/>
                    </a:lnTo>
                    <a:lnTo>
                      <a:pt x="6" y="41"/>
                    </a:lnTo>
                    <a:lnTo>
                      <a:pt x="13" y="27"/>
                    </a:lnTo>
                    <a:lnTo>
                      <a:pt x="21" y="15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8" y="7"/>
                    </a:lnTo>
                    <a:lnTo>
                      <a:pt x="42" y="10"/>
                    </a:lnTo>
                    <a:lnTo>
                      <a:pt x="47" y="14"/>
                    </a:lnTo>
                    <a:lnTo>
                      <a:pt x="51" y="17"/>
                    </a:lnTo>
                    <a:lnTo>
                      <a:pt x="55" y="20"/>
                    </a:lnTo>
                    <a:lnTo>
                      <a:pt x="58" y="23"/>
                    </a:lnTo>
                    <a:close/>
                  </a:path>
                </a:pathLst>
              </a:custGeom>
              <a:solidFill>
                <a:srgbClr val="D3E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2" name="Freeform 77"/>
              <p:cNvSpPr>
                <a:spLocks/>
              </p:cNvSpPr>
              <p:nvPr/>
            </p:nvSpPr>
            <p:spPr bwMode="auto">
              <a:xfrm>
                <a:off x="3989" y="2406"/>
                <a:ext cx="24" cy="43"/>
              </a:xfrm>
              <a:custGeom>
                <a:avLst/>
                <a:gdLst>
                  <a:gd name="T0" fmla="*/ 24 w 24"/>
                  <a:gd name="T1" fmla="*/ 1 h 43"/>
                  <a:gd name="T2" fmla="*/ 24 w 24"/>
                  <a:gd name="T3" fmla="*/ 12 h 43"/>
                  <a:gd name="T4" fmla="*/ 24 w 24"/>
                  <a:gd name="T5" fmla="*/ 22 h 43"/>
                  <a:gd name="T6" fmla="*/ 22 w 24"/>
                  <a:gd name="T7" fmla="*/ 33 h 43"/>
                  <a:gd name="T8" fmla="*/ 19 w 24"/>
                  <a:gd name="T9" fmla="*/ 43 h 43"/>
                  <a:gd name="T10" fmla="*/ 13 w 24"/>
                  <a:gd name="T11" fmla="*/ 41 h 43"/>
                  <a:gd name="T12" fmla="*/ 9 w 24"/>
                  <a:gd name="T13" fmla="*/ 40 h 43"/>
                  <a:gd name="T14" fmla="*/ 5 w 24"/>
                  <a:gd name="T15" fmla="*/ 39 h 43"/>
                  <a:gd name="T16" fmla="*/ 3 w 24"/>
                  <a:gd name="T17" fmla="*/ 36 h 43"/>
                  <a:gd name="T18" fmla="*/ 3 w 24"/>
                  <a:gd name="T19" fmla="*/ 34 h 43"/>
                  <a:gd name="T20" fmla="*/ 3 w 24"/>
                  <a:gd name="T21" fmla="*/ 32 h 43"/>
                  <a:gd name="T22" fmla="*/ 2 w 24"/>
                  <a:gd name="T23" fmla="*/ 30 h 43"/>
                  <a:gd name="T24" fmla="*/ 0 w 24"/>
                  <a:gd name="T25" fmla="*/ 29 h 43"/>
                  <a:gd name="T26" fmla="*/ 0 w 24"/>
                  <a:gd name="T27" fmla="*/ 20 h 43"/>
                  <a:gd name="T28" fmla="*/ 1 w 24"/>
                  <a:gd name="T29" fmla="*/ 13 h 43"/>
                  <a:gd name="T30" fmla="*/ 4 w 24"/>
                  <a:gd name="T31" fmla="*/ 5 h 43"/>
                  <a:gd name="T32" fmla="*/ 8 w 24"/>
                  <a:gd name="T33" fmla="*/ 0 h 43"/>
                  <a:gd name="T34" fmla="*/ 12 w 24"/>
                  <a:gd name="T35" fmla="*/ 0 h 43"/>
                  <a:gd name="T36" fmla="*/ 16 w 24"/>
                  <a:gd name="T37" fmla="*/ 1 h 43"/>
                  <a:gd name="T38" fmla="*/ 20 w 24"/>
                  <a:gd name="T39" fmla="*/ 1 h 43"/>
                  <a:gd name="T40" fmla="*/ 24 w 24"/>
                  <a:gd name="T41" fmla="*/ 1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43"/>
                  <a:gd name="T65" fmla="*/ 24 w 24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43">
                    <a:moveTo>
                      <a:pt x="24" y="1"/>
                    </a:moveTo>
                    <a:lnTo>
                      <a:pt x="24" y="12"/>
                    </a:lnTo>
                    <a:lnTo>
                      <a:pt x="24" y="22"/>
                    </a:lnTo>
                    <a:lnTo>
                      <a:pt x="22" y="33"/>
                    </a:lnTo>
                    <a:lnTo>
                      <a:pt x="19" y="43"/>
                    </a:lnTo>
                    <a:lnTo>
                      <a:pt x="13" y="41"/>
                    </a:lnTo>
                    <a:lnTo>
                      <a:pt x="9" y="40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4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3" name="Freeform 78"/>
              <p:cNvSpPr>
                <a:spLocks/>
              </p:cNvSpPr>
              <p:nvPr/>
            </p:nvSpPr>
            <p:spPr bwMode="auto">
              <a:xfrm>
                <a:off x="3632" y="2409"/>
                <a:ext cx="520" cy="484"/>
              </a:xfrm>
              <a:custGeom>
                <a:avLst/>
                <a:gdLst>
                  <a:gd name="T0" fmla="*/ 264 w 520"/>
                  <a:gd name="T1" fmla="*/ 70 h 484"/>
                  <a:gd name="T2" fmla="*/ 300 w 520"/>
                  <a:gd name="T3" fmla="*/ 132 h 484"/>
                  <a:gd name="T4" fmla="*/ 311 w 520"/>
                  <a:gd name="T5" fmla="*/ 299 h 484"/>
                  <a:gd name="T6" fmla="*/ 306 w 520"/>
                  <a:gd name="T7" fmla="*/ 362 h 484"/>
                  <a:gd name="T8" fmla="*/ 281 w 520"/>
                  <a:gd name="T9" fmla="*/ 352 h 484"/>
                  <a:gd name="T10" fmla="*/ 277 w 520"/>
                  <a:gd name="T11" fmla="*/ 360 h 484"/>
                  <a:gd name="T12" fmla="*/ 288 w 520"/>
                  <a:gd name="T13" fmla="*/ 379 h 484"/>
                  <a:gd name="T14" fmla="*/ 297 w 520"/>
                  <a:gd name="T15" fmla="*/ 377 h 484"/>
                  <a:gd name="T16" fmla="*/ 323 w 520"/>
                  <a:gd name="T17" fmla="*/ 379 h 484"/>
                  <a:gd name="T18" fmla="*/ 323 w 520"/>
                  <a:gd name="T19" fmla="*/ 360 h 484"/>
                  <a:gd name="T20" fmla="*/ 318 w 520"/>
                  <a:gd name="T21" fmla="*/ 246 h 484"/>
                  <a:gd name="T22" fmla="*/ 350 w 520"/>
                  <a:gd name="T23" fmla="*/ 50 h 484"/>
                  <a:gd name="T24" fmla="*/ 389 w 520"/>
                  <a:gd name="T25" fmla="*/ 94 h 484"/>
                  <a:gd name="T26" fmla="*/ 397 w 520"/>
                  <a:gd name="T27" fmla="*/ 62 h 484"/>
                  <a:gd name="T28" fmla="*/ 410 w 520"/>
                  <a:gd name="T29" fmla="*/ 24 h 484"/>
                  <a:gd name="T30" fmla="*/ 391 w 520"/>
                  <a:gd name="T31" fmla="*/ 230 h 484"/>
                  <a:gd name="T32" fmla="*/ 396 w 520"/>
                  <a:gd name="T33" fmla="*/ 237 h 484"/>
                  <a:gd name="T34" fmla="*/ 426 w 520"/>
                  <a:gd name="T35" fmla="*/ 268 h 484"/>
                  <a:gd name="T36" fmla="*/ 426 w 520"/>
                  <a:gd name="T37" fmla="*/ 293 h 484"/>
                  <a:gd name="T38" fmla="*/ 434 w 520"/>
                  <a:gd name="T39" fmla="*/ 272 h 484"/>
                  <a:gd name="T40" fmla="*/ 445 w 520"/>
                  <a:gd name="T41" fmla="*/ 303 h 484"/>
                  <a:gd name="T42" fmla="*/ 437 w 520"/>
                  <a:gd name="T43" fmla="*/ 41 h 484"/>
                  <a:gd name="T44" fmla="*/ 465 w 520"/>
                  <a:gd name="T45" fmla="*/ 68 h 484"/>
                  <a:gd name="T46" fmla="*/ 470 w 520"/>
                  <a:gd name="T47" fmla="*/ 261 h 484"/>
                  <a:gd name="T48" fmla="*/ 481 w 520"/>
                  <a:gd name="T49" fmla="*/ 312 h 484"/>
                  <a:gd name="T50" fmla="*/ 493 w 520"/>
                  <a:gd name="T51" fmla="*/ 352 h 484"/>
                  <a:gd name="T52" fmla="*/ 475 w 520"/>
                  <a:gd name="T53" fmla="*/ 264 h 484"/>
                  <a:gd name="T54" fmla="*/ 480 w 520"/>
                  <a:gd name="T55" fmla="*/ 69 h 484"/>
                  <a:gd name="T56" fmla="*/ 492 w 520"/>
                  <a:gd name="T57" fmla="*/ 231 h 484"/>
                  <a:gd name="T58" fmla="*/ 505 w 520"/>
                  <a:gd name="T59" fmla="*/ 309 h 484"/>
                  <a:gd name="T60" fmla="*/ 515 w 520"/>
                  <a:gd name="T61" fmla="*/ 398 h 484"/>
                  <a:gd name="T62" fmla="*/ 466 w 520"/>
                  <a:gd name="T63" fmla="*/ 394 h 484"/>
                  <a:gd name="T64" fmla="*/ 426 w 520"/>
                  <a:gd name="T65" fmla="*/ 375 h 484"/>
                  <a:gd name="T66" fmla="*/ 401 w 520"/>
                  <a:gd name="T67" fmla="*/ 298 h 484"/>
                  <a:gd name="T68" fmla="*/ 399 w 520"/>
                  <a:gd name="T69" fmla="*/ 441 h 484"/>
                  <a:gd name="T70" fmla="*/ 362 w 520"/>
                  <a:gd name="T71" fmla="*/ 484 h 484"/>
                  <a:gd name="T72" fmla="*/ 332 w 520"/>
                  <a:gd name="T73" fmla="*/ 474 h 484"/>
                  <a:gd name="T74" fmla="*/ 252 w 520"/>
                  <a:gd name="T75" fmla="*/ 430 h 484"/>
                  <a:gd name="T76" fmla="*/ 222 w 520"/>
                  <a:gd name="T77" fmla="*/ 412 h 484"/>
                  <a:gd name="T78" fmla="*/ 244 w 520"/>
                  <a:gd name="T79" fmla="*/ 434 h 484"/>
                  <a:gd name="T80" fmla="*/ 217 w 520"/>
                  <a:gd name="T81" fmla="*/ 407 h 484"/>
                  <a:gd name="T82" fmla="*/ 149 w 520"/>
                  <a:gd name="T83" fmla="*/ 318 h 484"/>
                  <a:gd name="T84" fmla="*/ 38 w 520"/>
                  <a:gd name="T85" fmla="*/ 170 h 484"/>
                  <a:gd name="T86" fmla="*/ 1 w 520"/>
                  <a:gd name="T87" fmla="*/ 93 h 484"/>
                  <a:gd name="T88" fmla="*/ 7 w 520"/>
                  <a:gd name="T89" fmla="*/ 56 h 484"/>
                  <a:gd name="T90" fmla="*/ 85 w 520"/>
                  <a:gd name="T91" fmla="*/ 40 h 484"/>
                  <a:gd name="T92" fmla="*/ 122 w 520"/>
                  <a:gd name="T93" fmla="*/ 48 h 484"/>
                  <a:gd name="T94" fmla="*/ 137 w 520"/>
                  <a:gd name="T95" fmla="*/ 117 h 484"/>
                  <a:gd name="T96" fmla="*/ 174 w 520"/>
                  <a:gd name="T97" fmla="*/ 144 h 484"/>
                  <a:gd name="T98" fmla="*/ 217 w 520"/>
                  <a:gd name="T99" fmla="*/ 267 h 484"/>
                  <a:gd name="T100" fmla="*/ 280 w 520"/>
                  <a:gd name="T101" fmla="*/ 324 h 484"/>
                  <a:gd name="T102" fmla="*/ 296 w 520"/>
                  <a:gd name="T103" fmla="*/ 327 h 484"/>
                  <a:gd name="T104" fmla="*/ 243 w 520"/>
                  <a:gd name="T105" fmla="*/ 173 h 484"/>
                  <a:gd name="T106" fmla="*/ 167 w 520"/>
                  <a:gd name="T107" fmla="*/ 115 h 484"/>
                  <a:gd name="T108" fmla="*/ 139 w 520"/>
                  <a:gd name="T109" fmla="*/ 46 h 484"/>
                  <a:gd name="T110" fmla="*/ 202 w 520"/>
                  <a:gd name="T111" fmla="*/ 1 h 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0"/>
                  <a:gd name="T169" fmla="*/ 0 h 484"/>
                  <a:gd name="T170" fmla="*/ 520 w 520"/>
                  <a:gd name="T171" fmla="*/ 484 h 4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0" h="484">
                    <a:moveTo>
                      <a:pt x="237" y="14"/>
                    </a:moveTo>
                    <a:lnTo>
                      <a:pt x="242" y="22"/>
                    </a:lnTo>
                    <a:lnTo>
                      <a:pt x="247" y="32"/>
                    </a:lnTo>
                    <a:lnTo>
                      <a:pt x="251" y="42"/>
                    </a:lnTo>
                    <a:lnTo>
                      <a:pt x="255" y="51"/>
                    </a:lnTo>
                    <a:lnTo>
                      <a:pt x="259" y="61"/>
                    </a:lnTo>
                    <a:lnTo>
                      <a:pt x="264" y="70"/>
                    </a:lnTo>
                    <a:lnTo>
                      <a:pt x="270" y="80"/>
                    </a:lnTo>
                    <a:lnTo>
                      <a:pt x="275" y="89"/>
                    </a:lnTo>
                    <a:lnTo>
                      <a:pt x="280" y="97"/>
                    </a:lnTo>
                    <a:lnTo>
                      <a:pt x="285" y="106"/>
                    </a:lnTo>
                    <a:lnTo>
                      <a:pt x="289" y="114"/>
                    </a:lnTo>
                    <a:lnTo>
                      <a:pt x="294" y="123"/>
                    </a:lnTo>
                    <a:lnTo>
                      <a:pt x="300" y="132"/>
                    </a:lnTo>
                    <a:lnTo>
                      <a:pt x="307" y="142"/>
                    </a:lnTo>
                    <a:lnTo>
                      <a:pt x="313" y="152"/>
                    </a:lnTo>
                    <a:lnTo>
                      <a:pt x="319" y="160"/>
                    </a:lnTo>
                    <a:lnTo>
                      <a:pt x="315" y="193"/>
                    </a:lnTo>
                    <a:lnTo>
                      <a:pt x="313" y="229"/>
                    </a:lnTo>
                    <a:lnTo>
                      <a:pt x="313" y="264"/>
                    </a:lnTo>
                    <a:lnTo>
                      <a:pt x="311" y="299"/>
                    </a:lnTo>
                    <a:lnTo>
                      <a:pt x="310" y="319"/>
                    </a:lnTo>
                    <a:lnTo>
                      <a:pt x="312" y="340"/>
                    </a:lnTo>
                    <a:lnTo>
                      <a:pt x="318" y="359"/>
                    </a:lnTo>
                    <a:lnTo>
                      <a:pt x="326" y="377"/>
                    </a:lnTo>
                    <a:lnTo>
                      <a:pt x="319" y="374"/>
                    </a:lnTo>
                    <a:lnTo>
                      <a:pt x="312" y="368"/>
                    </a:lnTo>
                    <a:lnTo>
                      <a:pt x="306" y="362"/>
                    </a:lnTo>
                    <a:lnTo>
                      <a:pt x="303" y="352"/>
                    </a:lnTo>
                    <a:lnTo>
                      <a:pt x="302" y="351"/>
                    </a:lnTo>
                    <a:lnTo>
                      <a:pt x="300" y="350"/>
                    </a:lnTo>
                    <a:lnTo>
                      <a:pt x="298" y="350"/>
                    </a:lnTo>
                    <a:lnTo>
                      <a:pt x="297" y="351"/>
                    </a:lnTo>
                    <a:lnTo>
                      <a:pt x="288" y="351"/>
                    </a:lnTo>
                    <a:lnTo>
                      <a:pt x="281" y="352"/>
                    </a:lnTo>
                    <a:lnTo>
                      <a:pt x="274" y="356"/>
                    </a:lnTo>
                    <a:lnTo>
                      <a:pt x="268" y="358"/>
                    </a:lnTo>
                    <a:lnTo>
                      <a:pt x="268" y="359"/>
                    </a:lnTo>
                    <a:lnTo>
                      <a:pt x="270" y="360"/>
                    </a:lnTo>
                    <a:lnTo>
                      <a:pt x="272" y="360"/>
                    </a:lnTo>
                    <a:lnTo>
                      <a:pt x="275" y="360"/>
                    </a:lnTo>
                    <a:lnTo>
                      <a:pt x="277" y="360"/>
                    </a:lnTo>
                    <a:lnTo>
                      <a:pt x="280" y="359"/>
                    </a:lnTo>
                    <a:lnTo>
                      <a:pt x="283" y="357"/>
                    </a:lnTo>
                    <a:lnTo>
                      <a:pt x="288" y="356"/>
                    </a:lnTo>
                    <a:lnTo>
                      <a:pt x="292" y="356"/>
                    </a:lnTo>
                    <a:lnTo>
                      <a:pt x="289" y="363"/>
                    </a:lnTo>
                    <a:lnTo>
                      <a:pt x="288" y="371"/>
                    </a:lnTo>
                    <a:lnTo>
                      <a:pt x="288" y="379"/>
                    </a:lnTo>
                    <a:lnTo>
                      <a:pt x="288" y="387"/>
                    </a:lnTo>
                    <a:lnTo>
                      <a:pt x="289" y="390"/>
                    </a:lnTo>
                    <a:lnTo>
                      <a:pt x="291" y="393"/>
                    </a:lnTo>
                    <a:lnTo>
                      <a:pt x="295" y="396"/>
                    </a:lnTo>
                    <a:lnTo>
                      <a:pt x="298" y="398"/>
                    </a:lnTo>
                    <a:lnTo>
                      <a:pt x="298" y="388"/>
                    </a:lnTo>
                    <a:lnTo>
                      <a:pt x="297" y="377"/>
                    </a:lnTo>
                    <a:lnTo>
                      <a:pt x="297" y="366"/>
                    </a:lnTo>
                    <a:lnTo>
                      <a:pt x="300" y="356"/>
                    </a:lnTo>
                    <a:lnTo>
                      <a:pt x="303" y="363"/>
                    </a:lnTo>
                    <a:lnTo>
                      <a:pt x="307" y="369"/>
                    </a:lnTo>
                    <a:lnTo>
                      <a:pt x="313" y="375"/>
                    </a:lnTo>
                    <a:lnTo>
                      <a:pt x="320" y="377"/>
                    </a:lnTo>
                    <a:lnTo>
                      <a:pt x="323" y="379"/>
                    </a:lnTo>
                    <a:lnTo>
                      <a:pt x="325" y="381"/>
                    </a:lnTo>
                    <a:lnTo>
                      <a:pt x="326" y="382"/>
                    </a:lnTo>
                    <a:lnTo>
                      <a:pt x="329" y="382"/>
                    </a:lnTo>
                    <a:lnTo>
                      <a:pt x="330" y="376"/>
                    </a:lnTo>
                    <a:lnTo>
                      <a:pt x="328" y="371"/>
                    </a:lnTo>
                    <a:lnTo>
                      <a:pt x="324" y="365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9" y="350"/>
                    </a:lnTo>
                    <a:lnTo>
                      <a:pt x="318" y="346"/>
                    </a:lnTo>
                    <a:lnTo>
                      <a:pt x="316" y="342"/>
                    </a:lnTo>
                    <a:lnTo>
                      <a:pt x="315" y="309"/>
                    </a:lnTo>
                    <a:lnTo>
                      <a:pt x="316" y="277"/>
                    </a:lnTo>
                    <a:lnTo>
                      <a:pt x="318" y="246"/>
                    </a:lnTo>
                    <a:lnTo>
                      <a:pt x="317" y="213"/>
                    </a:lnTo>
                    <a:lnTo>
                      <a:pt x="323" y="171"/>
                    </a:lnTo>
                    <a:lnTo>
                      <a:pt x="327" y="129"/>
                    </a:lnTo>
                    <a:lnTo>
                      <a:pt x="332" y="88"/>
                    </a:lnTo>
                    <a:lnTo>
                      <a:pt x="339" y="46"/>
                    </a:lnTo>
                    <a:lnTo>
                      <a:pt x="342" y="46"/>
                    </a:lnTo>
                    <a:lnTo>
                      <a:pt x="350" y="50"/>
                    </a:lnTo>
                    <a:lnTo>
                      <a:pt x="356" y="56"/>
                    </a:lnTo>
                    <a:lnTo>
                      <a:pt x="362" y="61"/>
                    </a:lnTo>
                    <a:lnTo>
                      <a:pt x="368" y="66"/>
                    </a:lnTo>
                    <a:lnTo>
                      <a:pt x="374" y="73"/>
                    </a:lnTo>
                    <a:lnTo>
                      <a:pt x="380" y="79"/>
                    </a:lnTo>
                    <a:lnTo>
                      <a:pt x="385" y="87"/>
                    </a:lnTo>
                    <a:lnTo>
                      <a:pt x="389" y="94"/>
                    </a:lnTo>
                    <a:lnTo>
                      <a:pt x="390" y="94"/>
                    </a:lnTo>
                    <a:lnTo>
                      <a:pt x="391" y="93"/>
                    </a:lnTo>
                    <a:lnTo>
                      <a:pt x="392" y="93"/>
                    </a:lnTo>
                    <a:lnTo>
                      <a:pt x="393" y="92"/>
                    </a:lnTo>
                    <a:lnTo>
                      <a:pt x="393" y="81"/>
                    </a:lnTo>
                    <a:lnTo>
                      <a:pt x="394" y="72"/>
                    </a:lnTo>
                    <a:lnTo>
                      <a:pt x="397" y="62"/>
                    </a:lnTo>
                    <a:lnTo>
                      <a:pt x="400" y="51"/>
                    </a:lnTo>
                    <a:lnTo>
                      <a:pt x="403" y="46"/>
                    </a:lnTo>
                    <a:lnTo>
                      <a:pt x="405" y="40"/>
                    </a:lnTo>
                    <a:lnTo>
                      <a:pt x="406" y="34"/>
                    </a:lnTo>
                    <a:lnTo>
                      <a:pt x="408" y="28"/>
                    </a:lnTo>
                    <a:lnTo>
                      <a:pt x="410" y="27"/>
                    </a:lnTo>
                    <a:lnTo>
                      <a:pt x="410" y="24"/>
                    </a:lnTo>
                    <a:lnTo>
                      <a:pt x="411" y="21"/>
                    </a:lnTo>
                    <a:lnTo>
                      <a:pt x="412" y="18"/>
                    </a:lnTo>
                    <a:lnTo>
                      <a:pt x="401" y="64"/>
                    </a:lnTo>
                    <a:lnTo>
                      <a:pt x="398" y="111"/>
                    </a:lnTo>
                    <a:lnTo>
                      <a:pt x="396" y="159"/>
                    </a:lnTo>
                    <a:lnTo>
                      <a:pt x="392" y="207"/>
                    </a:lnTo>
                    <a:lnTo>
                      <a:pt x="391" y="230"/>
                    </a:lnTo>
                    <a:lnTo>
                      <a:pt x="393" y="252"/>
                    </a:lnTo>
                    <a:lnTo>
                      <a:pt x="396" y="276"/>
                    </a:lnTo>
                    <a:lnTo>
                      <a:pt x="400" y="298"/>
                    </a:lnTo>
                    <a:lnTo>
                      <a:pt x="400" y="283"/>
                    </a:lnTo>
                    <a:lnTo>
                      <a:pt x="398" y="268"/>
                    </a:lnTo>
                    <a:lnTo>
                      <a:pt x="397" y="253"/>
                    </a:lnTo>
                    <a:lnTo>
                      <a:pt x="396" y="237"/>
                    </a:lnTo>
                    <a:lnTo>
                      <a:pt x="400" y="245"/>
                    </a:lnTo>
                    <a:lnTo>
                      <a:pt x="407" y="253"/>
                    </a:lnTo>
                    <a:lnTo>
                      <a:pt x="412" y="261"/>
                    </a:lnTo>
                    <a:lnTo>
                      <a:pt x="416" y="268"/>
                    </a:lnTo>
                    <a:lnTo>
                      <a:pt x="420" y="269"/>
                    </a:lnTo>
                    <a:lnTo>
                      <a:pt x="423" y="269"/>
                    </a:lnTo>
                    <a:lnTo>
                      <a:pt x="426" y="268"/>
                    </a:lnTo>
                    <a:lnTo>
                      <a:pt x="430" y="267"/>
                    </a:lnTo>
                    <a:lnTo>
                      <a:pt x="425" y="276"/>
                    </a:lnTo>
                    <a:lnTo>
                      <a:pt x="423" y="286"/>
                    </a:lnTo>
                    <a:lnTo>
                      <a:pt x="423" y="298"/>
                    </a:lnTo>
                    <a:lnTo>
                      <a:pt x="423" y="309"/>
                    </a:lnTo>
                    <a:lnTo>
                      <a:pt x="425" y="309"/>
                    </a:lnTo>
                    <a:lnTo>
                      <a:pt x="426" y="293"/>
                    </a:lnTo>
                    <a:lnTo>
                      <a:pt x="428" y="290"/>
                    </a:lnTo>
                    <a:lnTo>
                      <a:pt x="430" y="288"/>
                    </a:lnTo>
                    <a:lnTo>
                      <a:pt x="430" y="285"/>
                    </a:lnTo>
                    <a:lnTo>
                      <a:pt x="431" y="283"/>
                    </a:lnTo>
                    <a:lnTo>
                      <a:pt x="431" y="279"/>
                    </a:lnTo>
                    <a:lnTo>
                      <a:pt x="432" y="276"/>
                    </a:lnTo>
                    <a:lnTo>
                      <a:pt x="434" y="272"/>
                    </a:lnTo>
                    <a:lnTo>
                      <a:pt x="435" y="270"/>
                    </a:lnTo>
                    <a:lnTo>
                      <a:pt x="437" y="283"/>
                    </a:lnTo>
                    <a:lnTo>
                      <a:pt x="439" y="297"/>
                    </a:lnTo>
                    <a:lnTo>
                      <a:pt x="442" y="310"/>
                    </a:lnTo>
                    <a:lnTo>
                      <a:pt x="449" y="320"/>
                    </a:lnTo>
                    <a:lnTo>
                      <a:pt x="450" y="319"/>
                    </a:lnTo>
                    <a:lnTo>
                      <a:pt x="445" y="303"/>
                    </a:lnTo>
                    <a:lnTo>
                      <a:pt x="443" y="286"/>
                    </a:lnTo>
                    <a:lnTo>
                      <a:pt x="441" y="270"/>
                    </a:lnTo>
                    <a:lnTo>
                      <a:pt x="435" y="254"/>
                    </a:lnTo>
                    <a:lnTo>
                      <a:pt x="432" y="202"/>
                    </a:lnTo>
                    <a:lnTo>
                      <a:pt x="433" y="148"/>
                    </a:lnTo>
                    <a:lnTo>
                      <a:pt x="436" y="95"/>
                    </a:lnTo>
                    <a:lnTo>
                      <a:pt x="437" y="41"/>
                    </a:lnTo>
                    <a:lnTo>
                      <a:pt x="442" y="45"/>
                    </a:lnTo>
                    <a:lnTo>
                      <a:pt x="446" y="48"/>
                    </a:lnTo>
                    <a:lnTo>
                      <a:pt x="450" y="52"/>
                    </a:lnTo>
                    <a:lnTo>
                      <a:pt x="453" y="56"/>
                    </a:lnTo>
                    <a:lnTo>
                      <a:pt x="457" y="60"/>
                    </a:lnTo>
                    <a:lnTo>
                      <a:pt x="461" y="64"/>
                    </a:lnTo>
                    <a:lnTo>
                      <a:pt x="465" y="68"/>
                    </a:lnTo>
                    <a:lnTo>
                      <a:pt x="469" y="73"/>
                    </a:lnTo>
                    <a:lnTo>
                      <a:pt x="467" y="115"/>
                    </a:lnTo>
                    <a:lnTo>
                      <a:pt x="465" y="158"/>
                    </a:lnTo>
                    <a:lnTo>
                      <a:pt x="465" y="201"/>
                    </a:lnTo>
                    <a:lnTo>
                      <a:pt x="467" y="242"/>
                    </a:lnTo>
                    <a:lnTo>
                      <a:pt x="467" y="252"/>
                    </a:lnTo>
                    <a:lnTo>
                      <a:pt x="470" y="261"/>
                    </a:lnTo>
                    <a:lnTo>
                      <a:pt x="472" y="268"/>
                    </a:lnTo>
                    <a:lnTo>
                      <a:pt x="475" y="277"/>
                    </a:lnTo>
                    <a:lnTo>
                      <a:pt x="477" y="285"/>
                    </a:lnTo>
                    <a:lnTo>
                      <a:pt x="479" y="293"/>
                    </a:lnTo>
                    <a:lnTo>
                      <a:pt x="480" y="301"/>
                    </a:lnTo>
                    <a:lnTo>
                      <a:pt x="482" y="310"/>
                    </a:lnTo>
                    <a:lnTo>
                      <a:pt x="481" y="312"/>
                    </a:lnTo>
                    <a:lnTo>
                      <a:pt x="482" y="314"/>
                    </a:lnTo>
                    <a:lnTo>
                      <a:pt x="485" y="317"/>
                    </a:lnTo>
                    <a:lnTo>
                      <a:pt x="486" y="320"/>
                    </a:lnTo>
                    <a:lnTo>
                      <a:pt x="487" y="329"/>
                    </a:lnTo>
                    <a:lnTo>
                      <a:pt x="490" y="336"/>
                    </a:lnTo>
                    <a:lnTo>
                      <a:pt x="493" y="344"/>
                    </a:lnTo>
                    <a:lnTo>
                      <a:pt x="493" y="352"/>
                    </a:lnTo>
                    <a:lnTo>
                      <a:pt x="496" y="346"/>
                    </a:lnTo>
                    <a:lnTo>
                      <a:pt x="495" y="337"/>
                    </a:lnTo>
                    <a:lnTo>
                      <a:pt x="492" y="329"/>
                    </a:lnTo>
                    <a:lnTo>
                      <a:pt x="490" y="321"/>
                    </a:lnTo>
                    <a:lnTo>
                      <a:pt x="486" y="302"/>
                    </a:lnTo>
                    <a:lnTo>
                      <a:pt x="480" y="283"/>
                    </a:lnTo>
                    <a:lnTo>
                      <a:pt x="475" y="264"/>
                    </a:lnTo>
                    <a:lnTo>
                      <a:pt x="471" y="245"/>
                    </a:lnTo>
                    <a:lnTo>
                      <a:pt x="470" y="206"/>
                    </a:lnTo>
                    <a:lnTo>
                      <a:pt x="470" y="164"/>
                    </a:lnTo>
                    <a:lnTo>
                      <a:pt x="471" y="123"/>
                    </a:lnTo>
                    <a:lnTo>
                      <a:pt x="473" y="81"/>
                    </a:lnTo>
                    <a:lnTo>
                      <a:pt x="478" y="77"/>
                    </a:lnTo>
                    <a:lnTo>
                      <a:pt x="480" y="69"/>
                    </a:lnTo>
                    <a:lnTo>
                      <a:pt x="482" y="61"/>
                    </a:lnTo>
                    <a:lnTo>
                      <a:pt x="486" y="53"/>
                    </a:lnTo>
                    <a:lnTo>
                      <a:pt x="488" y="98"/>
                    </a:lnTo>
                    <a:lnTo>
                      <a:pt x="489" y="141"/>
                    </a:lnTo>
                    <a:lnTo>
                      <a:pt x="489" y="184"/>
                    </a:lnTo>
                    <a:lnTo>
                      <a:pt x="490" y="227"/>
                    </a:lnTo>
                    <a:lnTo>
                      <a:pt x="492" y="231"/>
                    </a:lnTo>
                    <a:lnTo>
                      <a:pt x="492" y="235"/>
                    </a:lnTo>
                    <a:lnTo>
                      <a:pt x="492" y="239"/>
                    </a:lnTo>
                    <a:lnTo>
                      <a:pt x="493" y="242"/>
                    </a:lnTo>
                    <a:lnTo>
                      <a:pt x="496" y="259"/>
                    </a:lnTo>
                    <a:lnTo>
                      <a:pt x="500" y="276"/>
                    </a:lnTo>
                    <a:lnTo>
                      <a:pt x="504" y="292"/>
                    </a:lnTo>
                    <a:lnTo>
                      <a:pt x="505" y="309"/>
                    </a:lnTo>
                    <a:lnTo>
                      <a:pt x="511" y="317"/>
                    </a:lnTo>
                    <a:lnTo>
                      <a:pt x="514" y="327"/>
                    </a:lnTo>
                    <a:lnTo>
                      <a:pt x="517" y="336"/>
                    </a:lnTo>
                    <a:lnTo>
                      <a:pt x="519" y="346"/>
                    </a:lnTo>
                    <a:lnTo>
                      <a:pt x="520" y="363"/>
                    </a:lnTo>
                    <a:lnTo>
                      <a:pt x="519" y="380"/>
                    </a:lnTo>
                    <a:lnTo>
                      <a:pt x="515" y="398"/>
                    </a:lnTo>
                    <a:lnTo>
                      <a:pt x="509" y="414"/>
                    </a:lnTo>
                    <a:lnTo>
                      <a:pt x="501" y="412"/>
                    </a:lnTo>
                    <a:lnTo>
                      <a:pt x="494" y="409"/>
                    </a:lnTo>
                    <a:lnTo>
                      <a:pt x="487" y="406"/>
                    </a:lnTo>
                    <a:lnTo>
                      <a:pt x="479" y="403"/>
                    </a:lnTo>
                    <a:lnTo>
                      <a:pt x="473" y="398"/>
                    </a:lnTo>
                    <a:lnTo>
                      <a:pt x="466" y="394"/>
                    </a:lnTo>
                    <a:lnTo>
                      <a:pt x="460" y="390"/>
                    </a:lnTo>
                    <a:lnTo>
                      <a:pt x="452" y="384"/>
                    </a:lnTo>
                    <a:lnTo>
                      <a:pt x="447" y="382"/>
                    </a:lnTo>
                    <a:lnTo>
                      <a:pt x="443" y="380"/>
                    </a:lnTo>
                    <a:lnTo>
                      <a:pt x="437" y="378"/>
                    </a:lnTo>
                    <a:lnTo>
                      <a:pt x="432" y="377"/>
                    </a:lnTo>
                    <a:lnTo>
                      <a:pt x="426" y="375"/>
                    </a:lnTo>
                    <a:lnTo>
                      <a:pt x="421" y="373"/>
                    </a:lnTo>
                    <a:lnTo>
                      <a:pt x="416" y="372"/>
                    </a:lnTo>
                    <a:lnTo>
                      <a:pt x="411" y="369"/>
                    </a:lnTo>
                    <a:lnTo>
                      <a:pt x="409" y="351"/>
                    </a:lnTo>
                    <a:lnTo>
                      <a:pt x="407" y="333"/>
                    </a:lnTo>
                    <a:lnTo>
                      <a:pt x="405" y="315"/>
                    </a:lnTo>
                    <a:lnTo>
                      <a:pt x="401" y="298"/>
                    </a:lnTo>
                    <a:lnTo>
                      <a:pt x="400" y="298"/>
                    </a:lnTo>
                    <a:lnTo>
                      <a:pt x="404" y="331"/>
                    </a:lnTo>
                    <a:lnTo>
                      <a:pt x="408" y="363"/>
                    </a:lnTo>
                    <a:lnTo>
                      <a:pt x="410" y="395"/>
                    </a:lnTo>
                    <a:lnTo>
                      <a:pt x="409" y="427"/>
                    </a:lnTo>
                    <a:lnTo>
                      <a:pt x="405" y="434"/>
                    </a:lnTo>
                    <a:lnTo>
                      <a:pt x="399" y="441"/>
                    </a:lnTo>
                    <a:lnTo>
                      <a:pt x="393" y="446"/>
                    </a:lnTo>
                    <a:lnTo>
                      <a:pt x="388" y="453"/>
                    </a:lnTo>
                    <a:lnTo>
                      <a:pt x="382" y="459"/>
                    </a:lnTo>
                    <a:lnTo>
                      <a:pt x="377" y="466"/>
                    </a:lnTo>
                    <a:lnTo>
                      <a:pt x="371" y="473"/>
                    </a:lnTo>
                    <a:lnTo>
                      <a:pt x="367" y="481"/>
                    </a:lnTo>
                    <a:lnTo>
                      <a:pt x="362" y="484"/>
                    </a:lnTo>
                    <a:lnTo>
                      <a:pt x="358" y="484"/>
                    </a:lnTo>
                    <a:lnTo>
                      <a:pt x="353" y="483"/>
                    </a:lnTo>
                    <a:lnTo>
                      <a:pt x="347" y="483"/>
                    </a:lnTo>
                    <a:lnTo>
                      <a:pt x="344" y="479"/>
                    </a:lnTo>
                    <a:lnTo>
                      <a:pt x="340" y="477"/>
                    </a:lnTo>
                    <a:lnTo>
                      <a:pt x="336" y="476"/>
                    </a:lnTo>
                    <a:lnTo>
                      <a:pt x="332" y="474"/>
                    </a:lnTo>
                    <a:lnTo>
                      <a:pt x="319" y="469"/>
                    </a:lnTo>
                    <a:lnTo>
                      <a:pt x="308" y="463"/>
                    </a:lnTo>
                    <a:lnTo>
                      <a:pt x="297" y="457"/>
                    </a:lnTo>
                    <a:lnTo>
                      <a:pt x="285" y="451"/>
                    </a:lnTo>
                    <a:lnTo>
                      <a:pt x="274" y="444"/>
                    </a:lnTo>
                    <a:lnTo>
                      <a:pt x="263" y="437"/>
                    </a:lnTo>
                    <a:lnTo>
                      <a:pt x="252" y="430"/>
                    </a:lnTo>
                    <a:lnTo>
                      <a:pt x="242" y="423"/>
                    </a:lnTo>
                    <a:lnTo>
                      <a:pt x="235" y="419"/>
                    </a:lnTo>
                    <a:lnTo>
                      <a:pt x="230" y="413"/>
                    </a:lnTo>
                    <a:lnTo>
                      <a:pt x="225" y="409"/>
                    </a:lnTo>
                    <a:lnTo>
                      <a:pt x="219" y="405"/>
                    </a:lnTo>
                    <a:lnTo>
                      <a:pt x="219" y="409"/>
                    </a:lnTo>
                    <a:lnTo>
                      <a:pt x="222" y="412"/>
                    </a:lnTo>
                    <a:lnTo>
                      <a:pt x="225" y="414"/>
                    </a:lnTo>
                    <a:lnTo>
                      <a:pt x="228" y="418"/>
                    </a:lnTo>
                    <a:lnTo>
                      <a:pt x="233" y="422"/>
                    </a:lnTo>
                    <a:lnTo>
                      <a:pt x="240" y="426"/>
                    </a:lnTo>
                    <a:lnTo>
                      <a:pt x="245" y="429"/>
                    </a:lnTo>
                    <a:lnTo>
                      <a:pt x="250" y="432"/>
                    </a:lnTo>
                    <a:lnTo>
                      <a:pt x="244" y="434"/>
                    </a:lnTo>
                    <a:lnTo>
                      <a:pt x="237" y="437"/>
                    </a:lnTo>
                    <a:lnTo>
                      <a:pt x="232" y="437"/>
                    </a:lnTo>
                    <a:lnTo>
                      <a:pt x="227" y="432"/>
                    </a:lnTo>
                    <a:lnTo>
                      <a:pt x="225" y="426"/>
                    </a:lnTo>
                    <a:lnTo>
                      <a:pt x="223" y="420"/>
                    </a:lnTo>
                    <a:lnTo>
                      <a:pt x="220" y="413"/>
                    </a:lnTo>
                    <a:lnTo>
                      <a:pt x="217" y="407"/>
                    </a:lnTo>
                    <a:lnTo>
                      <a:pt x="218" y="404"/>
                    </a:lnTo>
                    <a:lnTo>
                      <a:pt x="216" y="400"/>
                    </a:lnTo>
                    <a:lnTo>
                      <a:pt x="213" y="397"/>
                    </a:lnTo>
                    <a:lnTo>
                      <a:pt x="210" y="394"/>
                    </a:lnTo>
                    <a:lnTo>
                      <a:pt x="190" y="369"/>
                    </a:lnTo>
                    <a:lnTo>
                      <a:pt x="169" y="344"/>
                    </a:lnTo>
                    <a:lnTo>
                      <a:pt x="149" y="318"/>
                    </a:lnTo>
                    <a:lnTo>
                      <a:pt x="129" y="293"/>
                    </a:lnTo>
                    <a:lnTo>
                      <a:pt x="110" y="267"/>
                    </a:lnTo>
                    <a:lnTo>
                      <a:pt x="90" y="241"/>
                    </a:lnTo>
                    <a:lnTo>
                      <a:pt x="70" y="217"/>
                    </a:lnTo>
                    <a:lnTo>
                      <a:pt x="50" y="192"/>
                    </a:lnTo>
                    <a:lnTo>
                      <a:pt x="43" y="180"/>
                    </a:lnTo>
                    <a:lnTo>
                      <a:pt x="38" y="170"/>
                    </a:lnTo>
                    <a:lnTo>
                      <a:pt x="33" y="158"/>
                    </a:lnTo>
                    <a:lnTo>
                      <a:pt x="29" y="146"/>
                    </a:lnTo>
                    <a:lnTo>
                      <a:pt x="24" y="135"/>
                    </a:lnTo>
                    <a:lnTo>
                      <a:pt x="18" y="123"/>
                    </a:lnTo>
                    <a:lnTo>
                      <a:pt x="12" y="111"/>
                    </a:lnTo>
                    <a:lnTo>
                      <a:pt x="4" y="100"/>
                    </a:lnTo>
                    <a:lnTo>
                      <a:pt x="1" y="93"/>
                    </a:lnTo>
                    <a:lnTo>
                      <a:pt x="0" y="84"/>
                    </a:lnTo>
                    <a:lnTo>
                      <a:pt x="0" y="76"/>
                    </a:lnTo>
                    <a:lnTo>
                      <a:pt x="3" y="67"/>
                    </a:lnTo>
                    <a:lnTo>
                      <a:pt x="4" y="64"/>
                    </a:lnTo>
                    <a:lnTo>
                      <a:pt x="5" y="61"/>
                    </a:lnTo>
                    <a:lnTo>
                      <a:pt x="6" y="59"/>
                    </a:lnTo>
                    <a:lnTo>
                      <a:pt x="7" y="56"/>
                    </a:lnTo>
                    <a:lnTo>
                      <a:pt x="13" y="50"/>
                    </a:lnTo>
                    <a:lnTo>
                      <a:pt x="21" y="46"/>
                    </a:lnTo>
                    <a:lnTo>
                      <a:pt x="29" y="42"/>
                    </a:lnTo>
                    <a:lnTo>
                      <a:pt x="35" y="37"/>
                    </a:lnTo>
                    <a:lnTo>
                      <a:pt x="74" y="37"/>
                    </a:lnTo>
                    <a:lnTo>
                      <a:pt x="80" y="40"/>
                    </a:lnTo>
                    <a:lnTo>
                      <a:pt x="85" y="40"/>
                    </a:lnTo>
                    <a:lnTo>
                      <a:pt x="90" y="40"/>
                    </a:lnTo>
                    <a:lnTo>
                      <a:pt x="96" y="40"/>
                    </a:lnTo>
                    <a:lnTo>
                      <a:pt x="100" y="42"/>
                    </a:lnTo>
                    <a:lnTo>
                      <a:pt x="106" y="44"/>
                    </a:lnTo>
                    <a:lnTo>
                      <a:pt x="112" y="45"/>
                    </a:lnTo>
                    <a:lnTo>
                      <a:pt x="117" y="46"/>
                    </a:lnTo>
                    <a:lnTo>
                      <a:pt x="122" y="48"/>
                    </a:lnTo>
                    <a:lnTo>
                      <a:pt x="125" y="51"/>
                    </a:lnTo>
                    <a:lnTo>
                      <a:pt x="127" y="56"/>
                    </a:lnTo>
                    <a:lnTo>
                      <a:pt x="127" y="61"/>
                    </a:lnTo>
                    <a:lnTo>
                      <a:pt x="126" y="77"/>
                    </a:lnTo>
                    <a:lnTo>
                      <a:pt x="124" y="92"/>
                    </a:lnTo>
                    <a:lnTo>
                      <a:pt x="127" y="106"/>
                    </a:lnTo>
                    <a:lnTo>
                      <a:pt x="137" y="117"/>
                    </a:lnTo>
                    <a:lnTo>
                      <a:pt x="142" y="121"/>
                    </a:lnTo>
                    <a:lnTo>
                      <a:pt x="148" y="124"/>
                    </a:lnTo>
                    <a:lnTo>
                      <a:pt x="154" y="126"/>
                    </a:lnTo>
                    <a:lnTo>
                      <a:pt x="161" y="129"/>
                    </a:lnTo>
                    <a:lnTo>
                      <a:pt x="166" y="133"/>
                    </a:lnTo>
                    <a:lnTo>
                      <a:pt x="171" y="139"/>
                    </a:lnTo>
                    <a:lnTo>
                      <a:pt x="174" y="144"/>
                    </a:lnTo>
                    <a:lnTo>
                      <a:pt x="175" y="152"/>
                    </a:lnTo>
                    <a:lnTo>
                      <a:pt x="177" y="173"/>
                    </a:lnTo>
                    <a:lnTo>
                      <a:pt x="180" y="194"/>
                    </a:lnTo>
                    <a:lnTo>
                      <a:pt x="187" y="214"/>
                    </a:lnTo>
                    <a:lnTo>
                      <a:pt x="195" y="233"/>
                    </a:lnTo>
                    <a:lnTo>
                      <a:pt x="205" y="251"/>
                    </a:lnTo>
                    <a:lnTo>
                      <a:pt x="217" y="267"/>
                    </a:lnTo>
                    <a:lnTo>
                      <a:pt x="231" y="282"/>
                    </a:lnTo>
                    <a:lnTo>
                      <a:pt x="248" y="295"/>
                    </a:lnTo>
                    <a:lnTo>
                      <a:pt x="255" y="299"/>
                    </a:lnTo>
                    <a:lnTo>
                      <a:pt x="262" y="304"/>
                    </a:lnTo>
                    <a:lnTo>
                      <a:pt x="269" y="311"/>
                    </a:lnTo>
                    <a:lnTo>
                      <a:pt x="275" y="317"/>
                    </a:lnTo>
                    <a:lnTo>
                      <a:pt x="280" y="324"/>
                    </a:lnTo>
                    <a:lnTo>
                      <a:pt x="286" y="330"/>
                    </a:lnTo>
                    <a:lnTo>
                      <a:pt x="291" y="336"/>
                    </a:lnTo>
                    <a:lnTo>
                      <a:pt x="298" y="342"/>
                    </a:lnTo>
                    <a:lnTo>
                      <a:pt x="300" y="339"/>
                    </a:lnTo>
                    <a:lnTo>
                      <a:pt x="299" y="334"/>
                    </a:lnTo>
                    <a:lnTo>
                      <a:pt x="297" y="330"/>
                    </a:lnTo>
                    <a:lnTo>
                      <a:pt x="296" y="327"/>
                    </a:lnTo>
                    <a:lnTo>
                      <a:pt x="284" y="300"/>
                    </a:lnTo>
                    <a:lnTo>
                      <a:pt x="279" y="271"/>
                    </a:lnTo>
                    <a:lnTo>
                      <a:pt x="276" y="242"/>
                    </a:lnTo>
                    <a:lnTo>
                      <a:pt x="272" y="211"/>
                    </a:lnTo>
                    <a:lnTo>
                      <a:pt x="264" y="196"/>
                    </a:lnTo>
                    <a:lnTo>
                      <a:pt x="254" y="184"/>
                    </a:lnTo>
                    <a:lnTo>
                      <a:pt x="243" y="173"/>
                    </a:lnTo>
                    <a:lnTo>
                      <a:pt x="229" y="164"/>
                    </a:lnTo>
                    <a:lnTo>
                      <a:pt x="216" y="157"/>
                    </a:lnTo>
                    <a:lnTo>
                      <a:pt x="201" y="150"/>
                    </a:lnTo>
                    <a:lnTo>
                      <a:pt x="188" y="141"/>
                    </a:lnTo>
                    <a:lnTo>
                      <a:pt x="175" y="130"/>
                    </a:lnTo>
                    <a:lnTo>
                      <a:pt x="171" y="130"/>
                    </a:lnTo>
                    <a:lnTo>
                      <a:pt x="167" y="115"/>
                    </a:lnTo>
                    <a:lnTo>
                      <a:pt x="164" y="99"/>
                    </a:lnTo>
                    <a:lnTo>
                      <a:pt x="163" y="82"/>
                    </a:lnTo>
                    <a:lnTo>
                      <a:pt x="163" y="65"/>
                    </a:lnTo>
                    <a:lnTo>
                      <a:pt x="159" y="59"/>
                    </a:lnTo>
                    <a:lnTo>
                      <a:pt x="153" y="52"/>
                    </a:lnTo>
                    <a:lnTo>
                      <a:pt x="146" y="48"/>
                    </a:lnTo>
                    <a:lnTo>
                      <a:pt x="139" y="46"/>
                    </a:lnTo>
                    <a:lnTo>
                      <a:pt x="147" y="38"/>
                    </a:lnTo>
                    <a:lnTo>
                      <a:pt x="155" y="31"/>
                    </a:lnTo>
                    <a:lnTo>
                      <a:pt x="164" y="24"/>
                    </a:lnTo>
                    <a:lnTo>
                      <a:pt x="172" y="16"/>
                    </a:lnTo>
                    <a:lnTo>
                      <a:pt x="181" y="10"/>
                    </a:lnTo>
                    <a:lnTo>
                      <a:pt x="191" y="4"/>
                    </a:lnTo>
                    <a:lnTo>
                      <a:pt x="202" y="1"/>
                    </a:lnTo>
                    <a:lnTo>
                      <a:pt x="214" y="0"/>
                    </a:lnTo>
                    <a:lnTo>
                      <a:pt x="219" y="3"/>
                    </a:lnTo>
                    <a:lnTo>
                      <a:pt x="225" y="6"/>
                    </a:lnTo>
                    <a:lnTo>
                      <a:pt x="231" y="11"/>
                    </a:lnTo>
                    <a:lnTo>
                      <a:pt x="237" y="14"/>
                    </a:lnTo>
                    <a:close/>
                  </a:path>
                </a:pathLst>
              </a:custGeom>
              <a:solidFill>
                <a:srgbClr val="A5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4" name="Freeform 79"/>
              <p:cNvSpPr>
                <a:spLocks/>
              </p:cNvSpPr>
              <p:nvPr/>
            </p:nvSpPr>
            <p:spPr bwMode="auto">
              <a:xfrm>
                <a:off x="3993" y="2409"/>
                <a:ext cx="10" cy="35"/>
              </a:xfrm>
              <a:custGeom>
                <a:avLst/>
                <a:gdLst>
                  <a:gd name="T0" fmla="*/ 10 w 10"/>
                  <a:gd name="T1" fmla="*/ 25 h 35"/>
                  <a:gd name="T2" fmla="*/ 6 w 10"/>
                  <a:gd name="T3" fmla="*/ 35 h 35"/>
                  <a:gd name="T4" fmla="*/ 1 w 10"/>
                  <a:gd name="T5" fmla="*/ 29 h 35"/>
                  <a:gd name="T6" fmla="*/ 0 w 10"/>
                  <a:gd name="T7" fmla="*/ 20 h 35"/>
                  <a:gd name="T8" fmla="*/ 1 w 10"/>
                  <a:gd name="T9" fmla="*/ 12 h 35"/>
                  <a:gd name="T10" fmla="*/ 3 w 10"/>
                  <a:gd name="T11" fmla="*/ 3 h 35"/>
                  <a:gd name="T12" fmla="*/ 4 w 10"/>
                  <a:gd name="T13" fmla="*/ 1 h 35"/>
                  <a:gd name="T14" fmla="*/ 6 w 10"/>
                  <a:gd name="T15" fmla="*/ 0 h 35"/>
                  <a:gd name="T16" fmla="*/ 8 w 10"/>
                  <a:gd name="T17" fmla="*/ 1 h 35"/>
                  <a:gd name="T18" fmla="*/ 10 w 10"/>
                  <a:gd name="T19" fmla="*/ 2 h 35"/>
                  <a:gd name="T20" fmla="*/ 10 w 10"/>
                  <a:gd name="T21" fmla="*/ 2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35"/>
                  <a:gd name="T35" fmla="*/ 10 w 10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35">
                    <a:moveTo>
                      <a:pt x="10" y="25"/>
                    </a:moveTo>
                    <a:lnTo>
                      <a:pt x="6" y="35"/>
                    </a:lnTo>
                    <a:lnTo>
                      <a:pt x="1" y="29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EF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5" name="Freeform 80"/>
              <p:cNvSpPr>
                <a:spLocks/>
              </p:cNvSpPr>
              <p:nvPr/>
            </p:nvSpPr>
            <p:spPr bwMode="auto">
              <a:xfrm>
                <a:off x="4005" y="2410"/>
                <a:ext cx="5" cy="35"/>
              </a:xfrm>
              <a:custGeom>
                <a:avLst/>
                <a:gdLst>
                  <a:gd name="T0" fmla="*/ 0 w 5"/>
                  <a:gd name="T1" fmla="*/ 35 h 35"/>
                  <a:gd name="T2" fmla="*/ 1 w 5"/>
                  <a:gd name="T3" fmla="*/ 27 h 35"/>
                  <a:gd name="T4" fmla="*/ 4 w 5"/>
                  <a:gd name="T5" fmla="*/ 17 h 35"/>
                  <a:gd name="T6" fmla="*/ 4 w 5"/>
                  <a:gd name="T7" fmla="*/ 9 h 35"/>
                  <a:gd name="T8" fmla="*/ 4 w 5"/>
                  <a:gd name="T9" fmla="*/ 0 h 35"/>
                  <a:gd name="T10" fmla="*/ 5 w 5"/>
                  <a:gd name="T11" fmla="*/ 9 h 35"/>
                  <a:gd name="T12" fmla="*/ 5 w 5"/>
                  <a:gd name="T13" fmla="*/ 18 h 35"/>
                  <a:gd name="T14" fmla="*/ 3 w 5"/>
                  <a:gd name="T15" fmla="*/ 27 h 35"/>
                  <a:gd name="T16" fmla="*/ 0 w 5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5"/>
                  <a:gd name="T29" fmla="*/ 5 w 5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5">
                    <a:moveTo>
                      <a:pt x="0" y="35"/>
                    </a:moveTo>
                    <a:lnTo>
                      <a:pt x="1" y="27"/>
                    </a:lnTo>
                    <a:lnTo>
                      <a:pt x="4" y="17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5" y="9"/>
                    </a:lnTo>
                    <a:lnTo>
                      <a:pt x="5" y="18"/>
                    </a:lnTo>
                    <a:lnTo>
                      <a:pt x="3" y="2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C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6" name="Freeform 81"/>
              <p:cNvSpPr>
                <a:spLocks/>
              </p:cNvSpPr>
              <p:nvPr/>
            </p:nvSpPr>
            <p:spPr bwMode="auto">
              <a:xfrm>
                <a:off x="4038" y="2427"/>
                <a:ext cx="21" cy="234"/>
              </a:xfrm>
              <a:custGeom>
                <a:avLst/>
                <a:gdLst>
                  <a:gd name="T0" fmla="*/ 19 w 21"/>
                  <a:gd name="T1" fmla="*/ 59 h 234"/>
                  <a:gd name="T2" fmla="*/ 16 w 21"/>
                  <a:gd name="T3" fmla="*/ 104 h 234"/>
                  <a:gd name="T4" fmla="*/ 15 w 21"/>
                  <a:gd name="T5" fmla="*/ 146 h 234"/>
                  <a:gd name="T6" fmla="*/ 16 w 21"/>
                  <a:gd name="T7" fmla="*/ 189 h 234"/>
                  <a:gd name="T8" fmla="*/ 21 w 21"/>
                  <a:gd name="T9" fmla="*/ 234 h 234"/>
                  <a:gd name="T10" fmla="*/ 14 w 21"/>
                  <a:gd name="T11" fmla="*/ 232 h 234"/>
                  <a:gd name="T12" fmla="*/ 9 w 21"/>
                  <a:gd name="T13" fmla="*/ 228 h 234"/>
                  <a:gd name="T14" fmla="*/ 4 w 21"/>
                  <a:gd name="T15" fmla="*/ 222 h 234"/>
                  <a:gd name="T16" fmla="*/ 0 w 21"/>
                  <a:gd name="T17" fmla="*/ 215 h 234"/>
                  <a:gd name="T18" fmla="*/ 1 w 21"/>
                  <a:gd name="T19" fmla="*/ 193 h 234"/>
                  <a:gd name="T20" fmla="*/ 2 w 21"/>
                  <a:gd name="T21" fmla="*/ 171 h 234"/>
                  <a:gd name="T22" fmla="*/ 2 w 21"/>
                  <a:gd name="T23" fmla="*/ 149 h 234"/>
                  <a:gd name="T24" fmla="*/ 0 w 21"/>
                  <a:gd name="T25" fmla="*/ 127 h 234"/>
                  <a:gd name="T26" fmla="*/ 3 w 21"/>
                  <a:gd name="T27" fmla="*/ 95 h 234"/>
                  <a:gd name="T28" fmla="*/ 6 w 21"/>
                  <a:gd name="T29" fmla="*/ 63 h 234"/>
                  <a:gd name="T30" fmla="*/ 10 w 21"/>
                  <a:gd name="T31" fmla="*/ 31 h 234"/>
                  <a:gd name="T32" fmla="*/ 15 w 21"/>
                  <a:gd name="T33" fmla="*/ 0 h 234"/>
                  <a:gd name="T34" fmla="*/ 17 w 21"/>
                  <a:gd name="T35" fmla="*/ 15 h 234"/>
                  <a:gd name="T36" fmla="*/ 20 w 21"/>
                  <a:gd name="T37" fmla="*/ 29 h 234"/>
                  <a:gd name="T38" fmla="*/ 21 w 21"/>
                  <a:gd name="T39" fmla="*/ 44 h 234"/>
                  <a:gd name="T40" fmla="*/ 19 w 21"/>
                  <a:gd name="T41" fmla="*/ 59 h 2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234"/>
                  <a:gd name="T65" fmla="*/ 21 w 21"/>
                  <a:gd name="T66" fmla="*/ 234 h 2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234">
                    <a:moveTo>
                      <a:pt x="19" y="59"/>
                    </a:moveTo>
                    <a:lnTo>
                      <a:pt x="16" y="104"/>
                    </a:lnTo>
                    <a:lnTo>
                      <a:pt x="15" y="146"/>
                    </a:lnTo>
                    <a:lnTo>
                      <a:pt x="16" y="189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8"/>
                    </a:lnTo>
                    <a:lnTo>
                      <a:pt x="4" y="222"/>
                    </a:lnTo>
                    <a:lnTo>
                      <a:pt x="0" y="215"/>
                    </a:lnTo>
                    <a:lnTo>
                      <a:pt x="1" y="193"/>
                    </a:lnTo>
                    <a:lnTo>
                      <a:pt x="2" y="171"/>
                    </a:lnTo>
                    <a:lnTo>
                      <a:pt x="2" y="149"/>
                    </a:lnTo>
                    <a:lnTo>
                      <a:pt x="0" y="127"/>
                    </a:lnTo>
                    <a:lnTo>
                      <a:pt x="3" y="95"/>
                    </a:lnTo>
                    <a:lnTo>
                      <a:pt x="6" y="63"/>
                    </a:lnTo>
                    <a:lnTo>
                      <a:pt x="10" y="31"/>
                    </a:lnTo>
                    <a:lnTo>
                      <a:pt x="15" y="0"/>
                    </a:lnTo>
                    <a:lnTo>
                      <a:pt x="17" y="15"/>
                    </a:lnTo>
                    <a:lnTo>
                      <a:pt x="20" y="29"/>
                    </a:lnTo>
                    <a:lnTo>
                      <a:pt x="21" y="44"/>
                    </a:lnTo>
                    <a:lnTo>
                      <a:pt x="1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7" name="Freeform 82"/>
              <p:cNvSpPr>
                <a:spLocks/>
              </p:cNvSpPr>
              <p:nvPr/>
            </p:nvSpPr>
            <p:spPr bwMode="auto">
              <a:xfrm>
                <a:off x="4005" y="2489"/>
                <a:ext cx="11" cy="329"/>
              </a:xfrm>
              <a:custGeom>
                <a:avLst/>
                <a:gdLst>
                  <a:gd name="T0" fmla="*/ 10 w 11"/>
                  <a:gd name="T1" fmla="*/ 95 h 329"/>
                  <a:gd name="T2" fmla="*/ 9 w 11"/>
                  <a:gd name="T3" fmla="*/ 136 h 329"/>
                  <a:gd name="T4" fmla="*/ 10 w 11"/>
                  <a:gd name="T5" fmla="*/ 175 h 329"/>
                  <a:gd name="T6" fmla="*/ 9 w 11"/>
                  <a:gd name="T7" fmla="*/ 215 h 329"/>
                  <a:gd name="T8" fmla="*/ 1 w 11"/>
                  <a:gd name="T9" fmla="*/ 254 h 329"/>
                  <a:gd name="T10" fmla="*/ 3 w 11"/>
                  <a:gd name="T11" fmla="*/ 266 h 329"/>
                  <a:gd name="T12" fmla="*/ 3 w 11"/>
                  <a:gd name="T13" fmla="*/ 278 h 329"/>
                  <a:gd name="T14" fmla="*/ 4 w 11"/>
                  <a:gd name="T15" fmla="*/ 289 h 329"/>
                  <a:gd name="T16" fmla="*/ 8 w 11"/>
                  <a:gd name="T17" fmla="*/ 301 h 329"/>
                  <a:gd name="T18" fmla="*/ 8 w 11"/>
                  <a:gd name="T19" fmla="*/ 329 h 329"/>
                  <a:gd name="T20" fmla="*/ 8 w 11"/>
                  <a:gd name="T21" fmla="*/ 317 h 329"/>
                  <a:gd name="T22" fmla="*/ 8 w 11"/>
                  <a:gd name="T23" fmla="*/ 307 h 329"/>
                  <a:gd name="T24" fmla="*/ 6 w 11"/>
                  <a:gd name="T25" fmla="*/ 297 h 329"/>
                  <a:gd name="T26" fmla="*/ 1 w 11"/>
                  <a:gd name="T27" fmla="*/ 287 h 329"/>
                  <a:gd name="T28" fmla="*/ 0 w 11"/>
                  <a:gd name="T29" fmla="*/ 273 h 329"/>
                  <a:gd name="T30" fmla="*/ 0 w 11"/>
                  <a:gd name="T31" fmla="*/ 259 h 329"/>
                  <a:gd name="T32" fmla="*/ 1 w 11"/>
                  <a:gd name="T33" fmla="*/ 245 h 329"/>
                  <a:gd name="T34" fmla="*/ 5 w 11"/>
                  <a:gd name="T35" fmla="*/ 230 h 329"/>
                  <a:gd name="T36" fmla="*/ 10 w 11"/>
                  <a:gd name="T37" fmla="*/ 174 h 329"/>
                  <a:gd name="T38" fmla="*/ 8 w 11"/>
                  <a:gd name="T39" fmla="*/ 19 h 329"/>
                  <a:gd name="T40" fmla="*/ 8 w 11"/>
                  <a:gd name="T41" fmla="*/ 14 h 329"/>
                  <a:gd name="T42" fmla="*/ 8 w 11"/>
                  <a:gd name="T43" fmla="*/ 10 h 329"/>
                  <a:gd name="T44" fmla="*/ 8 w 11"/>
                  <a:gd name="T45" fmla="*/ 5 h 329"/>
                  <a:gd name="T46" fmla="*/ 8 w 11"/>
                  <a:gd name="T47" fmla="*/ 0 h 329"/>
                  <a:gd name="T48" fmla="*/ 11 w 11"/>
                  <a:gd name="T49" fmla="*/ 26 h 329"/>
                  <a:gd name="T50" fmla="*/ 11 w 11"/>
                  <a:gd name="T51" fmla="*/ 49 h 329"/>
                  <a:gd name="T52" fmla="*/ 9 w 11"/>
                  <a:gd name="T53" fmla="*/ 72 h 329"/>
                  <a:gd name="T54" fmla="*/ 10 w 11"/>
                  <a:gd name="T55" fmla="*/ 95 h 3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"/>
                  <a:gd name="T85" fmla="*/ 0 h 329"/>
                  <a:gd name="T86" fmla="*/ 11 w 11"/>
                  <a:gd name="T87" fmla="*/ 329 h 3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" h="329">
                    <a:moveTo>
                      <a:pt x="10" y="95"/>
                    </a:moveTo>
                    <a:lnTo>
                      <a:pt x="9" y="136"/>
                    </a:lnTo>
                    <a:lnTo>
                      <a:pt x="10" y="175"/>
                    </a:lnTo>
                    <a:lnTo>
                      <a:pt x="9" y="215"/>
                    </a:lnTo>
                    <a:lnTo>
                      <a:pt x="1" y="254"/>
                    </a:lnTo>
                    <a:lnTo>
                      <a:pt x="3" y="266"/>
                    </a:lnTo>
                    <a:lnTo>
                      <a:pt x="3" y="278"/>
                    </a:lnTo>
                    <a:lnTo>
                      <a:pt x="4" y="289"/>
                    </a:lnTo>
                    <a:lnTo>
                      <a:pt x="8" y="301"/>
                    </a:lnTo>
                    <a:lnTo>
                      <a:pt x="8" y="329"/>
                    </a:lnTo>
                    <a:lnTo>
                      <a:pt x="8" y="317"/>
                    </a:lnTo>
                    <a:lnTo>
                      <a:pt x="8" y="307"/>
                    </a:lnTo>
                    <a:lnTo>
                      <a:pt x="6" y="297"/>
                    </a:lnTo>
                    <a:lnTo>
                      <a:pt x="1" y="287"/>
                    </a:lnTo>
                    <a:lnTo>
                      <a:pt x="0" y="273"/>
                    </a:lnTo>
                    <a:lnTo>
                      <a:pt x="0" y="259"/>
                    </a:lnTo>
                    <a:lnTo>
                      <a:pt x="1" y="245"/>
                    </a:lnTo>
                    <a:lnTo>
                      <a:pt x="5" y="230"/>
                    </a:lnTo>
                    <a:lnTo>
                      <a:pt x="10" y="174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11" y="26"/>
                    </a:lnTo>
                    <a:lnTo>
                      <a:pt x="11" y="49"/>
                    </a:lnTo>
                    <a:lnTo>
                      <a:pt x="9" y="72"/>
                    </a:lnTo>
                    <a:lnTo>
                      <a:pt x="1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8" name="Freeform 83"/>
              <p:cNvSpPr>
                <a:spLocks/>
              </p:cNvSpPr>
              <p:nvPr/>
            </p:nvSpPr>
            <p:spPr bwMode="auto">
              <a:xfrm>
                <a:off x="4128" y="2762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0 h 8"/>
                  <a:gd name="T4" fmla="*/ 0 w 1"/>
                  <a:gd name="T5" fmla="*/ 3 h 8"/>
                  <a:gd name="T6" fmla="*/ 0 w 1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1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9" name="Freeform 84"/>
              <p:cNvSpPr>
                <a:spLocks/>
              </p:cNvSpPr>
              <p:nvPr/>
            </p:nvSpPr>
            <p:spPr bwMode="auto">
              <a:xfrm>
                <a:off x="3923" y="2773"/>
                <a:ext cx="3" cy="24"/>
              </a:xfrm>
              <a:custGeom>
                <a:avLst/>
                <a:gdLst>
                  <a:gd name="T0" fmla="*/ 3 w 3"/>
                  <a:gd name="T1" fmla="*/ 24 h 24"/>
                  <a:gd name="T2" fmla="*/ 0 w 3"/>
                  <a:gd name="T3" fmla="*/ 18 h 24"/>
                  <a:gd name="T4" fmla="*/ 0 w 3"/>
                  <a:gd name="T5" fmla="*/ 12 h 24"/>
                  <a:gd name="T6" fmla="*/ 0 w 3"/>
                  <a:gd name="T7" fmla="*/ 5 h 24"/>
                  <a:gd name="T8" fmla="*/ 3 w 3"/>
                  <a:gd name="T9" fmla="*/ 0 h 24"/>
                  <a:gd name="T10" fmla="*/ 3 w 3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4"/>
                  <a:gd name="T20" fmla="*/ 3 w 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4">
                    <a:moveTo>
                      <a:pt x="3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A5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0" name="Freeform 85"/>
              <p:cNvSpPr>
                <a:spLocks/>
              </p:cNvSpPr>
              <p:nvPr/>
            </p:nvSpPr>
            <p:spPr bwMode="auto">
              <a:xfrm>
                <a:off x="4130" y="277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1" name="Freeform 86"/>
              <p:cNvSpPr>
                <a:spLocks/>
              </p:cNvSpPr>
              <p:nvPr/>
            </p:nvSpPr>
            <p:spPr bwMode="auto">
              <a:xfrm>
                <a:off x="4045" y="2784"/>
                <a:ext cx="44" cy="54"/>
              </a:xfrm>
              <a:custGeom>
                <a:avLst/>
                <a:gdLst>
                  <a:gd name="T0" fmla="*/ 24 w 44"/>
                  <a:gd name="T1" fmla="*/ 7 h 54"/>
                  <a:gd name="T2" fmla="*/ 30 w 44"/>
                  <a:gd name="T3" fmla="*/ 16 h 54"/>
                  <a:gd name="T4" fmla="*/ 35 w 44"/>
                  <a:gd name="T5" fmla="*/ 25 h 54"/>
                  <a:gd name="T6" fmla="*/ 40 w 44"/>
                  <a:gd name="T7" fmla="*/ 37 h 54"/>
                  <a:gd name="T8" fmla="*/ 44 w 44"/>
                  <a:gd name="T9" fmla="*/ 48 h 54"/>
                  <a:gd name="T10" fmla="*/ 38 w 44"/>
                  <a:gd name="T11" fmla="*/ 49 h 54"/>
                  <a:gd name="T12" fmla="*/ 33 w 44"/>
                  <a:gd name="T13" fmla="*/ 50 h 54"/>
                  <a:gd name="T14" fmla="*/ 27 w 44"/>
                  <a:gd name="T15" fmla="*/ 51 h 54"/>
                  <a:gd name="T16" fmla="*/ 22 w 44"/>
                  <a:gd name="T17" fmla="*/ 51 h 54"/>
                  <a:gd name="T18" fmla="*/ 17 w 44"/>
                  <a:gd name="T19" fmla="*/ 52 h 54"/>
                  <a:gd name="T20" fmla="*/ 11 w 44"/>
                  <a:gd name="T21" fmla="*/ 53 h 54"/>
                  <a:gd name="T22" fmla="*/ 5 w 44"/>
                  <a:gd name="T23" fmla="*/ 54 h 54"/>
                  <a:gd name="T24" fmla="*/ 0 w 44"/>
                  <a:gd name="T25" fmla="*/ 54 h 54"/>
                  <a:gd name="T26" fmla="*/ 0 w 44"/>
                  <a:gd name="T27" fmla="*/ 0 h 54"/>
                  <a:gd name="T28" fmla="*/ 6 w 44"/>
                  <a:gd name="T29" fmla="*/ 2 h 54"/>
                  <a:gd name="T30" fmla="*/ 12 w 44"/>
                  <a:gd name="T31" fmla="*/ 3 h 54"/>
                  <a:gd name="T32" fmla="*/ 19 w 44"/>
                  <a:gd name="T33" fmla="*/ 5 h 54"/>
                  <a:gd name="T34" fmla="*/ 24 w 44"/>
                  <a:gd name="T35" fmla="*/ 7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54"/>
                  <a:gd name="T56" fmla="*/ 44 w 44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54">
                    <a:moveTo>
                      <a:pt x="24" y="7"/>
                    </a:moveTo>
                    <a:lnTo>
                      <a:pt x="30" y="16"/>
                    </a:lnTo>
                    <a:lnTo>
                      <a:pt x="35" y="25"/>
                    </a:lnTo>
                    <a:lnTo>
                      <a:pt x="40" y="37"/>
                    </a:lnTo>
                    <a:lnTo>
                      <a:pt x="44" y="48"/>
                    </a:lnTo>
                    <a:lnTo>
                      <a:pt x="38" y="49"/>
                    </a:lnTo>
                    <a:lnTo>
                      <a:pt x="33" y="50"/>
                    </a:lnTo>
                    <a:lnTo>
                      <a:pt x="27" y="51"/>
                    </a:lnTo>
                    <a:lnTo>
                      <a:pt x="22" y="51"/>
                    </a:lnTo>
                    <a:lnTo>
                      <a:pt x="17" y="52"/>
                    </a:lnTo>
                    <a:lnTo>
                      <a:pt x="11" y="53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3"/>
                    </a:lnTo>
                    <a:lnTo>
                      <a:pt x="19" y="5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A5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2" name="Freeform 87"/>
              <p:cNvSpPr>
                <a:spLocks/>
              </p:cNvSpPr>
              <p:nvPr/>
            </p:nvSpPr>
            <p:spPr bwMode="auto">
              <a:xfrm>
                <a:off x="3637" y="2715"/>
                <a:ext cx="1874" cy="670"/>
              </a:xfrm>
              <a:custGeom>
                <a:avLst/>
                <a:gdLst>
                  <a:gd name="T0" fmla="*/ 15 w 1874"/>
                  <a:gd name="T1" fmla="*/ 366 h 670"/>
                  <a:gd name="T2" fmla="*/ 31 w 1874"/>
                  <a:gd name="T3" fmla="*/ 406 h 670"/>
                  <a:gd name="T4" fmla="*/ 73 w 1874"/>
                  <a:gd name="T5" fmla="*/ 416 h 670"/>
                  <a:gd name="T6" fmla="*/ 156 w 1874"/>
                  <a:gd name="T7" fmla="*/ 435 h 670"/>
                  <a:gd name="T8" fmla="*/ 271 w 1874"/>
                  <a:gd name="T9" fmla="*/ 462 h 670"/>
                  <a:gd name="T10" fmla="*/ 409 w 1874"/>
                  <a:gd name="T11" fmla="*/ 494 h 670"/>
                  <a:gd name="T12" fmla="*/ 560 w 1874"/>
                  <a:gd name="T13" fmla="*/ 528 h 670"/>
                  <a:gd name="T14" fmla="*/ 713 w 1874"/>
                  <a:gd name="T15" fmla="*/ 564 h 670"/>
                  <a:gd name="T16" fmla="*/ 860 w 1874"/>
                  <a:gd name="T17" fmla="*/ 597 h 670"/>
                  <a:gd name="T18" fmla="*/ 990 w 1874"/>
                  <a:gd name="T19" fmla="*/ 627 h 670"/>
                  <a:gd name="T20" fmla="*/ 1095 w 1874"/>
                  <a:gd name="T21" fmla="*/ 652 h 670"/>
                  <a:gd name="T22" fmla="*/ 1165 w 1874"/>
                  <a:gd name="T23" fmla="*/ 667 h 670"/>
                  <a:gd name="T24" fmla="*/ 1185 w 1874"/>
                  <a:gd name="T25" fmla="*/ 665 h 670"/>
                  <a:gd name="T26" fmla="*/ 1217 w 1874"/>
                  <a:gd name="T27" fmla="*/ 638 h 670"/>
                  <a:gd name="T28" fmla="*/ 1272 w 1874"/>
                  <a:gd name="T29" fmla="*/ 594 h 670"/>
                  <a:gd name="T30" fmla="*/ 1342 w 1874"/>
                  <a:gd name="T31" fmla="*/ 537 h 670"/>
                  <a:gd name="T32" fmla="*/ 1425 w 1874"/>
                  <a:gd name="T33" fmla="*/ 470 h 670"/>
                  <a:gd name="T34" fmla="*/ 1515 w 1874"/>
                  <a:gd name="T35" fmla="*/ 399 h 670"/>
                  <a:gd name="T36" fmla="*/ 1605 w 1874"/>
                  <a:gd name="T37" fmla="*/ 327 h 670"/>
                  <a:gd name="T38" fmla="*/ 1691 w 1874"/>
                  <a:gd name="T39" fmla="*/ 259 h 670"/>
                  <a:gd name="T40" fmla="*/ 1767 w 1874"/>
                  <a:gd name="T41" fmla="*/ 200 h 670"/>
                  <a:gd name="T42" fmla="*/ 1828 w 1874"/>
                  <a:gd name="T43" fmla="*/ 153 h 670"/>
                  <a:gd name="T44" fmla="*/ 1870 w 1874"/>
                  <a:gd name="T45" fmla="*/ 123 h 670"/>
                  <a:gd name="T46" fmla="*/ 1869 w 1874"/>
                  <a:gd name="T47" fmla="*/ 25 h 670"/>
                  <a:gd name="T48" fmla="*/ 1845 w 1874"/>
                  <a:gd name="T49" fmla="*/ 23 h 670"/>
                  <a:gd name="T50" fmla="*/ 1801 w 1874"/>
                  <a:gd name="T51" fmla="*/ 21 h 670"/>
                  <a:gd name="T52" fmla="*/ 1741 w 1874"/>
                  <a:gd name="T53" fmla="*/ 18 h 670"/>
                  <a:gd name="T54" fmla="*/ 1664 w 1874"/>
                  <a:gd name="T55" fmla="*/ 13 h 670"/>
                  <a:gd name="T56" fmla="*/ 1573 w 1874"/>
                  <a:gd name="T57" fmla="*/ 10 h 670"/>
                  <a:gd name="T58" fmla="*/ 1469 w 1874"/>
                  <a:gd name="T59" fmla="*/ 6 h 670"/>
                  <a:gd name="T60" fmla="*/ 1354 w 1874"/>
                  <a:gd name="T61" fmla="*/ 4 h 670"/>
                  <a:gd name="T62" fmla="*/ 1229 w 1874"/>
                  <a:gd name="T63" fmla="*/ 2 h 670"/>
                  <a:gd name="T64" fmla="*/ 1096 w 1874"/>
                  <a:gd name="T65" fmla="*/ 0 h 670"/>
                  <a:gd name="T66" fmla="*/ 957 w 1874"/>
                  <a:gd name="T67" fmla="*/ 2 h 670"/>
                  <a:gd name="T68" fmla="*/ 944 w 1874"/>
                  <a:gd name="T69" fmla="*/ 4 h 670"/>
                  <a:gd name="T70" fmla="*/ 904 w 1874"/>
                  <a:gd name="T71" fmla="*/ 10 h 670"/>
                  <a:gd name="T72" fmla="*/ 843 w 1874"/>
                  <a:gd name="T73" fmla="*/ 22 h 670"/>
                  <a:gd name="T74" fmla="*/ 763 w 1874"/>
                  <a:gd name="T75" fmla="*/ 40 h 670"/>
                  <a:gd name="T76" fmla="*/ 669 w 1874"/>
                  <a:gd name="T77" fmla="*/ 62 h 670"/>
                  <a:gd name="T78" fmla="*/ 561 w 1874"/>
                  <a:gd name="T79" fmla="*/ 91 h 670"/>
                  <a:gd name="T80" fmla="*/ 445 w 1874"/>
                  <a:gd name="T81" fmla="*/ 128 h 670"/>
                  <a:gd name="T82" fmla="*/ 324 w 1874"/>
                  <a:gd name="T83" fmla="*/ 170 h 670"/>
                  <a:gd name="T84" fmla="*/ 200 w 1874"/>
                  <a:gd name="T85" fmla="*/ 220 h 670"/>
                  <a:gd name="T86" fmla="*/ 79 w 1874"/>
                  <a:gd name="T87" fmla="*/ 278 h 6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74"/>
                  <a:gd name="T133" fmla="*/ 0 h 670"/>
                  <a:gd name="T134" fmla="*/ 1874 w 1874"/>
                  <a:gd name="T135" fmla="*/ 670 h 6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74" h="670">
                    <a:moveTo>
                      <a:pt x="0" y="321"/>
                    </a:moveTo>
                    <a:lnTo>
                      <a:pt x="6" y="340"/>
                    </a:lnTo>
                    <a:lnTo>
                      <a:pt x="15" y="366"/>
                    </a:lnTo>
                    <a:lnTo>
                      <a:pt x="24" y="389"/>
                    </a:lnTo>
                    <a:lnTo>
                      <a:pt x="28" y="405"/>
                    </a:lnTo>
                    <a:lnTo>
                      <a:pt x="31" y="406"/>
                    </a:lnTo>
                    <a:lnTo>
                      <a:pt x="39" y="408"/>
                    </a:lnTo>
                    <a:lnTo>
                      <a:pt x="54" y="412"/>
                    </a:lnTo>
                    <a:lnTo>
                      <a:pt x="73" y="416"/>
                    </a:lnTo>
                    <a:lnTo>
                      <a:pt x="96" y="421"/>
                    </a:lnTo>
                    <a:lnTo>
                      <a:pt x="124" y="428"/>
                    </a:lnTo>
                    <a:lnTo>
                      <a:pt x="156" y="435"/>
                    </a:lnTo>
                    <a:lnTo>
                      <a:pt x="191" y="444"/>
                    </a:lnTo>
                    <a:lnTo>
                      <a:pt x="230" y="452"/>
                    </a:lnTo>
                    <a:lnTo>
                      <a:pt x="271" y="462"/>
                    </a:lnTo>
                    <a:lnTo>
                      <a:pt x="315" y="471"/>
                    </a:lnTo>
                    <a:lnTo>
                      <a:pt x="361" y="482"/>
                    </a:lnTo>
                    <a:lnTo>
                      <a:pt x="409" y="494"/>
                    </a:lnTo>
                    <a:lnTo>
                      <a:pt x="458" y="504"/>
                    </a:lnTo>
                    <a:lnTo>
                      <a:pt x="509" y="516"/>
                    </a:lnTo>
                    <a:lnTo>
                      <a:pt x="560" y="528"/>
                    </a:lnTo>
                    <a:lnTo>
                      <a:pt x="610" y="540"/>
                    </a:lnTo>
                    <a:lnTo>
                      <a:pt x="662" y="553"/>
                    </a:lnTo>
                    <a:lnTo>
                      <a:pt x="713" y="564"/>
                    </a:lnTo>
                    <a:lnTo>
                      <a:pt x="763" y="575"/>
                    </a:lnTo>
                    <a:lnTo>
                      <a:pt x="812" y="587"/>
                    </a:lnTo>
                    <a:lnTo>
                      <a:pt x="860" y="597"/>
                    </a:lnTo>
                    <a:lnTo>
                      <a:pt x="906" y="608"/>
                    </a:lnTo>
                    <a:lnTo>
                      <a:pt x="950" y="619"/>
                    </a:lnTo>
                    <a:lnTo>
                      <a:pt x="990" y="627"/>
                    </a:lnTo>
                    <a:lnTo>
                      <a:pt x="1029" y="637"/>
                    </a:lnTo>
                    <a:lnTo>
                      <a:pt x="1064" y="644"/>
                    </a:lnTo>
                    <a:lnTo>
                      <a:pt x="1095" y="652"/>
                    </a:lnTo>
                    <a:lnTo>
                      <a:pt x="1123" y="658"/>
                    </a:lnTo>
                    <a:lnTo>
                      <a:pt x="1146" y="663"/>
                    </a:lnTo>
                    <a:lnTo>
                      <a:pt x="1165" y="667"/>
                    </a:lnTo>
                    <a:lnTo>
                      <a:pt x="1178" y="670"/>
                    </a:lnTo>
                    <a:lnTo>
                      <a:pt x="1180" y="669"/>
                    </a:lnTo>
                    <a:lnTo>
                      <a:pt x="1185" y="665"/>
                    </a:lnTo>
                    <a:lnTo>
                      <a:pt x="1193" y="658"/>
                    </a:lnTo>
                    <a:lnTo>
                      <a:pt x="1203" y="650"/>
                    </a:lnTo>
                    <a:lnTo>
                      <a:pt x="1217" y="638"/>
                    </a:lnTo>
                    <a:lnTo>
                      <a:pt x="1233" y="625"/>
                    </a:lnTo>
                    <a:lnTo>
                      <a:pt x="1251" y="611"/>
                    </a:lnTo>
                    <a:lnTo>
                      <a:pt x="1272" y="594"/>
                    </a:lnTo>
                    <a:lnTo>
                      <a:pt x="1294" y="577"/>
                    </a:lnTo>
                    <a:lnTo>
                      <a:pt x="1317" y="558"/>
                    </a:lnTo>
                    <a:lnTo>
                      <a:pt x="1342" y="537"/>
                    </a:lnTo>
                    <a:lnTo>
                      <a:pt x="1369" y="515"/>
                    </a:lnTo>
                    <a:lnTo>
                      <a:pt x="1397" y="494"/>
                    </a:lnTo>
                    <a:lnTo>
                      <a:pt x="1425" y="470"/>
                    </a:lnTo>
                    <a:lnTo>
                      <a:pt x="1455" y="447"/>
                    </a:lnTo>
                    <a:lnTo>
                      <a:pt x="1485" y="423"/>
                    </a:lnTo>
                    <a:lnTo>
                      <a:pt x="1515" y="399"/>
                    </a:lnTo>
                    <a:lnTo>
                      <a:pt x="1545" y="375"/>
                    </a:lnTo>
                    <a:lnTo>
                      <a:pt x="1575" y="351"/>
                    </a:lnTo>
                    <a:lnTo>
                      <a:pt x="1605" y="327"/>
                    </a:lnTo>
                    <a:lnTo>
                      <a:pt x="1634" y="304"/>
                    </a:lnTo>
                    <a:lnTo>
                      <a:pt x="1663" y="281"/>
                    </a:lnTo>
                    <a:lnTo>
                      <a:pt x="1691" y="259"/>
                    </a:lnTo>
                    <a:lnTo>
                      <a:pt x="1717" y="239"/>
                    </a:lnTo>
                    <a:lnTo>
                      <a:pt x="1743" y="218"/>
                    </a:lnTo>
                    <a:lnTo>
                      <a:pt x="1767" y="200"/>
                    </a:lnTo>
                    <a:lnTo>
                      <a:pt x="1790" y="183"/>
                    </a:lnTo>
                    <a:lnTo>
                      <a:pt x="1810" y="167"/>
                    </a:lnTo>
                    <a:lnTo>
                      <a:pt x="1828" y="153"/>
                    </a:lnTo>
                    <a:lnTo>
                      <a:pt x="1845" y="141"/>
                    </a:lnTo>
                    <a:lnTo>
                      <a:pt x="1858" y="131"/>
                    </a:lnTo>
                    <a:lnTo>
                      <a:pt x="1870" y="123"/>
                    </a:lnTo>
                    <a:lnTo>
                      <a:pt x="1874" y="25"/>
                    </a:lnTo>
                    <a:lnTo>
                      <a:pt x="1873" y="25"/>
                    </a:lnTo>
                    <a:lnTo>
                      <a:pt x="1869" y="25"/>
                    </a:lnTo>
                    <a:lnTo>
                      <a:pt x="1864" y="24"/>
                    </a:lnTo>
                    <a:lnTo>
                      <a:pt x="1855" y="24"/>
                    </a:lnTo>
                    <a:lnTo>
                      <a:pt x="1845" y="23"/>
                    </a:lnTo>
                    <a:lnTo>
                      <a:pt x="1832" y="22"/>
                    </a:lnTo>
                    <a:lnTo>
                      <a:pt x="1818" y="22"/>
                    </a:lnTo>
                    <a:lnTo>
                      <a:pt x="1801" y="21"/>
                    </a:lnTo>
                    <a:lnTo>
                      <a:pt x="1783" y="20"/>
                    </a:lnTo>
                    <a:lnTo>
                      <a:pt x="1763" y="19"/>
                    </a:lnTo>
                    <a:lnTo>
                      <a:pt x="1741" y="18"/>
                    </a:lnTo>
                    <a:lnTo>
                      <a:pt x="1716" y="15"/>
                    </a:lnTo>
                    <a:lnTo>
                      <a:pt x="1691" y="14"/>
                    </a:lnTo>
                    <a:lnTo>
                      <a:pt x="1664" y="13"/>
                    </a:lnTo>
                    <a:lnTo>
                      <a:pt x="1635" y="12"/>
                    </a:lnTo>
                    <a:lnTo>
                      <a:pt x="1604" y="11"/>
                    </a:lnTo>
                    <a:lnTo>
                      <a:pt x="1573" y="10"/>
                    </a:lnTo>
                    <a:lnTo>
                      <a:pt x="1540" y="8"/>
                    </a:lnTo>
                    <a:lnTo>
                      <a:pt x="1504" y="7"/>
                    </a:lnTo>
                    <a:lnTo>
                      <a:pt x="1469" y="6"/>
                    </a:lnTo>
                    <a:lnTo>
                      <a:pt x="1432" y="5"/>
                    </a:lnTo>
                    <a:lnTo>
                      <a:pt x="1393" y="4"/>
                    </a:lnTo>
                    <a:lnTo>
                      <a:pt x="1354" y="4"/>
                    </a:lnTo>
                    <a:lnTo>
                      <a:pt x="1313" y="3"/>
                    </a:lnTo>
                    <a:lnTo>
                      <a:pt x="1272" y="2"/>
                    </a:lnTo>
                    <a:lnTo>
                      <a:pt x="1229" y="2"/>
                    </a:lnTo>
                    <a:lnTo>
                      <a:pt x="1186" y="0"/>
                    </a:lnTo>
                    <a:lnTo>
                      <a:pt x="1141" y="0"/>
                    </a:lnTo>
                    <a:lnTo>
                      <a:pt x="1096" y="0"/>
                    </a:lnTo>
                    <a:lnTo>
                      <a:pt x="1051" y="0"/>
                    </a:lnTo>
                    <a:lnTo>
                      <a:pt x="1004" y="2"/>
                    </a:lnTo>
                    <a:lnTo>
                      <a:pt x="957" y="2"/>
                    </a:lnTo>
                    <a:lnTo>
                      <a:pt x="955" y="2"/>
                    </a:lnTo>
                    <a:lnTo>
                      <a:pt x="951" y="3"/>
                    </a:lnTo>
                    <a:lnTo>
                      <a:pt x="944" y="4"/>
                    </a:lnTo>
                    <a:lnTo>
                      <a:pt x="933" y="6"/>
                    </a:lnTo>
                    <a:lnTo>
                      <a:pt x="920" y="8"/>
                    </a:lnTo>
                    <a:lnTo>
                      <a:pt x="904" y="10"/>
                    </a:lnTo>
                    <a:lnTo>
                      <a:pt x="887" y="14"/>
                    </a:lnTo>
                    <a:lnTo>
                      <a:pt x="866" y="18"/>
                    </a:lnTo>
                    <a:lnTo>
                      <a:pt x="843" y="22"/>
                    </a:lnTo>
                    <a:lnTo>
                      <a:pt x="818" y="27"/>
                    </a:lnTo>
                    <a:lnTo>
                      <a:pt x="792" y="34"/>
                    </a:lnTo>
                    <a:lnTo>
                      <a:pt x="763" y="40"/>
                    </a:lnTo>
                    <a:lnTo>
                      <a:pt x="733" y="46"/>
                    </a:lnTo>
                    <a:lnTo>
                      <a:pt x="702" y="54"/>
                    </a:lnTo>
                    <a:lnTo>
                      <a:pt x="669" y="62"/>
                    </a:lnTo>
                    <a:lnTo>
                      <a:pt x="633" y="71"/>
                    </a:lnTo>
                    <a:lnTo>
                      <a:pt x="598" y="82"/>
                    </a:lnTo>
                    <a:lnTo>
                      <a:pt x="561" y="91"/>
                    </a:lnTo>
                    <a:lnTo>
                      <a:pt x="523" y="103"/>
                    </a:lnTo>
                    <a:lnTo>
                      <a:pt x="485" y="115"/>
                    </a:lnTo>
                    <a:lnTo>
                      <a:pt x="445" y="128"/>
                    </a:lnTo>
                    <a:lnTo>
                      <a:pt x="405" y="140"/>
                    </a:lnTo>
                    <a:lnTo>
                      <a:pt x="364" y="155"/>
                    </a:lnTo>
                    <a:lnTo>
                      <a:pt x="324" y="170"/>
                    </a:lnTo>
                    <a:lnTo>
                      <a:pt x="282" y="186"/>
                    </a:lnTo>
                    <a:lnTo>
                      <a:pt x="242" y="202"/>
                    </a:lnTo>
                    <a:lnTo>
                      <a:pt x="200" y="220"/>
                    </a:lnTo>
                    <a:lnTo>
                      <a:pt x="160" y="239"/>
                    </a:lnTo>
                    <a:lnTo>
                      <a:pt x="119" y="258"/>
                    </a:lnTo>
                    <a:lnTo>
                      <a:pt x="79" y="278"/>
                    </a:lnTo>
                    <a:lnTo>
                      <a:pt x="39" y="298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3" name="Freeform 88"/>
              <p:cNvSpPr>
                <a:spLocks/>
              </p:cNvSpPr>
              <p:nvPr/>
            </p:nvSpPr>
            <p:spPr bwMode="auto">
              <a:xfrm>
                <a:off x="3648" y="2727"/>
                <a:ext cx="1848" cy="517"/>
              </a:xfrm>
              <a:custGeom>
                <a:avLst/>
                <a:gdLst>
                  <a:gd name="T0" fmla="*/ 18 w 1848"/>
                  <a:gd name="T1" fmla="*/ 300 h 517"/>
                  <a:gd name="T2" fmla="*/ 63 w 1848"/>
                  <a:gd name="T3" fmla="*/ 276 h 517"/>
                  <a:gd name="T4" fmla="*/ 126 w 1848"/>
                  <a:gd name="T5" fmla="*/ 245 h 517"/>
                  <a:gd name="T6" fmla="*/ 207 w 1848"/>
                  <a:gd name="T7" fmla="*/ 212 h 517"/>
                  <a:gd name="T8" fmla="*/ 299 w 1848"/>
                  <a:gd name="T9" fmla="*/ 175 h 517"/>
                  <a:gd name="T10" fmla="*/ 403 w 1848"/>
                  <a:gd name="T11" fmla="*/ 138 h 517"/>
                  <a:gd name="T12" fmla="*/ 512 w 1848"/>
                  <a:gd name="T13" fmla="*/ 102 h 517"/>
                  <a:gd name="T14" fmla="*/ 624 w 1848"/>
                  <a:gd name="T15" fmla="*/ 69 h 517"/>
                  <a:gd name="T16" fmla="*/ 737 w 1848"/>
                  <a:gd name="T17" fmla="*/ 40 h 517"/>
                  <a:gd name="T18" fmla="*/ 848 w 1848"/>
                  <a:gd name="T19" fmla="*/ 16 h 517"/>
                  <a:gd name="T20" fmla="*/ 950 w 1848"/>
                  <a:gd name="T21" fmla="*/ 0 h 517"/>
                  <a:gd name="T22" fmla="*/ 968 w 1848"/>
                  <a:gd name="T23" fmla="*/ 0 h 517"/>
                  <a:gd name="T24" fmla="*/ 1018 w 1848"/>
                  <a:gd name="T25" fmla="*/ 0 h 517"/>
                  <a:gd name="T26" fmla="*/ 1094 w 1848"/>
                  <a:gd name="T27" fmla="*/ 0 h 517"/>
                  <a:gd name="T28" fmla="*/ 1188 w 1848"/>
                  <a:gd name="T29" fmla="*/ 1 h 517"/>
                  <a:gd name="T30" fmla="*/ 1296 w 1848"/>
                  <a:gd name="T31" fmla="*/ 1 h 517"/>
                  <a:gd name="T32" fmla="*/ 1410 w 1848"/>
                  <a:gd name="T33" fmla="*/ 3 h 517"/>
                  <a:gd name="T34" fmla="*/ 1526 w 1848"/>
                  <a:gd name="T35" fmla="*/ 6 h 517"/>
                  <a:gd name="T36" fmla="*/ 1635 w 1848"/>
                  <a:gd name="T37" fmla="*/ 9 h 517"/>
                  <a:gd name="T38" fmla="*/ 1731 w 1848"/>
                  <a:gd name="T39" fmla="*/ 12 h 517"/>
                  <a:gd name="T40" fmla="*/ 1810 w 1848"/>
                  <a:gd name="T41" fmla="*/ 17 h 517"/>
                  <a:gd name="T42" fmla="*/ 1846 w 1848"/>
                  <a:gd name="T43" fmla="*/ 23 h 517"/>
                  <a:gd name="T44" fmla="*/ 1820 w 1848"/>
                  <a:gd name="T45" fmla="*/ 41 h 517"/>
                  <a:gd name="T46" fmla="*/ 1767 w 1848"/>
                  <a:gd name="T47" fmla="*/ 75 h 517"/>
                  <a:gd name="T48" fmla="*/ 1695 w 1848"/>
                  <a:gd name="T49" fmla="*/ 124 h 517"/>
                  <a:gd name="T50" fmla="*/ 1610 w 1848"/>
                  <a:gd name="T51" fmla="*/ 182 h 517"/>
                  <a:gd name="T52" fmla="*/ 1516 w 1848"/>
                  <a:gd name="T53" fmla="*/ 246 h 517"/>
                  <a:gd name="T54" fmla="*/ 1423 w 1848"/>
                  <a:gd name="T55" fmla="*/ 311 h 517"/>
                  <a:gd name="T56" fmla="*/ 1336 w 1848"/>
                  <a:gd name="T57" fmla="*/ 374 h 517"/>
                  <a:gd name="T58" fmla="*/ 1260 w 1848"/>
                  <a:gd name="T59" fmla="*/ 431 h 517"/>
                  <a:gd name="T60" fmla="*/ 1202 w 1848"/>
                  <a:gd name="T61" fmla="*/ 478 h 517"/>
                  <a:gd name="T62" fmla="*/ 1169 w 1848"/>
                  <a:gd name="T63" fmla="*/ 510 h 517"/>
                  <a:gd name="T64" fmla="*/ 1157 w 1848"/>
                  <a:gd name="T65" fmla="*/ 515 h 517"/>
                  <a:gd name="T66" fmla="*/ 1117 w 1848"/>
                  <a:gd name="T67" fmla="*/ 506 h 517"/>
                  <a:gd name="T68" fmla="*/ 1049 w 1848"/>
                  <a:gd name="T69" fmla="*/ 490 h 517"/>
                  <a:gd name="T70" fmla="*/ 957 w 1848"/>
                  <a:gd name="T71" fmla="*/ 470 h 517"/>
                  <a:gd name="T72" fmla="*/ 843 w 1848"/>
                  <a:gd name="T73" fmla="*/ 446 h 517"/>
                  <a:gd name="T74" fmla="*/ 715 w 1848"/>
                  <a:gd name="T75" fmla="*/ 420 h 517"/>
                  <a:gd name="T76" fmla="*/ 575 w 1848"/>
                  <a:gd name="T77" fmla="*/ 393 h 517"/>
                  <a:gd name="T78" fmla="*/ 430 w 1848"/>
                  <a:gd name="T79" fmla="*/ 369 h 517"/>
                  <a:gd name="T80" fmla="*/ 283 w 1848"/>
                  <a:gd name="T81" fmla="*/ 345 h 517"/>
                  <a:gd name="T82" fmla="*/ 137 w 1848"/>
                  <a:gd name="T83" fmla="*/ 327 h 517"/>
                  <a:gd name="T84" fmla="*/ 0 w 1848"/>
                  <a:gd name="T85" fmla="*/ 313 h 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48"/>
                  <a:gd name="T130" fmla="*/ 0 h 517"/>
                  <a:gd name="T131" fmla="*/ 1848 w 1848"/>
                  <a:gd name="T132" fmla="*/ 517 h 5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48" h="517">
                    <a:moveTo>
                      <a:pt x="0" y="313"/>
                    </a:moveTo>
                    <a:lnTo>
                      <a:pt x="8" y="307"/>
                    </a:lnTo>
                    <a:lnTo>
                      <a:pt x="18" y="300"/>
                    </a:lnTo>
                    <a:lnTo>
                      <a:pt x="30" y="293"/>
                    </a:lnTo>
                    <a:lnTo>
                      <a:pt x="45" y="284"/>
                    </a:lnTo>
                    <a:lnTo>
                      <a:pt x="63" y="276"/>
                    </a:lnTo>
                    <a:lnTo>
                      <a:pt x="81" y="266"/>
                    </a:lnTo>
                    <a:lnTo>
                      <a:pt x="103" y="255"/>
                    </a:lnTo>
                    <a:lnTo>
                      <a:pt x="126" y="245"/>
                    </a:lnTo>
                    <a:lnTo>
                      <a:pt x="152" y="234"/>
                    </a:lnTo>
                    <a:lnTo>
                      <a:pt x="178" y="223"/>
                    </a:lnTo>
                    <a:lnTo>
                      <a:pt x="207" y="212"/>
                    </a:lnTo>
                    <a:lnTo>
                      <a:pt x="236" y="199"/>
                    </a:lnTo>
                    <a:lnTo>
                      <a:pt x="267" y="187"/>
                    </a:lnTo>
                    <a:lnTo>
                      <a:pt x="299" y="175"/>
                    </a:lnTo>
                    <a:lnTo>
                      <a:pt x="334" y="163"/>
                    </a:lnTo>
                    <a:lnTo>
                      <a:pt x="368" y="150"/>
                    </a:lnTo>
                    <a:lnTo>
                      <a:pt x="403" y="138"/>
                    </a:lnTo>
                    <a:lnTo>
                      <a:pt x="438" y="126"/>
                    </a:lnTo>
                    <a:lnTo>
                      <a:pt x="475" y="113"/>
                    </a:lnTo>
                    <a:lnTo>
                      <a:pt x="512" y="102"/>
                    </a:lnTo>
                    <a:lnTo>
                      <a:pt x="550" y="91"/>
                    </a:lnTo>
                    <a:lnTo>
                      <a:pt x="587" y="79"/>
                    </a:lnTo>
                    <a:lnTo>
                      <a:pt x="624" y="69"/>
                    </a:lnTo>
                    <a:lnTo>
                      <a:pt x="663" y="58"/>
                    </a:lnTo>
                    <a:lnTo>
                      <a:pt x="700" y="48"/>
                    </a:lnTo>
                    <a:lnTo>
                      <a:pt x="737" y="40"/>
                    </a:lnTo>
                    <a:lnTo>
                      <a:pt x="775" y="31"/>
                    </a:lnTo>
                    <a:lnTo>
                      <a:pt x="811" y="24"/>
                    </a:lnTo>
                    <a:lnTo>
                      <a:pt x="848" y="16"/>
                    </a:lnTo>
                    <a:lnTo>
                      <a:pt x="883" y="10"/>
                    </a:lnTo>
                    <a:lnTo>
                      <a:pt x="917" y="4"/>
                    </a:lnTo>
                    <a:lnTo>
                      <a:pt x="950" y="0"/>
                    </a:lnTo>
                    <a:lnTo>
                      <a:pt x="952" y="0"/>
                    </a:lnTo>
                    <a:lnTo>
                      <a:pt x="959" y="0"/>
                    </a:lnTo>
                    <a:lnTo>
                      <a:pt x="968" y="0"/>
                    </a:lnTo>
                    <a:lnTo>
                      <a:pt x="981" y="0"/>
                    </a:lnTo>
                    <a:lnTo>
                      <a:pt x="998" y="0"/>
                    </a:lnTo>
                    <a:lnTo>
                      <a:pt x="1018" y="0"/>
                    </a:lnTo>
                    <a:lnTo>
                      <a:pt x="1041" y="0"/>
                    </a:lnTo>
                    <a:lnTo>
                      <a:pt x="1067" y="0"/>
                    </a:lnTo>
                    <a:lnTo>
                      <a:pt x="1094" y="0"/>
                    </a:lnTo>
                    <a:lnTo>
                      <a:pt x="1124" y="0"/>
                    </a:lnTo>
                    <a:lnTo>
                      <a:pt x="1155" y="0"/>
                    </a:lnTo>
                    <a:lnTo>
                      <a:pt x="1188" y="1"/>
                    </a:lnTo>
                    <a:lnTo>
                      <a:pt x="1223" y="1"/>
                    </a:lnTo>
                    <a:lnTo>
                      <a:pt x="1260" y="1"/>
                    </a:lnTo>
                    <a:lnTo>
                      <a:pt x="1296" y="1"/>
                    </a:lnTo>
                    <a:lnTo>
                      <a:pt x="1335" y="2"/>
                    </a:lnTo>
                    <a:lnTo>
                      <a:pt x="1372" y="2"/>
                    </a:lnTo>
                    <a:lnTo>
                      <a:pt x="1410" y="3"/>
                    </a:lnTo>
                    <a:lnTo>
                      <a:pt x="1450" y="3"/>
                    </a:lnTo>
                    <a:lnTo>
                      <a:pt x="1487" y="4"/>
                    </a:lnTo>
                    <a:lnTo>
                      <a:pt x="1526" y="6"/>
                    </a:lnTo>
                    <a:lnTo>
                      <a:pt x="1563" y="7"/>
                    </a:lnTo>
                    <a:lnTo>
                      <a:pt x="1599" y="8"/>
                    </a:lnTo>
                    <a:lnTo>
                      <a:pt x="1635" y="9"/>
                    </a:lnTo>
                    <a:lnTo>
                      <a:pt x="1669" y="10"/>
                    </a:lnTo>
                    <a:lnTo>
                      <a:pt x="1701" y="11"/>
                    </a:lnTo>
                    <a:lnTo>
                      <a:pt x="1731" y="12"/>
                    </a:lnTo>
                    <a:lnTo>
                      <a:pt x="1760" y="14"/>
                    </a:lnTo>
                    <a:lnTo>
                      <a:pt x="1786" y="15"/>
                    </a:lnTo>
                    <a:lnTo>
                      <a:pt x="1810" y="17"/>
                    </a:lnTo>
                    <a:lnTo>
                      <a:pt x="1831" y="19"/>
                    </a:lnTo>
                    <a:lnTo>
                      <a:pt x="1848" y="22"/>
                    </a:lnTo>
                    <a:lnTo>
                      <a:pt x="1846" y="23"/>
                    </a:lnTo>
                    <a:lnTo>
                      <a:pt x="1841" y="27"/>
                    </a:lnTo>
                    <a:lnTo>
                      <a:pt x="1832" y="32"/>
                    </a:lnTo>
                    <a:lnTo>
                      <a:pt x="1820" y="41"/>
                    </a:lnTo>
                    <a:lnTo>
                      <a:pt x="1805" y="50"/>
                    </a:lnTo>
                    <a:lnTo>
                      <a:pt x="1787" y="62"/>
                    </a:lnTo>
                    <a:lnTo>
                      <a:pt x="1767" y="75"/>
                    </a:lnTo>
                    <a:lnTo>
                      <a:pt x="1746" y="90"/>
                    </a:lnTo>
                    <a:lnTo>
                      <a:pt x="1721" y="106"/>
                    </a:lnTo>
                    <a:lnTo>
                      <a:pt x="1695" y="124"/>
                    </a:lnTo>
                    <a:lnTo>
                      <a:pt x="1668" y="142"/>
                    </a:lnTo>
                    <a:lnTo>
                      <a:pt x="1639" y="161"/>
                    </a:lnTo>
                    <a:lnTo>
                      <a:pt x="1610" y="182"/>
                    </a:lnTo>
                    <a:lnTo>
                      <a:pt x="1579" y="203"/>
                    </a:lnTo>
                    <a:lnTo>
                      <a:pt x="1548" y="224"/>
                    </a:lnTo>
                    <a:lnTo>
                      <a:pt x="1516" y="246"/>
                    </a:lnTo>
                    <a:lnTo>
                      <a:pt x="1485" y="267"/>
                    </a:lnTo>
                    <a:lnTo>
                      <a:pt x="1454" y="290"/>
                    </a:lnTo>
                    <a:lnTo>
                      <a:pt x="1423" y="311"/>
                    </a:lnTo>
                    <a:lnTo>
                      <a:pt x="1393" y="332"/>
                    </a:lnTo>
                    <a:lnTo>
                      <a:pt x="1364" y="354"/>
                    </a:lnTo>
                    <a:lnTo>
                      <a:pt x="1336" y="374"/>
                    </a:lnTo>
                    <a:lnTo>
                      <a:pt x="1309" y="394"/>
                    </a:lnTo>
                    <a:lnTo>
                      <a:pt x="1283" y="413"/>
                    </a:lnTo>
                    <a:lnTo>
                      <a:pt x="1260" y="431"/>
                    </a:lnTo>
                    <a:lnTo>
                      <a:pt x="1238" y="448"/>
                    </a:lnTo>
                    <a:lnTo>
                      <a:pt x="1219" y="464"/>
                    </a:lnTo>
                    <a:lnTo>
                      <a:pt x="1202" y="478"/>
                    </a:lnTo>
                    <a:lnTo>
                      <a:pt x="1188" y="490"/>
                    </a:lnTo>
                    <a:lnTo>
                      <a:pt x="1178" y="501"/>
                    </a:lnTo>
                    <a:lnTo>
                      <a:pt x="1169" y="510"/>
                    </a:lnTo>
                    <a:lnTo>
                      <a:pt x="1165" y="517"/>
                    </a:lnTo>
                    <a:lnTo>
                      <a:pt x="1163" y="517"/>
                    </a:lnTo>
                    <a:lnTo>
                      <a:pt x="1157" y="515"/>
                    </a:lnTo>
                    <a:lnTo>
                      <a:pt x="1148" y="513"/>
                    </a:lnTo>
                    <a:lnTo>
                      <a:pt x="1134" y="510"/>
                    </a:lnTo>
                    <a:lnTo>
                      <a:pt x="1117" y="506"/>
                    </a:lnTo>
                    <a:lnTo>
                      <a:pt x="1098" y="501"/>
                    </a:lnTo>
                    <a:lnTo>
                      <a:pt x="1075" y="496"/>
                    </a:lnTo>
                    <a:lnTo>
                      <a:pt x="1049" y="490"/>
                    </a:lnTo>
                    <a:lnTo>
                      <a:pt x="1021" y="484"/>
                    </a:lnTo>
                    <a:lnTo>
                      <a:pt x="990" y="478"/>
                    </a:lnTo>
                    <a:lnTo>
                      <a:pt x="957" y="470"/>
                    </a:lnTo>
                    <a:lnTo>
                      <a:pt x="920" y="463"/>
                    </a:lnTo>
                    <a:lnTo>
                      <a:pt x="883" y="454"/>
                    </a:lnTo>
                    <a:lnTo>
                      <a:pt x="843" y="446"/>
                    </a:lnTo>
                    <a:lnTo>
                      <a:pt x="802" y="437"/>
                    </a:lnTo>
                    <a:lnTo>
                      <a:pt x="759" y="428"/>
                    </a:lnTo>
                    <a:lnTo>
                      <a:pt x="715" y="420"/>
                    </a:lnTo>
                    <a:lnTo>
                      <a:pt x="669" y="411"/>
                    </a:lnTo>
                    <a:lnTo>
                      <a:pt x="623" y="403"/>
                    </a:lnTo>
                    <a:lnTo>
                      <a:pt x="575" y="393"/>
                    </a:lnTo>
                    <a:lnTo>
                      <a:pt x="528" y="385"/>
                    </a:lnTo>
                    <a:lnTo>
                      <a:pt x="479" y="376"/>
                    </a:lnTo>
                    <a:lnTo>
                      <a:pt x="430" y="369"/>
                    </a:lnTo>
                    <a:lnTo>
                      <a:pt x="380" y="360"/>
                    </a:lnTo>
                    <a:lnTo>
                      <a:pt x="331" y="353"/>
                    </a:lnTo>
                    <a:lnTo>
                      <a:pt x="283" y="345"/>
                    </a:lnTo>
                    <a:lnTo>
                      <a:pt x="234" y="339"/>
                    </a:lnTo>
                    <a:lnTo>
                      <a:pt x="185" y="332"/>
                    </a:lnTo>
                    <a:lnTo>
                      <a:pt x="137" y="327"/>
                    </a:lnTo>
                    <a:lnTo>
                      <a:pt x="91" y="322"/>
                    </a:lnTo>
                    <a:lnTo>
                      <a:pt x="45" y="317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BF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4" name="Freeform 89"/>
              <p:cNvSpPr>
                <a:spLocks/>
              </p:cNvSpPr>
              <p:nvPr/>
            </p:nvSpPr>
            <p:spPr bwMode="auto">
              <a:xfrm>
                <a:off x="4813" y="2757"/>
                <a:ext cx="688" cy="612"/>
              </a:xfrm>
              <a:custGeom>
                <a:avLst/>
                <a:gdLst>
                  <a:gd name="T0" fmla="*/ 0 w 688"/>
                  <a:gd name="T1" fmla="*/ 504 h 612"/>
                  <a:gd name="T2" fmla="*/ 1 w 688"/>
                  <a:gd name="T3" fmla="*/ 525 h 612"/>
                  <a:gd name="T4" fmla="*/ 4 w 688"/>
                  <a:gd name="T5" fmla="*/ 556 h 612"/>
                  <a:gd name="T6" fmla="*/ 9 w 688"/>
                  <a:gd name="T7" fmla="*/ 588 h 612"/>
                  <a:gd name="T8" fmla="*/ 13 w 688"/>
                  <a:gd name="T9" fmla="*/ 612 h 612"/>
                  <a:gd name="T10" fmla="*/ 19 w 688"/>
                  <a:gd name="T11" fmla="*/ 607 h 612"/>
                  <a:gd name="T12" fmla="*/ 35 w 688"/>
                  <a:gd name="T13" fmla="*/ 593 h 612"/>
                  <a:gd name="T14" fmla="*/ 60 w 688"/>
                  <a:gd name="T15" fmla="*/ 570 h 612"/>
                  <a:gd name="T16" fmla="*/ 95 w 688"/>
                  <a:gd name="T17" fmla="*/ 540 h 612"/>
                  <a:gd name="T18" fmla="*/ 136 w 688"/>
                  <a:gd name="T19" fmla="*/ 505 h 612"/>
                  <a:gd name="T20" fmla="*/ 182 w 688"/>
                  <a:gd name="T21" fmla="*/ 466 h 612"/>
                  <a:gd name="T22" fmla="*/ 234 w 688"/>
                  <a:gd name="T23" fmla="*/ 422 h 612"/>
                  <a:gd name="T24" fmla="*/ 288 w 688"/>
                  <a:gd name="T25" fmla="*/ 377 h 612"/>
                  <a:gd name="T26" fmla="*/ 343 w 688"/>
                  <a:gd name="T27" fmla="*/ 331 h 612"/>
                  <a:gd name="T28" fmla="*/ 399 w 688"/>
                  <a:gd name="T29" fmla="*/ 284 h 612"/>
                  <a:gd name="T30" fmla="*/ 455 w 688"/>
                  <a:gd name="T31" fmla="*/ 239 h 612"/>
                  <a:gd name="T32" fmla="*/ 509 w 688"/>
                  <a:gd name="T33" fmla="*/ 198 h 612"/>
                  <a:gd name="T34" fmla="*/ 559 w 688"/>
                  <a:gd name="T35" fmla="*/ 159 h 612"/>
                  <a:gd name="T36" fmla="*/ 605 w 688"/>
                  <a:gd name="T37" fmla="*/ 125 h 612"/>
                  <a:gd name="T38" fmla="*/ 644 w 688"/>
                  <a:gd name="T39" fmla="*/ 98 h 612"/>
                  <a:gd name="T40" fmla="*/ 677 w 688"/>
                  <a:gd name="T41" fmla="*/ 78 h 612"/>
                  <a:gd name="T42" fmla="*/ 688 w 688"/>
                  <a:gd name="T43" fmla="*/ 0 h 612"/>
                  <a:gd name="T44" fmla="*/ 686 w 688"/>
                  <a:gd name="T45" fmla="*/ 1 h 612"/>
                  <a:gd name="T46" fmla="*/ 680 w 688"/>
                  <a:gd name="T47" fmla="*/ 4 h 612"/>
                  <a:gd name="T48" fmla="*/ 672 w 688"/>
                  <a:gd name="T49" fmla="*/ 11 h 612"/>
                  <a:gd name="T50" fmla="*/ 662 w 688"/>
                  <a:gd name="T51" fmla="*/ 18 h 612"/>
                  <a:gd name="T52" fmla="*/ 647 w 688"/>
                  <a:gd name="T53" fmla="*/ 28 h 612"/>
                  <a:gd name="T54" fmla="*/ 632 w 688"/>
                  <a:gd name="T55" fmla="*/ 39 h 612"/>
                  <a:gd name="T56" fmla="*/ 612 w 688"/>
                  <a:gd name="T57" fmla="*/ 51 h 612"/>
                  <a:gd name="T58" fmla="*/ 591 w 688"/>
                  <a:gd name="T59" fmla="*/ 66 h 612"/>
                  <a:gd name="T60" fmla="*/ 568 w 688"/>
                  <a:gd name="T61" fmla="*/ 82 h 612"/>
                  <a:gd name="T62" fmla="*/ 544 w 688"/>
                  <a:gd name="T63" fmla="*/ 99 h 612"/>
                  <a:gd name="T64" fmla="*/ 518 w 688"/>
                  <a:gd name="T65" fmla="*/ 117 h 612"/>
                  <a:gd name="T66" fmla="*/ 491 w 688"/>
                  <a:gd name="T67" fmla="*/ 136 h 612"/>
                  <a:gd name="T68" fmla="*/ 463 w 688"/>
                  <a:gd name="T69" fmla="*/ 156 h 612"/>
                  <a:gd name="T70" fmla="*/ 434 w 688"/>
                  <a:gd name="T71" fmla="*/ 176 h 612"/>
                  <a:gd name="T72" fmla="*/ 404 w 688"/>
                  <a:gd name="T73" fmla="*/ 197 h 612"/>
                  <a:gd name="T74" fmla="*/ 374 w 688"/>
                  <a:gd name="T75" fmla="*/ 218 h 612"/>
                  <a:gd name="T76" fmla="*/ 344 w 688"/>
                  <a:gd name="T77" fmla="*/ 240 h 612"/>
                  <a:gd name="T78" fmla="*/ 313 w 688"/>
                  <a:gd name="T79" fmla="*/ 262 h 612"/>
                  <a:gd name="T80" fmla="*/ 283 w 688"/>
                  <a:gd name="T81" fmla="*/ 284 h 612"/>
                  <a:gd name="T82" fmla="*/ 253 w 688"/>
                  <a:gd name="T83" fmla="*/ 306 h 612"/>
                  <a:gd name="T84" fmla="*/ 223 w 688"/>
                  <a:gd name="T85" fmla="*/ 327 h 612"/>
                  <a:gd name="T86" fmla="*/ 195 w 688"/>
                  <a:gd name="T87" fmla="*/ 347 h 612"/>
                  <a:gd name="T88" fmla="*/ 167 w 688"/>
                  <a:gd name="T89" fmla="*/ 367 h 612"/>
                  <a:gd name="T90" fmla="*/ 141 w 688"/>
                  <a:gd name="T91" fmla="*/ 388 h 612"/>
                  <a:gd name="T92" fmla="*/ 117 w 688"/>
                  <a:gd name="T93" fmla="*/ 406 h 612"/>
                  <a:gd name="T94" fmla="*/ 94 w 688"/>
                  <a:gd name="T95" fmla="*/ 424 h 612"/>
                  <a:gd name="T96" fmla="*/ 72 w 688"/>
                  <a:gd name="T97" fmla="*/ 441 h 612"/>
                  <a:gd name="T98" fmla="*/ 53 w 688"/>
                  <a:gd name="T99" fmla="*/ 457 h 612"/>
                  <a:gd name="T100" fmla="*/ 36 w 688"/>
                  <a:gd name="T101" fmla="*/ 471 h 612"/>
                  <a:gd name="T102" fmla="*/ 21 w 688"/>
                  <a:gd name="T103" fmla="*/ 484 h 612"/>
                  <a:gd name="T104" fmla="*/ 10 w 688"/>
                  <a:gd name="T105" fmla="*/ 495 h 612"/>
                  <a:gd name="T106" fmla="*/ 0 w 688"/>
                  <a:gd name="T107" fmla="*/ 504 h 6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8"/>
                  <a:gd name="T163" fmla="*/ 0 h 612"/>
                  <a:gd name="T164" fmla="*/ 688 w 688"/>
                  <a:gd name="T165" fmla="*/ 612 h 61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8" h="612">
                    <a:moveTo>
                      <a:pt x="0" y="504"/>
                    </a:moveTo>
                    <a:lnTo>
                      <a:pt x="1" y="525"/>
                    </a:lnTo>
                    <a:lnTo>
                      <a:pt x="4" y="556"/>
                    </a:lnTo>
                    <a:lnTo>
                      <a:pt x="9" y="588"/>
                    </a:lnTo>
                    <a:lnTo>
                      <a:pt x="13" y="612"/>
                    </a:lnTo>
                    <a:lnTo>
                      <a:pt x="19" y="607"/>
                    </a:lnTo>
                    <a:lnTo>
                      <a:pt x="35" y="593"/>
                    </a:lnTo>
                    <a:lnTo>
                      <a:pt x="60" y="570"/>
                    </a:lnTo>
                    <a:lnTo>
                      <a:pt x="95" y="540"/>
                    </a:lnTo>
                    <a:lnTo>
                      <a:pt x="136" y="505"/>
                    </a:lnTo>
                    <a:lnTo>
                      <a:pt x="182" y="466"/>
                    </a:lnTo>
                    <a:lnTo>
                      <a:pt x="234" y="422"/>
                    </a:lnTo>
                    <a:lnTo>
                      <a:pt x="288" y="377"/>
                    </a:lnTo>
                    <a:lnTo>
                      <a:pt x="343" y="331"/>
                    </a:lnTo>
                    <a:lnTo>
                      <a:pt x="399" y="284"/>
                    </a:lnTo>
                    <a:lnTo>
                      <a:pt x="455" y="239"/>
                    </a:lnTo>
                    <a:lnTo>
                      <a:pt x="509" y="198"/>
                    </a:lnTo>
                    <a:lnTo>
                      <a:pt x="559" y="159"/>
                    </a:lnTo>
                    <a:lnTo>
                      <a:pt x="605" y="125"/>
                    </a:lnTo>
                    <a:lnTo>
                      <a:pt x="644" y="98"/>
                    </a:lnTo>
                    <a:lnTo>
                      <a:pt x="677" y="78"/>
                    </a:lnTo>
                    <a:lnTo>
                      <a:pt x="688" y="0"/>
                    </a:lnTo>
                    <a:lnTo>
                      <a:pt x="686" y="1"/>
                    </a:lnTo>
                    <a:lnTo>
                      <a:pt x="680" y="4"/>
                    </a:lnTo>
                    <a:lnTo>
                      <a:pt x="672" y="11"/>
                    </a:lnTo>
                    <a:lnTo>
                      <a:pt x="662" y="18"/>
                    </a:lnTo>
                    <a:lnTo>
                      <a:pt x="647" y="28"/>
                    </a:lnTo>
                    <a:lnTo>
                      <a:pt x="632" y="39"/>
                    </a:lnTo>
                    <a:lnTo>
                      <a:pt x="612" y="51"/>
                    </a:lnTo>
                    <a:lnTo>
                      <a:pt x="591" y="66"/>
                    </a:lnTo>
                    <a:lnTo>
                      <a:pt x="568" y="82"/>
                    </a:lnTo>
                    <a:lnTo>
                      <a:pt x="544" y="99"/>
                    </a:lnTo>
                    <a:lnTo>
                      <a:pt x="518" y="117"/>
                    </a:lnTo>
                    <a:lnTo>
                      <a:pt x="491" y="136"/>
                    </a:lnTo>
                    <a:lnTo>
                      <a:pt x="463" y="156"/>
                    </a:lnTo>
                    <a:lnTo>
                      <a:pt x="434" y="176"/>
                    </a:lnTo>
                    <a:lnTo>
                      <a:pt x="404" y="197"/>
                    </a:lnTo>
                    <a:lnTo>
                      <a:pt x="374" y="218"/>
                    </a:lnTo>
                    <a:lnTo>
                      <a:pt x="344" y="240"/>
                    </a:lnTo>
                    <a:lnTo>
                      <a:pt x="313" y="262"/>
                    </a:lnTo>
                    <a:lnTo>
                      <a:pt x="283" y="284"/>
                    </a:lnTo>
                    <a:lnTo>
                      <a:pt x="253" y="306"/>
                    </a:lnTo>
                    <a:lnTo>
                      <a:pt x="223" y="327"/>
                    </a:lnTo>
                    <a:lnTo>
                      <a:pt x="195" y="347"/>
                    </a:lnTo>
                    <a:lnTo>
                      <a:pt x="167" y="367"/>
                    </a:lnTo>
                    <a:lnTo>
                      <a:pt x="141" y="388"/>
                    </a:lnTo>
                    <a:lnTo>
                      <a:pt x="117" y="406"/>
                    </a:lnTo>
                    <a:lnTo>
                      <a:pt x="94" y="424"/>
                    </a:lnTo>
                    <a:lnTo>
                      <a:pt x="72" y="441"/>
                    </a:lnTo>
                    <a:lnTo>
                      <a:pt x="53" y="457"/>
                    </a:lnTo>
                    <a:lnTo>
                      <a:pt x="36" y="471"/>
                    </a:lnTo>
                    <a:lnTo>
                      <a:pt x="21" y="484"/>
                    </a:lnTo>
                    <a:lnTo>
                      <a:pt x="10" y="495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A54C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5" name="Freeform 90"/>
              <p:cNvSpPr>
                <a:spLocks/>
              </p:cNvSpPr>
              <p:nvPr/>
            </p:nvSpPr>
            <p:spPr bwMode="auto">
              <a:xfrm>
                <a:off x="3652" y="3057"/>
                <a:ext cx="1159" cy="310"/>
              </a:xfrm>
              <a:custGeom>
                <a:avLst/>
                <a:gdLst>
                  <a:gd name="T0" fmla="*/ 15 w 1159"/>
                  <a:gd name="T1" fmla="*/ 53 h 310"/>
                  <a:gd name="T2" fmla="*/ 21 w 1159"/>
                  <a:gd name="T3" fmla="*/ 54 h 310"/>
                  <a:gd name="T4" fmla="*/ 40 w 1159"/>
                  <a:gd name="T5" fmla="*/ 59 h 310"/>
                  <a:gd name="T6" fmla="*/ 70 w 1159"/>
                  <a:gd name="T7" fmla="*/ 66 h 310"/>
                  <a:gd name="T8" fmla="*/ 110 w 1159"/>
                  <a:gd name="T9" fmla="*/ 76 h 310"/>
                  <a:gd name="T10" fmla="*/ 161 w 1159"/>
                  <a:gd name="T11" fmla="*/ 88 h 310"/>
                  <a:gd name="T12" fmla="*/ 222 w 1159"/>
                  <a:gd name="T13" fmla="*/ 102 h 310"/>
                  <a:gd name="T14" fmla="*/ 290 w 1159"/>
                  <a:gd name="T15" fmla="*/ 119 h 310"/>
                  <a:gd name="T16" fmla="*/ 366 w 1159"/>
                  <a:gd name="T17" fmla="*/ 136 h 310"/>
                  <a:gd name="T18" fmla="*/ 449 w 1159"/>
                  <a:gd name="T19" fmla="*/ 155 h 310"/>
                  <a:gd name="T20" fmla="*/ 538 w 1159"/>
                  <a:gd name="T21" fmla="*/ 175 h 310"/>
                  <a:gd name="T22" fmla="*/ 633 w 1159"/>
                  <a:gd name="T23" fmla="*/ 197 h 310"/>
                  <a:gd name="T24" fmla="*/ 731 w 1159"/>
                  <a:gd name="T25" fmla="*/ 219 h 310"/>
                  <a:gd name="T26" fmla="*/ 834 w 1159"/>
                  <a:gd name="T27" fmla="*/ 242 h 310"/>
                  <a:gd name="T28" fmla="*/ 941 w 1159"/>
                  <a:gd name="T29" fmla="*/ 264 h 310"/>
                  <a:gd name="T30" fmla="*/ 1049 w 1159"/>
                  <a:gd name="T31" fmla="*/ 287 h 310"/>
                  <a:gd name="T32" fmla="*/ 1159 w 1159"/>
                  <a:gd name="T33" fmla="*/ 310 h 310"/>
                  <a:gd name="T34" fmla="*/ 1156 w 1159"/>
                  <a:gd name="T35" fmla="*/ 264 h 310"/>
                  <a:gd name="T36" fmla="*/ 1151 w 1159"/>
                  <a:gd name="T37" fmla="*/ 204 h 310"/>
                  <a:gd name="T38" fmla="*/ 1143 w 1159"/>
                  <a:gd name="T39" fmla="*/ 202 h 310"/>
                  <a:gd name="T40" fmla="*/ 1121 w 1159"/>
                  <a:gd name="T41" fmla="*/ 197 h 310"/>
                  <a:gd name="T42" fmla="*/ 1084 w 1159"/>
                  <a:gd name="T43" fmla="*/ 188 h 310"/>
                  <a:gd name="T44" fmla="*/ 1037 w 1159"/>
                  <a:gd name="T45" fmla="*/ 177 h 310"/>
                  <a:gd name="T46" fmla="*/ 977 w 1159"/>
                  <a:gd name="T47" fmla="*/ 164 h 310"/>
                  <a:gd name="T48" fmla="*/ 910 w 1159"/>
                  <a:gd name="T49" fmla="*/ 149 h 310"/>
                  <a:gd name="T50" fmla="*/ 833 w 1159"/>
                  <a:gd name="T51" fmla="*/ 133 h 310"/>
                  <a:gd name="T52" fmla="*/ 750 w 1159"/>
                  <a:gd name="T53" fmla="*/ 116 h 310"/>
                  <a:gd name="T54" fmla="*/ 662 w 1159"/>
                  <a:gd name="T55" fmla="*/ 97 h 310"/>
                  <a:gd name="T56" fmla="*/ 569 w 1159"/>
                  <a:gd name="T57" fmla="*/ 80 h 310"/>
                  <a:gd name="T58" fmla="*/ 474 w 1159"/>
                  <a:gd name="T59" fmla="*/ 63 h 310"/>
                  <a:gd name="T60" fmla="*/ 377 w 1159"/>
                  <a:gd name="T61" fmla="*/ 47 h 310"/>
                  <a:gd name="T62" fmla="*/ 280 w 1159"/>
                  <a:gd name="T63" fmla="*/ 32 h 310"/>
                  <a:gd name="T64" fmla="*/ 184 w 1159"/>
                  <a:gd name="T65" fmla="*/ 19 h 310"/>
                  <a:gd name="T66" fmla="*/ 90 w 1159"/>
                  <a:gd name="T67" fmla="*/ 9 h 310"/>
                  <a:gd name="T68" fmla="*/ 0 w 1159"/>
                  <a:gd name="T69" fmla="*/ 0 h 3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59"/>
                  <a:gd name="T106" fmla="*/ 0 h 310"/>
                  <a:gd name="T107" fmla="*/ 1159 w 1159"/>
                  <a:gd name="T108" fmla="*/ 310 h 3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59" h="310">
                    <a:moveTo>
                      <a:pt x="0" y="0"/>
                    </a:moveTo>
                    <a:lnTo>
                      <a:pt x="15" y="53"/>
                    </a:lnTo>
                    <a:lnTo>
                      <a:pt x="17" y="53"/>
                    </a:lnTo>
                    <a:lnTo>
                      <a:pt x="21" y="54"/>
                    </a:lnTo>
                    <a:lnTo>
                      <a:pt x="30" y="56"/>
                    </a:lnTo>
                    <a:lnTo>
                      <a:pt x="40" y="59"/>
                    </a:lnTo>
                    <a:lnTo>
                      <a:pt x="53" y="62"/>
                    </a:lnTo>
                    <a:lnTo>
                      <a:pt x="70" y="66"/>
                    </a:lnTo>
                    <a:lnTo>
                      <a:pt x="89" y="71"/>
                    </a:lnTo>
                    <a:lnTo>
                      <a:pt x="110" y="76"/>
                    </a:lnTo>
                    <a:lnTo>
                      <a:pt x="135" y="81"/>
                    </a:lnTo>
                    <a:lnTo>
                      <a:pt x="161" y="88"/>
                    </a:lnTo>
                    <a:lnTo>
                      <a:pt x="190" y="95"/>
                    </a:lnTo>
                    <a:lnTo>
                      <a:pt x="222" y="102"/>
                    </a:lnTo>
                    <a:lnTo>
                      <a:pt x="255" y="110"/>
                    </a:lnTo>
                    <a:lnTo>
                      <a:pt x="290" y="119"/>
                    </a:lnTo>
                    <a:lnTo>
                      <a:pt x="327" y="127"/>
                    </a:lnTo>
                    <a:lnTo>
                      <a:pt x="366" y="136"/>
                    </a:lnTo>
                    <a:lnTo>
                      <a:pt x="406" y="145"/>
                    </a:lnTo>
                    <a:lnTo>
                      <a:pt x="449" y="155"/>
                    </a:lnTo>
                    <a:lnTo>
                      <a:pt x="493" y="165"/>
                    </a:lnTo>
                    <a:lnTo>
                      <a:pt x="538" y="175"/>
                    </a:lnTo>
                    <a:lnTo>
                      <a:pt x="585" y="186"/>
                    </a:lnTo>
                    <a:lnTo>
                      <a:pt x="633" y="197"/>
                    </a:lnTo>
                    <a:lnTo>
                      <a:pt x="682" y="207"/>
                    </a:lnTo>
                    <a:lnTo>
                      <a:pt x="731" y="219"/>
                    </a:lnTo>
                    <a:lnTo>
                      <a:pt x="782" y="230"/>
                    </a:lnTo>
                    <a:lnTo>
                      <a:pt x="834" y="242"/>
                    </a:lnTo>
                    <a:lnTo>
                      <a:pt x="887" y="252"/>
                    </a:lnTo>
                    <a:lnTo>
                      <a:pt x="941" y="264"/>
                    </a:lnTo>
                    <a:lnTo>
                      <a:pt x="995" y="276"/>
                    </a:lnTo>
                    <a:lnTo>
                      <a:pt x="1049" y="287"/>
                    </a:lnTo>
                    <a:lnTo>
                      <a:pt x="1104" y="298"/>
                    </a:lnTo>
                    <a:lnTo>
                      <a:pt x="1159" y="310"/>
                    </a:lnTo>
                    <a:lnTo>
                      <a:pt x="1158" y="296"/>
                    </a:lnTo>
                    <a:lnTo>
                      <a:pt x="1156" y="264"/>
                    </a:lnTo>
                    <a:lnTo>
                      <a:pt x="1153" y="229"/>
                    </a:lnTo>
                    <a:lnTo>
                      <a:pt x="1151" y="204"/>
                    </a:lnTo>
                    <a:lnTo>
                      <a:pt x="1149" y="204"/>
                    </a:lnTo>
                    <a:lnTo>
                      <a:pt x="1143" y="202"/>
                    </a:lnTo>
                    <a:lnTo>
                      <a:pt x="1133" y="200"/>
                    </a:lnTo>
                    <a:lnTo>
                      <a:pt x="1121" y="197"/>
                    </a:lnTo>
                    <a:lnTo>
                      <a:pt x="1104" y="193"/>
                    </a:lnTo>
                    <a:lnTo>
                      <a:pt x="1084" y="188"/>
                    </a:lnTo>
                    <a:lnTo>
                      <a:pt x="1062" y="183"/>
                    </a:lnTo>
                    <a:lnTo>
                      <a:pt x="1037" y="177"/>
                    </a:lnTo>
                    <a:lnTo>
                      <a:pt x="1009" y="171"/>
                    </a:lnTo>
                    <a:lnTo>
                      <a:pt x="977" y="164"/>
                    </a:lnTo>
                    <a:lnTo>
                      <a:pt x="945" y="156"/>
                    </a:lnTo>
                    <a:lnTo>
                      <a:pt x="910" y="149"/>
                    </a:lnTo>
                    <a:lnTo>
                      <a:pt x="873" y="141"/>
                    </a:lnTo>
                    <a:lnTo>
                      <a:pt x="833" y="133"/>
                    </a:lnTo>
                    <a:lnTo>
                      <a:pt x="793" y="124"/>
                    </a:lnTo>
                    <a:lnTo>
                      <a:pt x="750" y="116"/>
                    </a:lnTo>
                    <a:lnTo>
                      <a:pt x="706" y="107"/>
                    </a:lnTo>
                    <a:lnTo>
                      <a:pt x="662" y="97"/>
                    </a:lnTo>
                    <a:lnTo>
                      <a:pt x="616" y="89"/>
                    </a:lnTo>
                    <a:lnTo>
                      <a:pt x="569" y="80"/>
                    </a:lnTo>
                    <a:lnTo>
                      <a:pt x="522" y="72"/>
                    </a:lnTo>
                    <a:lnTo>
                      <a:pt x="474" y="63"/>
                    </a:lnTo>
                    <a:lnTo>
                      <a:pt x="425" y="55"/>
                    </a:lnTo>
                    <a:lnTo>
                      <a:pt x="377" y="47"/>
                    </a:lnTo>
                    <a:lnTo>
                      <a:pt x="329" y="40"/>
                    </a:lnTo>
                    <a:lnTo>
                      <a:pt x="280" y="32"/>
                    </a:lnTo>
                    <a:lnTo>
                      <a:pt x="232" y="26"/>
                    </a:lnTo>
                    <a:lnTo>
                      <a:pt x="184" y="19"/>
                    </a:lnTo>
                    <a:lnTo>
                      <a:pt x="136" y="13"/>
                    </a:lnTo>
                    <a:lnTo>
                      <a:pt x="90" y="9"/>
                    </a:lnTo>
                    <a:lnTo>
                      <a:pt x="4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6" name="Freeform 91"/>
              <p:cNvSpPr>
                <a:spLocks/>
              </p:cNvSpPr>
              <p:nvPr/>
            </p:nvSpPr>
            <p:spPr bwMode="auto">
              <a:xfrm>
                <a:off x="4289" y="2682"/>
                <a:ext cx="223" cy="287"/>
              </a:xfrm>
              <a:custGeom>
                <a:avLst/>
                <a:gdLst>
                  <a:gd name="T0" fmla="*/ 180 w 223"/>
                  <a:gd name="T1" fmla="*/ 46 h 287"/>
                  <a:gd name="T2" fmla="*/ 172 w 223"/>
                  <a:gd name="T3" fmla="*/ 60 h 287"/>
                  <a:gd name="T4" fmla="*/ 169 w 223"/>
                  <a:gd name="T5" fmla="*/ 75 h 287"/>
                  <a:gd name="T6" fmla="*/ 168 w 223"/>
                  <a:gd name="T7" fmla="*/ 90 h 287"/>
                  <a:gd name="T8" fmla="*/ 171 w 223"/>
                  <a:gd name="T9" fmla="*/ 105 h 287"/>
                  <a:gd name="T10" fmla="*/ 174 w 223"/>
                  <a:gd name="T11" fmla="*/ 120 h 287"/>
                  <a:gd name="T12" fmla="*/ 180 w 223"/>
                  <a:gd name="T13" fmla="*/ 135 h 287"/>
                  <a:gd name="T14" fmla="*/ 184 w 223"/>
                  <a:gd name="T15" fmla="*/ 149 h 287"/>
                  <a:gd name="T16" fmla="*/ 188 w 223"/>
                  <a:gd name="T17" fmla="*/ 163 h 287"/>
                  <a:gd name="T18" fmla="*/ 193 w 223"/>
                  <a:gd name="T19" fmla="*/ 174 h 287"/>
                  <a:gd name="T20" fmla="*/ 200 w 223"/>
                  <a:gd name="T21" fmla="*/ 185 h 287"/>
                  <a:gd name="T22" fmla="*/ 208 w 223"/>
                  <a:gd name="T23" fmla="*/ 195 h 287"/>
                  <a:gd name="T24" fmla="*/ 215 w 223"/>
                  <a:gd name="T25" fmla="*/ 203 h 287"/>
                  <a:gd name="T26" fmla="*/ 220 w 223"/>
                  <a:gd name="T27" fmla="*/ 214 h 287"/>
                  <a:gd name="T28" fmla="*/ 223 w 223"/>
                  <a:gd name="T29" fmla="*/ 225 h 287"/>
                  <a:gd name="T30" fmla="*/ 223 w 223"/>
                  <a:gd name="T31" fmla="*/ 236 h 287"/>
                  <a:gd name="T32" fmla="*/ 219 w 223"/>
                  <a:gd name="T33" fmla="*/ 250 h 287"/>
                  <a:gd name="T34" fmla="*/ 216 w 223"/>
                  <a:gd name="T35" fmla="*/ 259 h 287"/>
                  <a:gd name="T36" fmla="*/ 216 w 223"/>
                  <a:gd name="T37" fmla="*/ 268 h 287"/>
                  <a:gd name="T38" fmla="*/ 216 w 223"/>
                  <a:gd name="T39" fmla="*/ 278 h 287"/>
                  <a:gd name="T40" fmla="*/ 213 w 223"/>
                  <a:gd name="T41" fmla="*/ 287 h 287"/>
                  <a:gd name="T42" fmla="*/ 202 w 223"/>
                  <a:gd name="T43" fmla="*/ 281 h 287"/>
                  <a:gd name="T44" fmla="*/ 191 w 223"/>
                  <a:gd name="T45" fmla="*/ 276 h 287"/>
                  <a:gd name="T46" fmla="*/ 180 w 223"/>
                  <a:gd name="T47" fmla="*/ 272 h 287"/>
                  <a:gd name="T48" fmla="*/ 168 w 223"/>
                  <a:gd name="T49" fmla="*/ 266 h 287"/>
                  <a:gd name="T50" fmla="*/ 156 w 223"/>
                  <a:gd name="T51" fmla="*/ 263 h 287"/>
                  <a:gd name="T52" fmla="*/ 144 w 223"/>
                  <a:gd name="T53" fmla="*/ 259 h 287"/>
                  <a:gd name="T54" fmla="*/ 131 w 223"/>
                  <a:gd name="T55" fmla="*/ 256 h 287"/>
                  <a:gd name="T56" fmla="*/ 118 w 223"/>
                  <a:gd name="T57" fmla="*/ 251 h 287"/>
                  <a:gd name="T58" fmla="*/ 105 w 223"/>
                  <a:gd name="T59" fmla="*/ 248 h 287"/>
                  <a:gd name="T60" fmla="*/ 92 w 223"/>
                  <a:gd name="T61" fmla="*/ 246 h 287"/>
                  <a:gd name="T62" fmla="*/ 79 w 223"/>
                  <a:gd name="T63" fmla="*/ 243 h 287"/>
                  <a:gd name="T64" fmla="*/ 65 w 223"/>
                  <a:gd name="T65" fmla="*/ 241 h 287"/>
                  <a:gd name="T66" fmla="*/ 52 w 223"/>
                  <a:gd name="T67" fmla="*/ 238 h 287"/>
                  <a:gd name="T68" fmla="*/ 38 w 223"/>
                  <a:gd name="T69" fmla="*/ 236 h 287"/>
                  <a:gd name="T70" fmla="*/ 25 w 223"/>
                  <a:gd name="T71" fmla="*/ 234 h 287"/>
                  <a:gd name="T72" fmla="*/ 11 w 223"/>
                  <a:gd name="T73" fmla="*/ 232 h 287"/>
                  <a:gd name="T74" fmla="*/ 7 w 223"/>
                  <a:gd name="T75" fmla="*/ 172 h 287"/>
                  <a:gd name="T76" fmla="*/ 6 w 223"/>
                  <a:gd name="T77" fmla="*/ 118 h 287"/>
                  <a:gd name="T78" fmla="*/ 5 w 223"/>
                  <a:gd name="T79" fmla="*/ 63 h 287"/>
                  <a:gd name="T80" fmla="*/ 0 w 223"/>
                  <a:gd name="T81" fmla="*/ 0 h 287"/>
                  <a:gd name="T82" fmla="*/ 12 w 223"/>
                  <a:gd name="T83" fmla="*/ 1 h 287"/>
                  <a:gd name="T84" fmla="*/ 24 w 223"/>
                  <a:gd name="T85" fmla="*/ 4 h 287"/>
                  <a:gd name="T86" fmla="*/ 36 w 223"/>
                  <a:gd name="T87" fmla="*/ 5 h 287"/>
                  <a:gd name="T88" fmla="*/ 48 w 223"/>
                  <a:gd name="T89" fmla="*/ 7 h 287"/>
                  <a:gd name="T90" fmla="*/ 59 w 223"/>
                  <a:gd name="T91" fmla="*/ 8 h 287"/>
                  <a:gd name="T92" fmla="*/ 71 w 223"/>
                  <a:gd name="T93" fmla="*/ 10 h 287"/>
                  <a:gd name="T94" fmla="*/ 82 w 223"/>
                  <a:gd name="T95" fmla="*/ 13 h 287"/>
                  <a:gd name="T96" fmla="*/ 93 w 223"/>
                  <a:gd name="T97" fmla="*/ 15 h 287"/>
                  <a:gd name="T98" fmla="*/ 105 w 223"/>
                  <a:gd name="T99" fmla="*/ 19 h 287"/>
                  <a:gd name="T100" fmla="*/ 116 w 223"/>
                  <a:gd name="T101" fmla="*/ 22 h 287"/>
                  <a:gd name="T102" fmla="*/ 127 w 223"/>
                  <a:gd name="T103" fmla="*/ 25 h 287"/>
                  <a:gd name="T104" fmla="*/ 138 w 223"/>
                  <a:gd name="T105" fmla="*/ 28 h 287"/>
                  <a:gd name="T106" fmla="*/ 148 w 223"/>
                  <a:gd name="T107" fmla="*/ 32 h 287"/>
                  <a:gd name="T108" fmla="*/ 159 w 223"/>
                  <a:gd name="T109" fmla="*/ 37 h 287"/>
                  <a:gd name="T110" fmla="*/ 169 w 223"/>
                  <a:gd name="T111" fmla="*/ 41 h 287"/>
                  <a:gd name="T112" fmla="*/ 180 w 223"/>
                  <a:gd name="T113" fmla="*/ 46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3"/>
                  <a:gd name="T172" fmla="*/ 0 h 287"/>
                  <a:gd name="T173" fmla="*/ 223 w 223"/>
                  <a:gd name="T174" fmla="*/ 287 h 2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3" h="287">
                    <a:moveTo>
                      <a:pt x="180" y="46"/>
                    </a:moveTo>
                    <a:lnTo>
                      <a:pt x="172" y="60"/>
                    </a:lnTo>
                    <a:lnTo>
                      <a:pt x="169" y="75"/>
                    </a:lnTo>
                    <a:lnTo>
                      <a:pt x="168" y="90"/>
                    </a:lnTo>
                    <a:lnTo>
                      <a:pt x="171" y="105"/>
                    </a:lnTo>
                    <a:lnTo>
                      <a:pt x="174" y="120"/>
                    </a:lnTo>
                    <a:lnTo>
                      <a:pt x="180" y="135"/>
                    </a:lnTo>
                    <a:lnTo>
                      <a:pt x="184" y="149"/>
                    </a:lnTo>
                    <a:lnTo>
                      <a:pt x="188" y="163"/>
                    </a:lnTo>
                    <a:lnTo>
                      <a:pt x="193" y="174"/>
                    </a:lnTo>
                    <a:lnTo>
                      <a:pt x="200" y="185"/>
                    </a:lnTo>
                    <a:lnTo>
                      <a:pt x="208" y="195"/>
                    </a:lnTo>
                    <a:lnTo>
                      <a:pt x="215" y="203"/>
                    </a:lnTo>
                    <a:lnTo>
                      <a:pt x="220" y="214"/>
                    </a:lnTo>
                    <a:lnTo>
                      <a:pt x="223" y="225"/>
                    </a:lnTo>
                    <a:lnTo>
                      <a:pt x="223" y="236"/>
                    </a:lnTo>
                    <a:lnTo>
                      <a:pt x="219" y="250"/>
                    </a:lnTo>
                    <a:lnTo>
                      <a:pt x="216" y="259"/>
                    </a:lnTo>
                    <a:lnTo>
                      <a:pt x="216" y="268"/>
                    </a:lnTo>
                    <a:lnTo>
                      <a:pt x="216" y="278"/>
                    </a:lnTo>
                    <a:lnTo>
                      <a:pt x="213" y="287"/>
                    </a:lnTo>
                    <a:lnTo>
                      <a:pt x="202" y="281"/>
                    </a:lnTo>
                    <a:lnTo>
                      <a:pt x="191" y="276"/>
                    </a:lnTo>
                    <a:lnTo>
                      <a:pt x="180" y="272"/>
                    </a:lnTo>
                    <a:lnTo>
                      <a:pt x="168" y="266"/>
                    </a:lnTo>
                    <a:lnTo>
                      <a:pt x="156" y="263"/>
                    </a:lnTo>
                    <a:lnTo>
                      <a:pt x="144" y="259"/>
                    </a:lnTo>
                    <a:lnTo>
                      <a:pt x="131" y="256"/>
                    </a:lnTo>
                    <a:lnTo>
                      <a:pt x="118" y="251"/>
                    </a:lnTo>
                    <a:lnTo>
                      <a:pt x="105" y="248"/>
                    </a:lnTo>
                    <a:lnTo>
                      <a:pt x="92" y="246"/>
                    </a:lnTo>
                    <a:lnTo>
                      <a:pt x="79" y="243"/>
                    </a:lnTo>
                    <a:lnTo>
                      <a:pt x="65" y="241"/>
                    </a:lnTo>
                    <a:lnTo>
                      <a:pt x="52" y="238"/>
                    </a:lnTo>
                    <a:lnTo>
                      <a:pt x="38" y="236"/>
                    </a:lnTo>
                    <a:lnTo>
                      <a:pt x="25" y="234"/>
                    </a:lnTo>
                    <a:lnTo>
                      <a:pt x="11" y="232"/>
                    </a:lnTo>
                    <a:lnTo>
                      <a:pt x="7" y="172"/>
                    </a:lnTo>
                    <a:lnTo>
                      <a:pt x="6" y="118"/>
                    </a:lnTo>
                    <a:lnTo>
                      <a:pt x="5" y="63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24" y="4"/>
                    </a:lnTo>
                    <a:lnTo>
                      <a:pt x="36" y="5"/>
                    </a:lnTo>
                    <a:lnTo>
                      <a:pt x="48" y="7"/>
                    </a:lnTo>
                    <a:lnTo>
                      <a:pt x="59" y="8"/>
                    </a:lnTo>
                    <a:lnTo>
                      <a:pt x="71" y="10"/>
                    </a:lnTo>
                    <a:lnTo>
                      <a:pt x="82" y="13"/>
                    </a:lnTo>
                    <a:lnTo>
                      <a:pt x="93" y="15"/>
                    </a:lnTo>
                    <a:lnTo>
                      <a:pt x="105" y="19"/>
                    </a:lnTo>
                    <a:lnTo>
                      <a:pt x="116" y="22"/>
                    </a:lnTo>
                    <a:lnTo>
                      <a:pt x="127" y="25"/>
                    </a:lnTo>
                    <a:lnTo>
                      <a:pt x="138" y="28"/>
                    </a:lnTo>
                    <a:lnTo>
                      <a:pt x="148" y="32"/>
                    </a:lnTo>
                    <a:lnTo>
                      <a:pt x="159" y="37"/>
                    </a:lnTo>
                    <a:lnTo>
                      <a:pt x="169" y="41"/>
                    </a:lnTo>
                    <a:lnTo>
                      <a:pt x="180" y="46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7" name="Freeform 92"/>
              <p:cNvSpPr>
                <a:spLocks/>
              </p:cNvSpPr>
              <p:nvPr/>
            </p:nvSpPr>
            <p:spPr bwMode="auto">
              <a:xfrm>
                <a:off x="4524" y="2917"/>
                <a:ext cx="73" cy="61"/>
              </a:xfrm>
              <a:custGeom>
                <a:avLst/>
                <a:gdLst>
                  <a:gd name="T0" fmla="*/ 73 w 73"/>
                  <a:gd name="T1" fmla="*/ 44 h 61"/>
                  <a:gd name="T2" fmla="*/ 70 w 73"/>
                  <a:gd name="T3" fmla="*/ 48 h 61"/>
                  <a:gd name="T4" fmla="*/ 65 w 73"/>
                  <a:gd name="T5" fmla="*/ 52 h 61"/>
                  <a:gd name="T6" fmla="*/ 59 w 73"/>
                  <a:gd name="T7" fmla="*/ 53 h 61"/>
                  <a:gd name="T8" fmla="*/ 50 w 73"/>
                  <a:gd name="T9" fmla="*/ 55 h 61"/>
                  <a:gd name="T10" fmla="*/ 42 w 73"/>
                  <a:gd name="T11" fmla="*/ 56 h 61"/>
                  <a:gd name="T12" fmla="*/ 33 w 73"/>
                  <a:gd name="T13" fmla="*/ 57 h 61"/>
                  <a:gd name="T14" fmla="*/ 24 w 73"/>
                  <a:gd name="T15" fmla="*/ 59 h 61"/>
                  <a:gd name="T16" fmla="*/ 17 w 73"/>
                  <a:gd name="T17" fmla="*/ 61 h 61"/>
                  <a:gd name="T18" fmla="*/ 15 w 73"/>
                  <a:gd name="T19" fmla="*/ 58 h 61"/>
                  <a:gd name="T20" fmla="*/ 13 w 73"/>
                  <a:gd name="T21" fmla="*/ 55 h 61"/>
                  <a:gd name="T22" fmla="*/ 11 w 73"/>
                  <a:gd name="T23" fmla="*/ 52 h 61"/>
                  <a:gd name="T24" fmla="*/ 9 w 73"/>
                  <a:gd name="T25" fmla="*/ 49 h 61"/>
                  <a:gd name="T26" fmla="*/ 1 w 73"/>
                  <a:gd name="T27" fmla="*/ 49 h 61"/>
                  <a:gd name="T28" fmla="*/ 0 w 73"/>
                  <a:gd name="T29" fmla="*/ 36 h 61"/>
                  <a:gd name="T30" fmla="*/ 4 w 73"/>
                  <a:gd name="T31" fmla="*/ 25 h 61"/>
                  <a:gd name="T32" fmla="*/ 7 w 73"/>
                  <a:gd name="T33" fmla="*/ 14 h 61"/>
                  <a:gd name="T34" fmla="*/ 6 w 73"/>
                  <a:gd name="T35" fmla="*/ 0 h 61"/>
                  <a:gd name="T36" fmla="*/ 14 w 73"/>
                  <a:gd name="T37" fmla="*/ 8 h 61"/>
                  <a:gd name="T38" fmla="*/ 22 w 73"/>
                  <a:gd name="T39" fmla="*/ 14 h 61"/>
                  <a:gd name="T40" fmla="*/ 31 w 73"/>
                  <a:gd name="T41" fmla="*/ 20 h 61"/>
                  <a:gd name="T42" fmla="*/ 39 w 73"/>
                  <a:gd name="T43" fmla="*/ 25 h 61"/>
                  <a:gd name="T44" fmla="*/ 47 w 73"/>
                  <a:gd name="T45" fmla="*/ 30 h 61"/>
                  <a:gd name="T46" fmla="*/ 56 w 73"/>
                  <a:gd name="T47" fmla="*/ 34 h 61"/>
                  <a:gd name="T48" fmla="*/ 64 w 73"/>
                  <a:gd name="T49" fmla="*/ 39 h 61"/>
                  <a:gd name="T50" fmla="*/ 73 w 73"/>
                  <a:gd name="T51" fmla="*/ 44 h 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"/>
                  <a:gd name="T79" fmla="*/ 0 h 61"/>
                  <a:gd name="T80" fmla="*/ 73 w 73"/>
                  <a:gd name="T81" fmla="*/ 61 h 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" h="61">
                    <a:moveTo>
                      <a:pt x="73" y="44"/>
                    </a:moveTo>
                    <a:lnTo>
                      <a:pt x="70" y="48"/>
                    </a:lnTo>
                    <a:lnTo>
                      <a:pt x="65" y="52"/>
                    </a:lnTo>
                    <a:lnTo>
                      <a:pt x="59" y="53"/>
                    </a:lnTo>
                    <a:lnTo>
                      <a:pt x="50" y="55"/>
                    </a:lnTo>
                    <a:lnTo>
                      <a:pt x="42" y="56"/>
                    </a:lnTo>
                    <a:lnTo>
                      <a:pt x="33" y="57"/>
                    </a:lnTo>
                    <a:lnTo>
                      <a:pt x="24" y="59"/>
                    </a:lnTo>
                    <a:lnTo>
                      <a:pt x="17" y="61"/>
                    </a:lnTo>
                    <a:lnTo>
                      <a:pt x="15" y="58"/>
                    </a:lnTo>
                    <a:lnTo>
                      <a:pt x="13" y="55"/>
                    </a:lnTo>
                    <a:lnTo>
                      <a:pt x="11" y="52"/>
                    </a:lnTo>
                    <a:lnTo>
                      <a:pt x="9" y="49"/>
                    </a:lnTo>
                    <a:lnTo>
                      <a:pt x="1" y="49"/>
                    </a:lnTo>
                    <a:lnTo>
                      <a:pt x="0" y="36"/>
                    </a:lnTo>
                    <a:lnTo>
                      <a:pt x="4" y="25"/>
                    </a:lnTo>
                    <a:lnTo>
                      <a:pt x="7" y="14"/>
                    </a:lnTo>
                    <a:lnTo>
                      <a:pt x="6" y="0"/>
                    </a:lnTo>
                    <a:lnTo>
                      <a:pt x="14" y="8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39" y="25"/>
                    </a:lnTo>
                    <a:lnTo>
                      <a:pt x="47" y="30"/>
                    </a:lnTo>
                    <a:lnTo>
                      <a:pt x="56" y="34"/>
                    </a:lnTo>
                    <a:lnTo>
                      <a:pt x="64" y="39"/>
                    </a:lnTo>
                    <a:lnTo>
                      <a:pt x="73" y="44"/>
                    </a:lnTo>
                    <a:close/>
                  </a:path>
                </a:pathLst>
              </a:custGeom>
              <a:solidFill>
                <a:srgbClr val="BCCE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8" name="Freeform 93"/>
              <p:cNvSpPr>
                <a:spLocks/>
              </p:cNvSpPr>
              <p:nvPr/>
            </p:nvSpPr>
            <p:spPr bwMode="auto">
              <a:xfrm>
                <a:off x="4284" y="2622"/>
                <a:ext cx="232" cy="99"/>
              </a:xfrm>
              <a:custGeom>
                <a:avLst/>
                <a:gdLst>
                  <a:gd name="T0" fmla="*/ 0 w 232"/>
                  <a:gd name="T1" fmla="*/ 45 h 99"/>
                  <a:gd name="T2" fmla="*/ 12 w 232"/>
                  <a:gd name="T3" fmla="*/ 48 h 99"/>
                  <a:gd name="T4" fmla="*/ 25 w 232"/>
                  <a:gd name="T5" fmla="*/ 50 h 99"/>
                  <a:gd name="T6" fmla="*/ 38 w 232"/>
                  <a:gd name="T7" fmla="*/ 52 h 99"/>
                  <a:gd name="T8" fmla="*/ 51 w 232"/>
                  <a:gd name="T9" fmla="*/ 54 h 99"/>
                  <a:gd name="T10" fmla="*/ 63 w 232"/>
                  <a:gd name="T11" fmla="*/ 56 h 99"/>
                  <a:gd name="T12" fmla="*/ 76 w 232"/>
                  <a:gd name="T13" fmla="*/ 59 h 99"/>
                  <a:gd name="T14" fmla="*/ 88 w 232"/>
                  <a:gd name="T15" fmla="*/ 61 h 99"/>
                  <a:gd name="T16" fmla="*/ 100 w 232"/>
                  <a:gd name="T17" fmla="*/ 64 h 99"/>
                  <a:gd name="T18" fmla="*/ 112 w 232"/>
                  <a:gd name="T19" fmla="*/ 67 h 99"/>
                  <a:gd name="T20" fmla="*/ 124 w 232"/>
                  <a:gd name="T21" fmla="*/ 70 h 99"/>
                  <a:gd name="T22" fmla="*/ 137 w 232"/>
                  <a:gd name="T23" fmla="*/ 74 h 99"/>
                  <a:gd name="T24" fmla="*/ 148 w 232"/>
                  <a:gd name="T25" fmla="*/ 77 h 99"/>
                  <a:gd name="T26" fmla="*/ 161 w 232"/>
                  <a:gd name="T27" fmla="*/ 83 h 99"/>
                  <a:gd name="T28" fmla="*/ 172 w 232"/>
                  <a:gd name="T29" fmla="*/ 87 h 99"/>
                  <a:gd name="T30" fmla="*/ 184 w 232"/>
                  <a:gd name="T31" fmla="*/ 92 h 99"/>
                  <a:gd name="T32" fmla="*/ 195 w 232"/>
                  <a:gd name="T33" fmla="*/ 99 h 99"/>
                  <a:gd name="T34" fmla="*/ 199 w 232"/>
                  <a:gd name="T35" fmla="*/ 96 h 99"/>
                  <a:gd name="T36" fmla="*/ 202 w 232"/>
                  <a:gd name="T37" fmla="*/ 91 h 99"/>
                  <a:gd name="T38" fmla="*/ 205 w 232"/>
                  <a:gd name="T39" fmla="*/ 86 h 99"/>
                  <a:gd name="T40" fmla="*/ 209 w 232"/>
                  <a:gd name="T41" fmla="*/ 82 h 99"/>
                  <a:gd name="T42" fmla="*/ 213 w 232"/>
                  <a:gd name="T43" fmla="*/ 79 h 99"/>
                  <a:gd name="T44" fmla="*/ 217 w 232"/>
                  <a:gd name="T45" fmla="*/ 76 h 99"/>
                  <a:gd name="T46" fmla="*/ 222 w 232"/>
                  <a:gd name="T47" fmla="*/ 74 h 99"/>
                  <a:gd name="T48" fmla="*/ 227 w 232"/>
                  <a:gd name="T49" fmla="*/ 75 h 99"/>
                  <a:gd name="T50" fmla="*/ 232 w 232"/>
                  <a:gd name="T51" fmla="*/ 70 h 99"/>
                  <a:gd name="T52" fmla="*/ 220 w 232"/>
                  <a:gd name="T53" fmla="*/ 58 h 99"/>
                  <a:gd name="T54" fmla="*/ 206 w 232"/>
                  <a:gd name="T55" fmla="*/ 48 h 99"/>
                  <a:gd name="T56" fmla="*/ 193 w 232"/>
                  <a:gd name="T57" fmla="*/ 38 h 99"/>
                  <a:gd name="T58" fmla="*/ 178 w 232"/>
                  <a:gd name="T59" fmla="*/ 29 h 99"/>
                  <a:gd name="T60" fmla="*/ 164 w 232"/>
                  <a:gd name="T61" fmla="*/ 21 h 99"/>
                  <a:gd name="T62" fmla="*/ 149 w 232"/>
                  <a:gd name="T63" fmla="*/ 13 h 99"/>
                  <a:gd name="T64" fmla="*/ 134 w 232"/>
                  <a:gd name="T65" fmla="*/ 6 h 99"/>
                  <a:gd name="T66" fmla="*/ 118 w 232"/>
                  <a:gd name="T67" fmla="*/ 0 h 99"/>
                  <a:gd name="T68" fmla="*/ 0 w 232"/>
                  <a:gd name="T69" fmla="*/ 45 h 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2"/>
                  <a:gd name="T106" fmla="*/ 0 h 99"/>
                  <a:gd name="T107" fmla="*/ 232 w 232"/>
                  <a:gd name="T108" fmla="*/ 99 h 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2" h="99">
                    <a:moveTo>
                      <a:pt x="0" y="45"/>
                    </a:moveTo>
                    <a:lnTo>
                      <a:pt x="12" y="48"/>
                    </a:lnTo>
                    <a:lnTo>
                      <a:pt x="25" y="50"/>
                    </a:lnTo>
                    <a:lnTo>
                      <a:pt x="38" y="52"/>
                    </a:lnTo>
                    <a:lnTo>
                      <a:pt x="51" y="54"/>
                    </a:lnTo>
                    <a:lnTo>
                      <a:pt x="63" y="56"/>
                    </a:lnTo>
                    <a:lnTo>
                      <a:pt x="76" y="59"/>
                    </a:lnTo>
                    <a:lnTo>
                      <a:pt x="88" y="61"/>
                    </a:lnTo>
                    <a:lnTo>
                      <a:pt x="100" y="64"/>
                    </a:lnTo>
                    <a:lnTo>
                      <a:pt x="112" y="67"/>
                    </a:lnTo>
                    <a:lnTo>
                      <a:pt x="124" y="70"/>
                    </a:lnTo>
                    <a:lnTo>
                      <a:pt x="137" y="74"/>
                    </a:lnTo>
                    <a:lnTo>
                      <a:pt x="148" y="77"/>
                    </a:lnTo>
                    <a:lnTo>
                      <a:pt x="161" y="83"/>
                    </a:lnTo>
                    <a:lnTo>
                      <a:pt x="172" y="87"/>
                    </a:lnTo>
                    <a:lnTo>
                      <a:pt x="184" y="92"/>
                    </a:lnTo>
                    <a:lnTo>
                      <a:pt x="195" y="99"/>
                    </a:lnTo>
                    <a:lnTo>
                      <a:pt x="199" y="96"/>
                    </a:lnTo>
                    <a:lnTo>
                      <a:pt x="202" y="91"/>
                    </a:lnTo>
                    <a:lnTo>
                      <a:pt x="205" y="86"/>
                    </a:lnTo>
                    <a:lnTo>
                      <a:pt x="209" y="82"/>
                    </a:lnTo>
                    <a:lnTo>
                      <a:pt x="213" y="79"/>
                    </a:lnTo>
                    <a:lnTo>
                      <a:pt x="217" y="76"/>
                    </a:lnTo>
                    <a:lnTo>
                      <a:pt x="222" y="74"/>
                    </a:lnTo>
                    <a:lnTo>
                      <a:pt x="227" y="75"/>
                    </a:lnTo>
                    <a:lnTo>
                      <a:pt x="232" y="70"/>
                    </a:lnTo>
                    <a:lnTo>
                      <a:pt x="220" y="58"/>
                    </a:lnTo>
                    <a:lnTo>
                      <a:pt x="206" y="48"/>
                    </a:lnTo>
                    <a:lnTo>
                      <a:pt x="193" y="38"/>
                    </a:lnTo>
                    <a:lnTo>
                      <a:pt x="178" y="29"/>
                    </a:lnTo>
                    <a:lnTo>
                      <a:pt x="164" y="21"/>
                    </a:lnTo>
                    <a:lnTo>
                      <a:pt x="149" y="13"/>
                    </a:lnTo>
                    <a:lnTo>
                      <a:pt x="134" y="6"/>
                    </a:lnTo>
                    <a:lnTo>
                      <a:pt x="11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9" name="Freeform 94"/>
              <p:cNvSpPr>
                <a:spLocks/>
              </p:cNvSpPr>
              <p:nvPr/>
            </p:nvSpPr>
            <p:spPr bwMode="auto">
              <a:xfrm>
                <a:off x="4154" y="1512"/>
                <a:ext cx="1165" cy="1483"/>
              </a:xfrm>
              <a:custGeom>
                <a:avLst/>
                <a:gdLst>
                  <a:gd name="T0" fmla="*/ 807 w 1165"/>
                  <a:gd name="T1" fmla="*/ 85 h 1483"/>
                  <a:gd name="T2" fmla="*/ 862 w 1165"/>
                  <a:gd name="T3" fmla="*/ 112 h 1483"/>
                  <a:gd name="T4" fmla="*/ 916 w 1165"/>
                  <a:gd name="T5" fmla="*/ 139 h 1483"/>
                  <a:gd name="T6" fmla="*/ 972 w 1165"/>
                  <a:gd name="T7" fmla="*/ 162 h 1483"/>
                  <a:gd name="T8" fmla="*/ 1047 w 1165"/>
                  <a:gd name="T9" fmla="*/ 188 h 1483"/>
                  <a:gd name="T10" fmla="*/ 1122 w 1165"/>
                  <a:gd name="T11" fmla="*/ 226 h 1483"/>
                  <a:gd name="T12" fmla="*/ 1159 w 1165"/>
                  <a:gd name="T13" fmla="*/ 295 h 1483"/>
                  <a:gd name="T14" fmla="*/ 1163 w 1165"/>
                  <a:gd name="T15" fmla="*/ 462 h 1483"/>
                  <a:gd name="T16" fmla="*/ 1141 w 1165"/>
                  <a:gd name="T17" fmla="*/ 662 h 1483"/>
                  <a:gd name="T18" fmla="*/ 1120 w 1165"/>
                  <a:gd name="T19" fmla="*/ 825 h 1483"/>
                  <a:gd name="T20" fmla="*/ 1096 w 1165"/>
                  <a:gd name="T21" fmla="*/ 980 h 1483"/>
                  <a:gd name="T22" fmla="*/ 1097 w 1165"/>
                  <a:gd name="T23" fmla="*/ 1070 h 1483"/>
                  <a:gd name="T24" fmla="*/ 1116 w 1165"/>
                  <a:gd name="T25" fmla="*/ 1156 h 1483"/>
                  <a:gd name="T26" fmla="*/ 1107 w 1165"/>
                  <a:gd name="T27" fmla="*/ 1215 h 1483"/>
                  <a:gd name="T28" fmla="*/ 1087 w 1165"/>
                  <a:gd name="T29" fmla="*/ 1244 h 1483"/>
                  <a:gd name="T30" fmla="*/ 1059 w 1165"/>
                  <a:gd name="T31" fmla="*/ 1258 h 1483"/>
                  <a:gd name="T32" fmla="*/ 1032 w 1165"/>
                  <a:gd name="T33" fmla="*/ 1272 h 1483"/>
                  <a:gd name="T34" fmla="*/ 1015 w 1165"/>
                  <a:gd name="T35" fmla="*/ 1302 h 1483"/>
                  <a:gd name="T36" fmla="*/ 997 w 1165"/>
                  <a:gd name="T37" fmla="*/ 1324 h 1483"/>
                  <a:gd name="T38" fmla="*/ 979 w 1165"/>
                  <a:gd name="T39" fmla="*/ 1319 h 1483"/>
                  <a:gd name="T40" fmla="*/ 968 w 1165"/>
                  <a:gd name="T41" fmla="*/ 1318 h 1483"/>
                  <a:gd name="T42" fmla="*/ 950 w 1165"/>
                  <a:gd name="T43" fmla="*/ 1345 h 1483"/>
                  <a:gd name="T44" fmla="*/ 913 w 1165"/>
                  <a:gd name="T45" fmla="*/ 1307 h 1483"/>
                  <a:gd name="T46" fmla="*/ 901 w 1165"/>
                  <a:gd name="T47" fmla="*/ 1331 h 1483"/>
                  <a:gd name="T48" fmla="*/ 878 w 1165"/>
                  <a:gd name="T49" fmla="*/ 1341 h 1483"/>
                  <a:gd name="T50" fmla="*/ 857 w 1165"/>
                  <a:gd name="T51" fmla="*/ 1312 h 1483"/>
                  <a:gd name="T52" fmla="*/ 796 w 1165"/>
                  <a:gd name="T53" fmla="*/ 1329 h 1483"/>
                  <a:gd name="T54" fmla="*/ 738 w 1165"/>
                  <a:gd name="T55" fmla="*/ 1351 h 1483"/>
                  <a:gd name="T56" fmla="*/ 679 w 1165"/>
                  <a:gd name="T57" fmla="*/ 1367 h 1483"/>
                  <a:gd name="T58" fmla="*/ 621 w 1165"/>
                  <a:gd name="T59" fmla="*/ 1385 h 1483"/>
                  <a:gd name="T60" fmla="*/ 593 w 1165"/>
                  <a:gd name="T61" fmla="*/ 1394 h 1483"/>
                  <a:gd name="T62" fmla="*/ 564 w 1165"/>
                  <a:gd name="T63" fmla="*/ 1402 h 1483"/>
                  <a:gd name="T64" fmla="*/ 515 w 1165"/>
                  <a:gd name="T65" fmla="*/ 1431 h 1483"/>
                  <a:gd name="T66" fmla="*/ 464 w 1165"/>
                  <a:gd name="T67" fmla="*/ 1455 h 1483"/>
                  <a:gd name="T68" fmla="*/ 411 w 1165"/>
                  <a:gd name="T69" fmla="*/ 1474 h 1483"/>
                  <a:gd name="T70" fmla="*/ 356 w 1165"/>
                  <a:gd name="T71" fmla="*/ 1483 h 1483"/>
                  <a:gd name="T72" fmla="*/ 304 w 1165"/>
                  <a:gd name="T73" fmla="*/ 1459 h 1483"/>
                  <a:gd name="T74" fmla="*/ 248 w 1165"/>
                  <a:gd name="T75" fmla="*/ 1436 h 1483"/>
                  <a:gd name="T76" fmla="*/ 190 w 1165"/>
                  <a:gd name="T77" fmla="*/ 1421 h 1483"/>
                  <a:gd name="T78" fmla="*/ 130 w 1165"/>
                  <a:gd name="T79" fmla="*/ 1416 h 1483"/>
                  <a:gd name="T80" fmla="*/ 117 w 1165"/>
                  <a:gd name="T81" fmla="*/ 1149 h 1483"/>
                  <a:gd name="T82" fmla="*/ 208 w 1165"/>
                  <a:gd name="T83" fmla="*/ 1096 h 1483"/>
                  <a:gd name="T84" fmla="*/ 156 w 1165"/>
                  <a:gd name="T85" fmla="*/ 1076 h 1483"/>
                  <a:gd name="T86" fmla="*/ 133 w 1165"/>
                  <a:gd name="T87" fmla="*/ 1070 h 1483"/>
                  <a:gd name="T88" fmla="*/ 110 w 1165"/>
                  <a:gd name="T89" fmla="*/ 1064 h 1483"/>
                  <a:gd name="T90" fmla="*/ 102 w 1165"/>
                  <a:gd name="T91" fmla="*/ 816 h 1483"/>
                  <a:gd name="T92" fmla="*/ 71 w 1165"/>
                  <a:gd name="T93" fmla="*/ 482 h 1483"/>
                  <a:gd name="T94" fmla="*/ 47 w 1165"/>
                  <a:gd name="T95" fmla="*/ 326 h 1483"/>
                  <a:gd name="T96" fmla="*/ 13 w 1165"/>
                  <a:gd name="T97" fmla="*/ 236 h 1483"/>
                  <a:gd name="T98" fmla="*/ 6 w 1165"/>
                  <a:gd name="T99" fmla="*/ 207 h 1483"/>
                  <a:gd name="T100" fmla="*/ 40 w 1165"/>
                  <a:gd name="T101" fmla="*/ 201 h 1483"/>
                  <a:gd name="T102" fmla="*/ 81 w 1165"/>
                  <a:gd name="T103" fmla="*/ 176 h 1483"/>
                  <a:gd name="T104" fmla="*/ 156 w 1165"/>
                  <a:gd name="T105" fmla="*/ 140 h 1483"/>
                  <a:gd name="T106" fmla="*/ 241 w 1165"/>
                  <a:gd name="T107" fmla="*/ 94 h 1483"/>
                  <a:gd name="T108" fmla="*/ 327 w 1165"/>
                  <a:gd name="T109" fmla="*/ 51 h 1483"/>
                  <a:gd name="T110" fmla="*/ 413 w 1165"/>
                  <a:gd name="T111" fmla="*/ 10 h 1483"/>
                  <a:gd name="T112" fmla="*/ 497 w 1165"/>
                  <a:gd name="T113" fmla="*/ 6 h 1483"/>
                  <a:gd name="T114" fmla="*/ 580 w 1165"/>
                  <a:gd name="T115" fmla="*/ 17 h 1483"/>
                  <a:gd name="T116" fmla="*/ 662 w 1165"/>
                  <a:gd name="T117" fmla="*/ 33 h 1483"/>
                  <a:gd name="T118" fmla="*/ 743 w 1165"/>
                  <a:gd name="T119" fmla="*/ 59 h 14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5"/>
                  <a:gd name="T181" fmla="*/ 0 h 1483"/>
                  <a:gd name="T182" fmla="*/ 1165 w 1165"/>
                  <a:gd name="T183" fmla="*/ 1483 h 14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5" h="1483">
                    <a:moveTo>
                      <a:pt x="764" y="66"/>
                    </a:moveTo>
                    <a:lnTo>
                      <a:pt x="779" y="73"/>
                    </a:lnTo>
                    <a:lnTo>
                      <a:pt x="792" y="79"/>
                    </a:lnTo>
                    <a:lnTo>
                      <a:pt x="807" y="85"/>
                    </a:lnTo>
                    <a:lnTo>
                      <a:pt x="820" y="92"/>
                    </a:lnTo>
                    <a:lnTo>
                      <a:pt x="834" y="98"/>
                    </a:lnTo>
                    <a:lnTo>
                      <a:pt x="847" y="106"/>
                    </a:lnTo>
                    <a:lnTo>
                      <a:pt x="862" y="112"/>
                    </a:lnTo>
                    <a:lnTo>
                      <a:pt x="875" y="120"/>
                    </a:lnTo>
                    <a:lnTo>
                      <a:pt x="889" y="126"/>
                    </a:lnTo>
                    <a:lnTo>
                      <a:pt x="902" y="132"/>
                    </a:lnTo>
                    <a:lnTo>
                      <a:pt x="916" y="139"/>
                    </a:lnTo>
                    <a:lnTo>
                      <a:pt x="929" y="145"/>
                    </a:lnTo>
                    <a:lnTo>
                      <a:pt x="944" y="152"/>
                    </a:lnTo>
                    <a:lnTo>
                      <a:pt x="957" y="157"/>
                    </a:lnTo>
                    <a:lnTo>
                      <a:pt x="972" y="162"/>
                    </a:lnTo>
                    <a:lnTo>
                      <a:pt x="986" y="168"/>
                    </a:lnTo>
                    <a:lnTo>
                      <a:pt x="1007" y="173"/>
                    </a:lnTo>
                    <a:lnTo>
                      <a:pt x="1027" y="180"/>
                    </a:lnTo>
                    <a:lnTo>
                      <a:pt x="1047" y="188"/>
                    </a:lnTo>
                    <a:lnTo>
                      <a:pt x="1066" y="197"/>
                    </a:lnTo>
                    <a:lnTo>
                      <a:pt x="1085" y="206"/>
                    </a:lnTo>
                    <a:lnTo>
                      <a:pt x="1104" y="216"/>
                    </a:lnTo>
                    <a:lnTo>
                      <a:pt x="1122" y="226"/>
                    </a:lnTo>
                    <a:lnTo>
                      <a:pt x="1141" y="237"/>
                    </a:lnTo>
                    <a:lnTo>
                      <a:pt x="1156" y="251"/>
                    </a:lnTo>
                    <a:lnTo>
                      <a:pt x="1160" y="272"/>
                    </a:lnTo>
                    <a:lnTo>
                      <a:pt x="1159" y="295"/>
                    </a:lnTo>
                    <a:lnTo>
                      <a:pt x="1161" y="313"/>
                    </a:lnTo>
                    <a:lnTo>
                      <a:pt x="1164" y="362"/>
                    </a:lnTo>
                    <a:lnTo>
                      <a:pt x="1165" y="412"/>
                    </a:lnTo>
                    <a:lnTo>
                      <a:pt x="1163" y="462"/>
                    </a:lnTo>
                    <a:lnTo>
                      <a:pt x="1160" y="514"/>
                    </a:lnTo>
                    <a:lnTo>
                      <a:pt x="1155" y="564"/>
                    </a:lnTo>
                    <a:lnTo>
                      <a:pt x="1148" y="613"/>
                    </a:lnTo>
                    <a:lnTo>
                      <a:pt x="1141" y="662"/>
                    </a:lnTo>
                    <a:lnTo>
                      <a:pt x="1133" y="709"/>
                    </a:lnTo>
                    <a:lnTo>
                      <a:pt x="1130" y="748"/>
                    </a:lnTo>
                    <a:lnTo>
                      <a:pt x="1125" y="786"/>
                    </a:lnTo>
                    <a:lnTo>
                      <a:pt x="1120" y="825"/>
                    </a:lnTo>
                    <a:lnTo>
                      <a:pt x="1115" y="864"/>
                    </a:lnTo>
                    <a:lnTo>
                      <a:pt x="1110" y="902"/>
                    </a:lnTo>
                    <a:lnTo>
                      <a:pt x="1104" y="942"/>
                    </a:lnTo>
                    <a:lnTo>
                      <a:pt x="1096" y="980"/>
                    </a:lnTo>
                    <a:lnTo>
                      <a:pt x="1090" y="1019"/>
                    </a:lnTo>
                    <a:lnTo>
                      <a:pt x="1074" y="1036"/>
                    </a:lnTo>
                    <a:lnTo>
                      <a:pt x="1087" y="1052"/>
                    </a:lnTo>
                    <a:lnTo>
                      <a:pt x="1097" y="1070"/>
                    </a:lnTo>
                    <a:lnTo>
                      <a:pt x="1106" y="1090"/>
                    </a:lnTo>
                    <a:lnTo>
                      <a:pt x="1111" y="1112"/>
                    </a:lnTo>
                    <a:lnTo>
                      <a:pt x="1115" y="1134"/>
                    </a:lnTo>
                    <a:lnTo>
                      <a:pt x="1116" y="1156"/>
                    </a:lnTo>
                    <a:lnTo>
                      <a:pt x="1115" y="1179"/>
                    </a:lnTo>
                    <a:lnTo>
                      <a:pt x="1113" y="1200"/>
                    </a:lnTo>
                    <a:lnTo>
                      <a:pt x="1110" y="1208"/>
                    </a:lnTo>
                    <a:lnTo>
                      <a:pt x="1107" y="1215"/>
                    </a:lnTo>
                    <a:lnTo>
                      <a:pt x="1103" y="1223"/>
                    </a:lnTo>
                    <a:lnTo>
                      <a:pt x="1097" y="1230"/>
                    </a:lnTo>
                    <a:lnTo>
                      <a:pt x="1092" y="1238"/>
                    </a:lnTo>
                    <a:lnTo>
                      <a:pt x="1087" y="1244"/>
                    </a:lnTo>
                    <a:lnTo>
                      <a:pt x="1082" y="1249"/>
                    </a:lnTo>
                    <a:lnTo>
                      <a:pt x="1076" y="1255"/>
                    </a:lnTo>
                    <a:lnTo>
                      <a:pt x="1067" y="1256"/>
                    </a:lnTo>
                    <a:lnTo>
                      <a:pt x="1059" y="1258"/>
                    </a:lnTo>
                    <a:lnTo>
                      <a:pt x="1052" y="1260"/>
                    </a:lnTo>
                    <a:lnTo>
                      <a:pt x="1046" y="1264"/>
                    </a:lnTo>
                    <a:lnTo>
                      <a:pt x="1039" y="1268"/>
                    </a:lnTo>
                    <a:lnTo>
                      <a:pt x="1032" y="1272"/>
                    </a:lnTo>
                    <a:lnTo>
                      <a:pt x="1025" y="1275"/>
                    </a:lnTo>
                    <a:lnTo>
                      <a:pt x="1017" y="1277"/>
                    </a:lnTo>
                    <a:lnTo>
                      <a:pt x="1015" y="1289"/>
                    </a:lnTo>
                    <a:lnTo>
                      <a:pt x="1015" y="1302"/>
                    </a:lnTo>
                    <a:lnTo>
                      <a:pt x="1013" y="1313"/>
                    </a:lnTo>
                    <a:lnTo>
                      <a:pt x="1006" y="1324"/>
                    </a:lnTo>
                    <a:lnTo>
                      <a:pt x="1001" y="1324"/>
                    </a:lnTo>
                    <a:lnTo>
                      <a:pt x="997" y="1324"/>
                    </a:lnTo>
                    <a:lnTo>
                      <a:pt x="992" y="1323"/>
                    </a:lnTo>
                    <a:lnTo>
                      <a:pt x="986" y="1323"/>
                    </a:lnTo>
                    <a:lnTo>
                      <a:pt x="982" y="1321"/>
                    </a:lnTo>
                    <a:lnTo>
                      <a:pt x="979" y="1319"/>
                    </a:lnTo>
                    <a:lnTo>
                      <a:pt x="976" y="1317"/>
                    </a:lnTo>
                    <a:lnTo>
                      <a:pt x="975" y="1312"/>
                    </a:lnTo>
                    <a:lnTo>
                      <a:pt x="972" y="1310"/>
                    </a:lnTo>
                    <a:lnTo>
                      <a:pt x="968" y="1318"/>
                    </a:lnTo>
                    <a:lnTo>
                      <a:pt x="963" y="1325"/>
                    </a:lnTo>
                    <a:lnTo>
                      <a:pt x="959" y="1333"/>
                    </a:lnTo>
                    <a:lnTo>
                      <a:pt x="955" y="1340"/>
                    </a:lnTo>
                    <a:lnTo>
                      <a:pt x="950" y="1345"/>
                    </a:lnTo>
                    <a:lnTo>
                      <a:pt x="943" y="1350"/>
                    </a:lnTo>
                    <a:lnTo>
                      <a:pt x="934" y="1352"/>
                    </a:lnTo>
                    <a:lnTo>
                      <a:pt x="924" y="1351"/>
                    </a:lnTo>
                    <a:lnTo>
                      <a:pt x="913" y="1307"/>
                    </a:lnTo>
                    <a:lnTo>
                      <a:pt x="909" y="1313"/>
                    </a:lnTo>
                    <a:lnTo>
                      <a:pt x="907" y="1319"/>
                    </a:lnTo>
                    <a:lnTo>
                      <a:pt x="904" y="1325"/>
                    </a:lnTo>
                    <a:lnTo>
                      <a:pt x="901" y="1331"/>
                    </a:lnTo>
                    <a:lnTo>
                      <a:pt x="897" y="1335"/>
                    </a:lnTo>
                    <a:lnTo>
                      <a:pt x="892" y="1338"/>
                    </a:lnTo>
                    <a:lnTo>
                      <a:pt x="886" y="1340"/>
                    </a:lnTo>
                    <a:lnTo>
                      <a:pt x="878" y="1341"/>
                    </a:lnTo>
                    <a:lnTo>
                      <a:pt x="868" y="1339"/>
                    </a:lnTo>
                    <a:lnTo>
                      <a:pt x="864" y="1332"/>
                    </a:lnTo>
                    <a:lnTo>
                      <a:pt x="861" y="1321"/>
                    </a:lnTo>
                    <a:lnTo>
                      <a:pt x="857" y="1312"/>
                    </a:lnTo>
                    <a:lnTo>
                      <a:pt x="841" y="1316"/>
                    </a:lnTo>
                    <a:lnTo>
                      <a:pt x="825" y="1319"/>
                    </a:lnTo>
                    <a:lnTo>
                      <a:pt x="811" y="1324"/>
                    </a:lnTo>
                    <a:lnTo>
                      <a:pt x="796" y="1329"/>
                    </a:lnTo>
                    <a:lnTo>
                      <a:pt x="782" y="1335"/>
                    </a:lnTo>
                    <a:lnTo>
                      <a:pt x="767" y="1340"/>
                    </a:lnTo>
                    <a:lnTo>
                      <a:pt x="753" y="1345"/>
                    </a:lnTo>
                    <a:lnTo>
                      <a:pt x="738" y="1351"/>
                    </a:lnTo>
                    <a:lnTo>
                      <a:pt x="723" y="1353"/>
                    </a:lnTo>
                    <a:lnTo>
                      <a:pt x="708" y="1357"/>
                    </a:lnTo>
                    <a:lnTo>
                      <a:pt x="694" y="1362"/>
                    </a:lnTo>
                    <a:lnTo>
                      <a:pt x="679" y="1367"/>
                    </a:lnTo>
                    <a:lnTo>
                      <a:pt x="664" y="1372"/>
                    </a:lnTo>
                    <a:lnTo>
                      <a:pt x="650" y="1376"/>
                    </a:lnTo>
                    <a:lnTo>
                      <a:pt x="635" y="1382"/>
                    </a:lnTo>
                    <a:lnTo>
                      <a:pt x="621" y="1385"/>
                    </a:lnTo>
                    <a:lnTo>
                      <a:pt x="614" y="1387"/>
                    </a:lnTo>
                    <a:lnTo>
                      <a:pt x="606" y="1389"/>
                    </a:lnTo>
                    <a:lnTo>
                      <a:pt x="600" y="1391"/>
                    </a:lnTo>
                    <a:lnTo>
                      <a:pt x="593" y="1394"/>
                    </a:lnTo>
                    <a:lnTo>
                      <a:pt x="586" y="1396"/>
                    </a:lnTo>
                    <a:lnTo>
                      <a:pt x="578" y="1398"/>
                    </a:lnTo>
                    <a:lnTo>
                      <a:pt x="571" y="1400"/>
                    </a:lnTo>
                    <a:lnTo>
                      <a:pt x="564" y="1402"/>
                    </a:lnTo>
                    <a:lnTo>
                      <a:pt x="551" y="1410"/>
                    </a:lnTo>
                    <a:lnTo>
                      <a:pt x="540" y="1417"/>
                    </a:lnTo>
                    <a:lnTo>
                      <a:pt x="527" y="1425"/>
                    </a:lnTo>
                    <a:lnTo>
                      <a:pt x="515" y="1431"/>
                    </a:lnTo>
                    <a:lnTo>
                      <a:pt x="502" y="1437"/>
                    </a:lnTo>
                    <a:lnTo>
                      <a:pt x="490" y="1444"/>
                    </a:lnTo>
                    <a:lnTo>
                      <a:pt x="478" y="1450"/>
                    </a:lnTo>
                    <a:lnTo>
                      <a:pt x="464" y="1455"/>
                    </a:lnTo>
                    <a:lnTo>
                      <a:pt x="452" y="1461"/>
                    </a:lnTo>
                    <a:lnTo>
                      <a:pt x="438" y="1466"/>
                    </a:lnTo>
                    <a:lnTo>
                      <a:pt x="425" y="1470"/>
                    </a:lnTo>
                    <a:lnTo>
                      <a:pt x="411" y="1474"/>
                    </a:lnTo>
                    <a:lnTo>
                      <a:pt x="398" y="1477"/>
                    </a:lnTo>
                    <a:lnTo>
                      <a:pt x="384" y="1480"/>
                    </a:lnTo>
                    <a:lnTo>
                      <a:pt x="370" y="1482"/>
                    </a:lnTo>
                    <a:lnTo>
                      <a:pt x="356" y="1483"/>
                    </a:lnTo>
                    <a:lnTo>
                      <a:pt x="344" y="1477"/>
                    </a:lnTo>
                    <a:lnTo>
                      <a:pt x="330" y="1470"/>
                    </a:lnTo>
                    <a:lnTo>
                      <a:pt x="318" y="1464"/>
                    </a:lnTo>
                    <a:lnTo>
                      <a:pt x="304" y="1459"/>
                    </a:lnTo>
                    <a:lnTo>
                      <a:pt x="291" y="1452"/>
                    </a:lnTo>
                    <a:lnTo>
                      <a:pt x="276" y="1447"/>
                    </a:lnTo>
                    <a:lnTo>
                      <a:pt x="263" y="1442"/>
                    </a:lnTo>
                    <a:lnTo>
                      <a:pt x="248" y="1436"/>
                    </a:lnTo>
                    <a:lnTo>
                      <a:pt x="234" y="1432"/>
                    </a:lnTo>
                    <a:lnTo>
                      <a:pt x="220" y="1428"/>
                    </a:lnTo>
                    <a:lnTo>
                      <a:pt x="204" y="1425"/>
                    </a:lnTo>
                    <a:lnTo>
                      <a:pt x="190" y="1421"/>
                    </a:lnTo>
                    <a:lnTo>
                      <a:pt x="175" y="1419"/>
                    </a:lnTo>
                    <a:lnTo>
                      <a:pt x="160" y="1417"/>
                    </a:lnTo>
                    <a:lnTo>
                      <a:pt x="145" y="1416"/>
                    </a:lnTo>
                    <a:lnTo>
                      <a:pt x="130" y="1416"/>
                    </a:lnTo>
                    <a:lnTo>
                      <a:pt x="126" y="1336"/>
                    </a:lnTo>
                    <a:lnTo>
                      <a:pt x="122" y="1248"/>
                    </a:lnTo>
                    <a:lnTo>
                      <a:pt x="118" y="1178"/>
                    </a:lnTo>
                    <a:lnTo>
                      <a:pt x="117" y="1149"/>
                    </a:lnTo>
                    <a:lnTo>
                      <a:pt x="226" y="1103"/>
                    </a:lnTo>
                    <a:lnTo>
                      <a:pt x="224" y="1102"/>
                    </a:lnTo>
                    <a:lnTo>
                      <a:pt x="218" y="1100"/>
                    </a:lnTo>
                    <a:lnTo>
                      <a:pt x="208" y="1096"/>
                    </a:lnTo>
                    <a:lnTo>
                      <a:pt x="196" y="1091"/>
                    </a:lnTo>
                    <a:lnTo>
                      <a:pt x="183" y="1086"/>
                    </a:lnTo>
                    <a:lnTo>
                      <a:pt x="169" y="1081"/>
                    </a:lnTo>
                    <a:lnTo>
                      <a:pt x="156" y="1076"/>
                    </a:lnTo>
                    <a:lnTo>
                      <a:pt x="143" y="1072"/>
                    </a:lnTo>
                    <a:lnTo>
                      <a:pt x="142" y="1072"/>
                    </a:lnTo>
                    <a:lnTo>
                      <a:pt x="138" y="1071"/>
                    </a:lnTo>
                    <a:lnTo>
                      <a:pt x="133" y="1070"/>
                    </a:lnTo>
                    <a:lnTo>
                      <a:pt x="127" y="1068"/>
                    </a:lnTo>
                    <a:lnTo>
                      <a:pt x="120" y="1067"/>
                    </a:lnTo>
                    <a:lnTo>
                      <a:pt x="115" y="1065"/>
                    </a:lnTo>
                    <a:lnTo>
                      <a:pt x="110" y="1064"/>
                    </a:lnTo>
                    <a:lnTo>
                      <a:pt x="107" y="1061"/>
                    </a:lnTo>
                    <a:lnTo>
                      <a:pt x="108" y="981"/>
                    </a:lnTo>
                    <a:lnTo>
                      <a:pt x="106" y="899"/>
                    </a:lnTo>
                    <a:lnTo>
                      <a:pt x="102" y="816"/>
                    </a:lnTo>
                    <a:lnTo>
                      <a:pt x="95" y="733"/>
                    </a:lnTo>
                    <a:lnTo>
                      <a:pt x="88" y="649"/>
                    </a:lnTo>
                    <a:lnTo>
                      <a:pt x="79" y="565"/>
                    </a:lnTo>
                    <a:lnTo>
                      <a:pt x="71" y="482"/>
                    </a:lnTo>
                    <a:lnTo>
                      <a:pt x="62" y="399"/>
                    </a:lnTo>
                    <a:lnTo>
                      <a:pt x="56" y="376"/>
                    </a:lnTo>
                    <a:lnTo>
                      <a:pt x="52" y="350"/>
                    </a:lnTo>
                    <a:lnTo>
                      <a:pt x="47" y="326"/>
                    </a:lnTo>
                    <a:lnTo>
                      <a:pt x="40" y="300"/>
                    </a:lnTo>
                    <a:lnTo>
                      <a:pt x="33" y="277"/>
                    </a:lnTo>
                    <a:lnTo>
                      <a:pt x="25" y="255"/>
                    </a:lnTo>
                    <a:lnTo>
                      <a:pt x="13" y="236"/>
                    </a:lnTo>
                    <a:lnTo>
                      <a:pt x="0" y="220"/>
                    </a:lnTo>
                    <a:lnTo>
                      <a:pt x="5" y="218"/>
                    </a:lnTo>
                    <a:lnTo>
                      <a:pt x="6" y="213"/>
                    </a:lnTo>
                    <a:lnTo>
                      <a:pt x="6" y="207"/>
                    </a:lnTo>
                    <a:lnTo>
                      <a:pt x="9" y="203"/>
                    </a:lnTo>
                    <a:lnTo>
                      <a:pt x="21" y="206"/>
                    </a:lnTo>
                    <a:lnTo>
                      <a:pt x="31" y="205"/>
                    </a:lnTo>
                    <a:lnTo>
                      <a:pt x="40" y="201"/>
                    </a:lnTo>
                    <a:lnTo>
                      <a:pt x="50" y="194"/>
                    </a:lnTo>
                    <a:lnTo>
                      <a:pt x="60" y="188"/>
                    </a:lnTo>
                    <a:lnTo>
                      <a:pt x="69" y="182"/>
                    </a:lnTo>
                    <a:lnTo>
                      <a:pt x="81" y="176"/>
                    </a:lnTo>
                    <a:lnTo>
                      <a:pt x="92" y="174"/>
                    </a:lnTo>
                    <a:lnTo>
                      <a:pt x="113" y="162"/>
                    </a:lnTo>
                    <a:lnTo>
                      <a:pt x="134" y="151"/>
                    </a:lnTo>
                    <a:lnTo>
                      <a:pt x="156" y="140"/>
                    </a:lnTo>
                    <a:lnTo>
                      <a:pt x="176" y="128"/>
                    </a:lnTo>
                    <a:lnTo>
                      <a:pt x="198" y="116"/>
                    </a:lnTo>
                    <a:lnTo>
                      <a:pt x="219" y="106"/>
                    </a:lnTo>
                    <a:lnTo>
                      <a:pt x="241" y="94"/>
                    </a:lnTo>
                    <a:lnTo>
                      <a:pt x="263" y="83"/>
                    </a:lnTo>
                    <a:lnTo>
                      <a:pt x="283" y="73"/>
                    </a:lnTo>
                    <a:lnTo>
                      <a:pt x="305" y="62"/>
                    </a:lnTo>
                    <a:lnTo>
                      <a:pt x="327" y="51"/>
                    </a:lnTo>
                    <a:lnTo>
                      <a:pt x="349" y="41"/>
                    </a:lnTo>
                    <a:lnTo>
                      <a:pt x="370" y="30"/>
                    </a:lnTo>
                    <a:lnTo>
                      <a:pt x="391" y="20"/>
                    </a:lnTo>
                    <a:lnTo>
                      <a:pt x="413" y="10"/>
                    </a:lnTo>
                    <a:lnTo>
                      <a:pt x="435" y="0"/>
                    </a:lnTo>
                    <a:lnTo>
                      <a:pt x="456" y="2"/>
                    </a:lnTo>
                    <a:lnTo>
                      <a:pt x="477" y="4"/>
                    </a:lnTo>
                    <a:lnTo>
                      <a:pt x="497" y="6"/>
                    </a:lnTo>
                    <a:lnTo>
                      <a:pt x="518" y="9"/>
                    </a:lnTo>
                    <a:lnTo>
                      <a:pt x="539" y="11"/>
                    </a:lnTo>
                    <a:lnTo>
                      <a:pt x="560" y="14"/>
                    </a:lnTo>
                    <a:lnTo>
                      <a:pt x="580" y="17"/>
                    </a:lnTo>
                    <a:lnTo>
                      <a:pt x="601" y="20"/>
                    </a:lnTo>
                    <a:lnTo>
                      <a:pt x="621" y="25"/>
                    </a:lnTo>
                    <a:lnTo>
                      <a:pt x="642" y="29"/>
                    </a:lnTo>
                    <a:lnTo>
                      <a:pt x="662" y="33"/>
                    </a:lnTo>
                    <a:lnTo>
                      <a:pt x="683" y="38"/>
                    </a:lnTo>
                    <a:lnTo>
                      <a:pt x="703" y="45"/>
                    </a:lnTo>
                    <a:lnTo>
                      <a:pt x="724" y="51"/>
                    </a:lnTo>
                    <a:lnTo>
                      <a:pt x="743" y="59"/>
                    </a:lnTo>
                    <a:lnTo>
                      <a:pt x="76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0" name="Freeform 95"/>
              <p:cNvSpPr>
                <a:spLocks/>
              </p:cNvSpPr>
              <p:nvPr/>
            </p:nvSpPr>
            <p:spPr bwMode="auto">
              <a:xfrm>
                <a:off x="4477" y="1538"/>
                <a:ext cx="822" cy="1405"/>
              </a:xfrm>
              <a:custGeom>
                <a:avLst/>
                <a:gdLst>
                  <a:gd name="T0" fmla="*/ 768 w 822"/>
                  <a:gd name="T1" fmla="*/ 301 h 1405"/>
                  <a:gd name="T2" fmla="*/ 754 w 822"/>
                  <a:gd name="T3" fmla="*/ 697 h 1405"/>
                  <a:gd name="T4" fmla="*/ 723 w 822"/>
                  <a:gd name="T5" fmla="*/ 959 h 1405"/>
                  <a:gd name="T6" fmla="*/ 761 w 822"/>
                  <a:gd name="T7" fmla="*/ 916 h 1405"/>
                  <a:gd name="T8" fmla="*/ 798 w 822"/>
                  <a:gd name="T9" fmla="*/ 619 h 1405"/>
                  <a:gd name="T10" fmla="*/ 810 w 822"/>
                  <a:gd name="T11" fmla="*/ 236 h 1405"/>
                  <a:gd name="T12" fmla="*/ 740 w 822"/>
                  <a:gd name="T13" fmla="*/ 194 h 1405"/>
                  <a:gd name="T14" fmla="*/ 635 w 822"/>
                  <a:gd name="T15" fmla="*/ 157 h 1405"/>
                  <a:gd name="T16" fmla="*/ 507 w 822"/>
                  <a:gd name="T17" fmla="*/ 97 h 1405"/>
                  <a:gd name="T18" fmla="*/ 293 w 822"/>
                  <a:gd name="T19" fmla="*/ 19 h 1405"/>
                  <a:gd name="T20" fmla="*/ 104 w 822"/>
                  <a:gd name="T21" fmla="*/ 228 h 1405"/>
                  <a:gd name="T22" fmla="*/ 75 w 822"/>
                  <a:gd name="T23" fmla="*/ 922 h 1405"/>
                  <a:gd name="T24" fmla="*/ 78 w 822"/>
                  <a:gd name="T25" fmla="*/ 1182 h 1405"/>
                  <a:gd name="T26" fmla="*/ 98 w 822"/>
                  <a:gd name="T27" fmla="*/ 1180 h 1405"/>
                  <a:gd name="T28" fmla="*/ 117 w 822"/>
                  <a:gd name="T29" fmla="*/ 1132 h 1405"/>
                  <a:gd name="T30" fmla="*/ 167 w 822"/>
                  <a:gd name="T31" fmla="*/ 1126 h 1405"/>
                  <a:gd name="T32" fmla="*/ 258 w 822"/>
                  <a:gd name="T33" fmla="*/ 1116 h 1405"/>
                  <a:gd name="T34" fmla="*/ 390 w 822"/>
                  <a:gd name="T35" fmla="*/ 1080 h 1405"/>
                  <a:gd name="T36" fmla="*/ 498 w 822"/>
                  <a:gd name="T37" fmla="*/ 1023 h 1405"/>
                  <a:gd name="T38" fmla="*/ 579 w 822"/>
                  <a:gd name="T39" fmla="*/ 1032 h 1405"/>
                  <a:gd name="T40" fmla="*/ 606 w 822"/>
                  <a:gd name="T41" fmla="*/ 1046 h 1405"/>
                  <a:gd name="T42" fmla="*/ 632 w 822"/>
                  <a:gd name="T43" fmla="*/ 1039 h 1405"/>
                  <a:gd name="T44" fmla="*/ 649 w 822"/>
                  <a:gd name="T45" fmla="*/ 1039 h 1405"/>
                  <a:gd name="T46" fmla="*/ 688 w 822"/>
                  <a:gd name="T47" fmla="*/ 1035 h 1405"/>
                  <a:gd name="T48" fmla="*/ 725 w 822"/>
                  <a:gd name="T49" fmla="*/ 1067 h 1405"/>
                  <a:gd name="T50" fmla="*/ 694 w 822"/>
                  <a:gd name="T51" fmla="*/ 1071 h 1405"/>
                  <a:gd name="T52" fmla="*/ 664 w 822"/>
                  <a:gd name="T53" fmla="*/ 1075 h 1405"/>
                  <a:gd name="T54" fmla="*/ 588 w 822"/>
                  <a:gd name="T55" fmla="*/ 1089 h 1405"/>
                  <a:gd name="T56" fmla="*/ 584 w 822"/>
                  <a:gd name="T57" fmla="*/ 1067 h 1405"/>
                  <a:gd name="T58" fmla="*/ 484 w 822"/>
                  <a:gd name="T59" fmla="*/ 1032 h 1405"/>
                  <a:gd name="T60" fmla="*/ 345 w 822"/>
                  <a:gd name="T61" fmla="*/ 1133 h 1405"/>
                  <a:gd name="T62" fmla="*/ 221 w 822"/>
                  <a:gd name="T63" fmla="*/ 1166 h 1405"/>
                  <a:gd name="T64" fmla="*/ 174 w 822"/>
                  <a:gd name="T65" fmla="*/ 1186 h 1405"/>
                  <a:gd name="T66" fmla="*/ 118 w 822"/>
                  <a:gd name="T67" fmla="*/ 1199 h 1405"/>
                  <a:gd name="T68" fmla="*/ 77 w 822"/>
                  <a:gd name="T69" fmla="*/ 1228 h 1405"/>
                  <a:gd name="T70" fmla="*/ 52 w 822"/>
                  <a:gd name="T71" fmla="*/ 1174 h 1405"/>
                  <a:gd name="T72" fmla="*/ 6 w 822"/>
                  <a:gd name="T73" fmla="*/ 1198 h 1405"/>
                  <a:gd name="T74" fmla="*/ 29 w 822"/>
                  <a:gd name="T75" fmla="*/ 1326 h 1405"/>
                  <a:gd name="T76" fmla="*/ 156 w 822"/>
                  <a:gd name="T77" fmla="*/ 1400 h 1405"/>
                  <a:gd name="T78" fmla="*/ 266 w 822"/>
                  <a:gd name="T79" fmla="*/ 1318 h 1405"/>
                  <a:gd name="T80" fmla="*/ 357 w 822"/>
                  <a:gd name="T81" fmla="*/ 1214 h 1405"/>
                  <a:gd name="T82" fmla="*/ 449 w 822"/>
                  <a:gd name="T83" fmla="*/ 1118 h 1405"/>
                  <a:gd name="T84" fmla="*/ 564 w 822"/>
                  <a:gd name="T85" fmla="*/ 1081 h 1405"/>
                  <a:gd name="T86" fmla="*/ 446 w 822"/>
                  <a:gd name="T87" fmla="*/ 1149 h 1405"/>
                  <a:gd name="T88" fmla="*/ 504 w 822"/>
                  <a:gd name="T89" fmla="*/ 1220 h 1405"/>
                  <a:gd name="T90" fmla="*/ 616 w 822"/>
                  <a:gd name="T91" fmla="*/ 1244 h 1405"/>
                  <a:gd name="T92" fmla="*/ 733 w 822"/>
                  <a:gd name="T93" fmla="*/ 1216 h 1405"/>
                  <a:gd name="T94" fmla="*/ 763 w 822"/>
                  <a:gd name="T95" fmla="*/ 1072 h 1405"/>
                  <a:gd name="T96" fmla="*/ 716 w 822"/>
                  <a:gd name="T97" fmla="*/ 979 h 1405"/>
                  <a:gd name="T98" fmla="*/ 665 w 822"/>
                  <a:gd name="T99" fmla="*/ 965 h 1405"/>
                  <a:gd name="T100" fmla="*/ 622 w 822"/>
                  <a:gd name="T101" fmla="*/ 1015 h 1405"/>
                  <a:gd name="T102" fmla="*/ 489 w 822"/>
                  <a:gd name="T103" fmla="*/ 1013 h 1405"/>
                  <a:gd name="T104" fmla="*/ 261 w 822"/>
                  <a:gd name="T105" fmla="*/ 1061 h 1405"/>
                  <a:gd name="T106" fmla="*/ 189 w 822"/>
                  <a:gd name="T107" fmla="*/ 1001 h 1405"/>
                  <a:gd name="T108" fmla="*/ 219 w 822"/>
                  <a:gd name="T109" fmla="*/ 496 h 1405"/>
                  <a:gd name="T110" fmla="*/ 747 w 822"/>
                  <a:gd name="T111" fmla="*/ 282 h 14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22"/>
                  <a:gd name="T169" fmla="*/ 0 h 1405"/>
                  <a:gd name="T170" fmla="*/ 822 w 822"/>
                  <a:gd name="T171" fmla="*/ 1405 h 14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22" h="1405">
                    <a:moveTo>
                      <a:pt x="747" y="282"/>
                    </a:moveTo>
                    <a:lnTo>
                      <a:pt x="750" y="284"/>
                    </a:lnTo>
                    <a:lnTo>
                      <a:pt x="754" y="286"/>
                    </a:lnTo>
                    <a:lnTo>
                      <a:pt x="759" y="289"/>
                    </a:lnTo>
                    <a:lnTo>
                      <a:pt x="763" y="291"/>
                    </a:lnTo>
                    <a:lnTo>
                      <a:pt x="766" y="294"/>
                    </a:lnTo>
                    <a:lnTo>
                      <a:pt x="768" y="298"/>
                    </a:lnTo>
                    <a:lnTo>
                      <a:pt x="768" y="301"/>
                    </a:lnTo>
                    <a:lnTo>
                      <a:pt x="765" y="304"/>
                    </a:lnTo>
                    <a:lnTo>
                      <a:pt x="772" y="325"/>
                    </a:lnTo>
                    <a:lnTo>
                      <a:pt x="773" y="349"/>
                    </a:lnTo>
                    <a:lnTo>
                      <a:pt x="772" y="371"/>
                    </a:lnTo>
                    <a:lnTo>
                      <a:pt x="770" y="394"/>
                    </a:lnTo>
                    <a:lnTo>
                      <a:pt x="766" y="495"/>
                    </a:lnTo>
                    <a:lnTo>
                      <a:pt x="761" y="597"/>
                    </a:lnTo>
                    <a:lnTo>
                      <a:pt x="754" y="697"/>
                    </a:lnTo>
                    <a:lnTo>
                      <a:pt x="744" y="793"/>
                    </a:lnTo>
                    <a:lnTo>
                      <a:pt x="739" y="798"/>
                    </a:lnTo>
                    <a:lnTo>
                      <a:pt x="739" y="836"/>
                    </a:lnTo>
                    <a:lnTo>
                      <a:pt x="733" y="875"/>
                    </a:lnTo>
                    <a:lnTo>
                      <a:pt x="725" y="915"/>
                    </a:lnTo>
                    <a:lnTo>
                      <a:pt x="716" y="952"/>
                    </a:lnTo>
                    <a:lnTo>
                      <a:pt x="719" y="955"/>
                    </a:lnTo>
                    <a:lnTo>
                      <a:pt x="723" y="959"/>
                    </a:lnTo>
                    <a:lnTo>
                      <a:pt x="726" y="962"/>
                    </a:lnTo>
                    <a:lnTo>
                      <a:pt x="730" y="965"/>
                    </a:lnTo>
                    <a:lnTo>
                      <a:pt x="734" y="967"/>
                    </a:lnTo>
                    <a:lnTo>
                      <a:pt x="738" y="970"/>
                    </a:lnTo>
                    <a:lnTo>
                      <a:pt x="743" y="971"/>
                    </a:lnTo>
                    <a:lnTo>
                      <a:pt x="747" y="972"/>
                    </a:lnTo>
                    <a:lnTo>
                      <a:pt x="755" y="944"/>
                    </a:lnTo>
                    <a:lnTo>
                      <a:pt x="761" y="916"/>
                    </a:lnTo>
                    <a:lnTo>
                      <a:pt x="766" y="887"/>
                    </a:lnTo>
                    <a:lnTo>
                      <a:pt x="771" y="858"/>
                    </a:lnTo>
                    <a:lnTo>
                      <a:pt x="776" y="829"/>
                    </a:lnTo>
                    <a:lnTo>
                      <a:pt x="781" y="801"/>
                    </a:lnTo>
                    <a:lnTo>
                      <a:pt x="784" y="771"/>
                    </a:lnTo>
                    <a:lnTo>
                      <a:pt x="787" y="741"/>
                    </a:lnTo>
                    <a:lnTo>
                      <a:pt x="792" y="680"/>
                    </a:lnTo>
                    <a:lnTo>
                      <a:pt x="798" y="619"/>
                    </a:lnTo>
                    <a:lnTo>
                      <a:pt x="807" y="557"/>
                    </a:lnTo>
                    <a:lnTo>
                      <a:pt x="814" y="496"/>
                    </a:lnTo>
                    <a:lnTo>
                      <a:pt x="819" y="435"/>
                    </a:lnTo>
                    <a:lnTo>
                      <a:pt x="822" y="373"/>
                    </a:lnTo>
                    <a:lnTo>
                      <a:pt x="821" y="313"/>
                    </a:lnTo>
                    <a:lnTo>
                      <a:pt x="815" y="252"/>
                    </a:lnTo>
                    <a:lnTo>
                      <a:pt x="814" y="243"/>
                    </a:lnTo>
                    <a:lnTo>
                      <a:pt x="810" y="236"/>
                    </a:lnTo>
                    <a:lnTo>
                      <a:pt x="805" y="229"/>
                    </a:lnTo>
                    <a:lnTo>
                      <a:pt x="797" y="225"/>
                    </a:lnTo>
                    <a:lnTo>
                      <a:pt x="789" y="221"/>
                    </a:lnTo>
                    <a:lnTo>
                      <a:pt x="781" y="216"/>
                    </a:lnTo>
                    <a:lnTo>
                      <a:pt x="772" y="212"/>
                    </a:lnTo>
                    <a:lnTo>
                      <a:pt x="765" y="208"/>
                    </a:lnTo>
                    <a:lnTo>
                      <a:pt x="753" y="200"/>
                    </a:lnTo>
                    <a:lnTo>
                      <a:pt x="740" y="194"/>
                    </a:lnTo>
                    <a:lnTo>
                      <a:pt x="728" y="188"/>
                    </a:lnTo>
                    <a:lnTo>
                      <a:pt x="715" y="182"/>
                    </a:lnTo>
                    <a:lnTo>
                      <a:pt x="702" y="178"/>
                    </a:lnTo>
                    <a:lnTo>
                      <a:pt x="689" y="173"/>
                    </a:lnTo>
                    <a:lnTo>
                      <a:pt x="676" y="169"/>
                    </a:lnTo>
                    <a:lnTo>
                      <a:pt x="662" y="165"/>
                    </a:lnTo>
                    <a:lnTo>
                      <a:pt x="649" y="161"/>
                    </a:lnTo>
                    <a:lnTo>
                      <a:pt x="635" y="157"/>
                    </a:lnTo>
                    <a:lnTo>
                      <a:pt x="622" y="151"/>
                    </a:lnTo>
                    <a:lnTo>
                      <a:pt x="609" y="146"/>
                    </a:lnTo>
                    <a:lnTo>
                      <a:pt x="596" y="141"/>
                    </a:lnTo>
                    <a:lnTo>
                      <a:pt x="583" y="134"/>
                    </a:lnTo>
                    <a:lnTo>
                      <a:pt x="571" y="128"/>
                    </a:lnTo>
                    <a:lnTo>
                      <a:pt x="558" y="119"/>
                    </a:lnTo>
                    <a:lnTo>
                      <a:pt x="532" y="108"/>
                    </a:lnTo>
                    <a:lnTo>
                      <a:pt x="507" y="97"/>
                    </a:lnTo>
                    <a:lnTo>
                      <a:pt x="481" y="85"/>
                    </a:lnTo>
                    <a:lnTo>
                      <a:pt x="455" y="74"/>
                    </a:lnTo>
                    <a:lnTo>
                      <a:pt x="429" y="64"/>
                    </a:lnTo>
                    <a:lnTo>
                      <a:pt x="402" y="53"/>
                    </a:lnTo>
                    <a:lnTo>
                      <a:pt x="375" y="43"/>
                    </a:lnTo>
                    <a:lnTo>
                      <a:pt x="348" y="34"/>
                    </a:lnTo>
                    <a:lnTo>
                      <a:pt x="320" y="26"/>
                    </a:lnTo>
                    <a:lnTo>
                      <a:pt x="293" y="19"/>
                    </a:lnTo>
                    <a:lnTo>
                      <a:pt x="264" y="12"/>
                    </a:lnTo>
                    <a:lnTo>
                      <a:pt x="236" y="7"/>
                    </a:lnTo>
                    <a:lnTo>
                      <a:pt x="206" y="3"/>
                    </a:lnTo>
                    <a:lnTo>
                      <a:pt x="176" y="1"/>
                    </a:lnTo>
                    <a:lnTo>
                      <a:pt x="146" y="0"/>
                    </a:lnTo>
                    <a:lnTo>
                      <a:pt x="115" y="0"/>
                    </a:lnTo>
                    <a:lnTo>
                      <a:pt x="107" y="119"/>
                    </a:lnTo>
                    <a:lnTo>
                      <a:pt x="104" y="228"/>
                    </a:lnTo>
                    <a:lnTo>
                      <a:pt x="103" y="339"/>
                    </a:lnTo>
                    <a:lnTo>
                      <a:pt x="102" y="466"/>
                    </a:lnTo>
                    <a:lnTo>
                      <a:pt x="104" y="539"/>
                    </a:lnTo>
                    <a:lnTo>
                      <a:pt x="102" y="615"/>
                    </a:lnTo>
                    <a:lnTo>
                      <a:pt x="97" y="692"/>
                    </a:lnTo>
                    <a:lnTo>
                      <a:pt x="91" y="768"/>
                    </a:lnTo>
                    <a:lnTo>
                      <a:pt x="83" y="845"/>
                    </a:lnTo>
                    <a:lnTo>
                      <a:pt x="75" y="922"/>
                    </a:lnTo>
                    <a:lnTo>
                      <a:pt x="67" y="998"/>
                    </a:lnTo>
                    <a:lnTo>
                      <a:pt x="61" y="1071"/>
                    </a:lnTo>
                    <a:lnTo>
                      <a:pt x="58" y="1092"/>
                    </a:lnTo>
                    <a:lnTo>
                      <a:pt x="57" y="1109"/>
                    </a:lnTo>
                    <a:lnTo>
                      <a:pt x="55" y="1126"/>
                    </a:lnTo>
                    <a:lnTo>
                      <a:pt x="49" y="1147"/>
                    </a:lnTo>
                    <a:lnTo>
                      <a:pt x="76" y="1174"/>
                    </a:lnTo>
                    <a:lnTo>
                      <a:pt x="78" y="1182"/>
                    </a:lnTo>
                    <a:lnTo>
                      <a:pt x="83" y="1186"/>
                    </a:lnTo>
                    <a:lnTo>
                      <a:pt x="88" y="1188"/>
                    </a:lnTo>
                    <a:lnTo>
                      <a:pt x="94" y="1189"/>
                    </a:lnTo>
                    <a:lnTo>
                      <a:pt x="101" y="1189"/>
                    </a:lnTo>
                    <a:lnTo>
                      <a:pt x="106" y="1188"/>
                    </a:lnTo>
                    <a:lnTo>
                      <a:pt x="109" y="1187"/>
                    </a:lnTo>
                    <a:lnTo>
                      <a:pt x="98" y="1180"/>
                    </a:lnTo>
                    <a:lnTo>
                      <a:pt x="98" y="1173"/>
                    </a:lnTo>
                    <a:lnTo>
                      <a:pt x="98" y="1166"/>
                    </a:lnTo>
                    <a:lnTo>
                      <a:pt x="98" y="1159"/>
                    </a:lnTo>
                    <a:lnTo>
                      <a:pt x="101" y="1153"/>
                    </a:lnTo>
                    <a:lnTo>
                      <a:pt x="103" y="1147"/>
                    </a:lnTo>
                    <a:lnTo>
                      <a:pt x="107" y="1141"/>
                    </a:lnTo>
                    <a:lnTo>
                      <a:pt x="111" y="1137"/>
                    </a:lnTo>
                    <a:lnTo>
                      <a:pt x="117" y="1132"/>
                    </a:lnTo>
                    <a:lnTo>
                      <a:pt x="123" y="1128"/>
                    </a:lnTo>
                    <a:lnTo>
                      <a:pt x="130" y="1125"/>
                    </a:lnTo>
                    <a:lnTo>
                      <a:pt x="137" y="1123"/>
                    </a:lnTo>
                    <a:lnTo>
                      <a:pt x="143" y="1121"/>
                    </a:lnTo>
                    <a:lnTo>
                      <a:pt x="149" y="1127"/>
                    </a:lnTo>
                    <a:lnTo>
                      <a:pt x="156" y="1130"/>
                    </a:lnTo>
                    <a:lnTo>
                      <a:pt x="161" y="1129"/>
                    </a:lnTo>
                    <a:lnTo>
                      <a:pt x="167" y="1126"/>
                    </a:lnTo>
                    <a:lnTo>
                      <a:pt x="173" y="1122"/>
                    </a:lnTo>
                    <a:lnTo>
                      <a:pt x="179" y="1120"/>
                    </a:lnTo>
                    <a:lnTo>
                      <a:pt x="186" y="1119"/>
                    </a:lnTo>
                    <a:lnTo>
                      <a:pt x="193" y="1121"/>
                    </a:lnTo>
                    <a:lnTo>
                      <a:pt x="210" y="1110"/>
                    </a:lnTo>
                    <a:lnTo>
                      <a:pt x="226" y="1107"/>
                    </a:lnTo>
                    <a:lnTo>
                      <a:pt x="243" y="1109"/>
                    </a:lnTo>
                    <a:lnTo>
                      <a:pt x="258" y="1116"/>
                    </a:lnTo>
                    <a:lnTo>
                      <a:pt x="275" y="1122"/>
                    </a:lnTo>
                    <a:lnTo>
                      <a:pt x="292" y="1128"/>
                    </a:lnTo>
                    <a:lnTo>
                      <a:pt x="308" y="1129"/>
                    </a:lnTo>
                    <a:lnTo>
                      <a:pt x="326" y="1125"/>
                    </a:lnTo>
                    <a:lnTo>
                      <a:pt x="342" y="1113"/>
                    </a:lnTo>
                    <a:lnTo>
                      <a:pt x="359" y="1103"/>
                    </a:lnTo>
                    <a:lnTo>
                      <a:pt x="375" y="1091"/>
                    </a:lnTo>
                    <a:lnTo>
                      <a:pt x="390" y="1080"/>
                    </a:lnTo>
                    <a:lnTo>
                      <a:pt x="405" y="1069"/>
                    </a:lnTo>
                    <a:lnTo>
                      <a:pt x="419" y="1056"/>
                    </a:lnTo>
                    <a:lnTo>
                      <a:pt x="434" y="1043"/>
                    </a:lnTo>
                    <a:lnTo>
                      <a:pt x="448" y="1029"/>
                    </a:lnTo>
                    <a:lnTo>
                      <a:pt x="462" y="1029"/>
                    </a:lnTo>
                    <a:lnTo>
                      <a:pt x="474" y="1028"/>
                    </a:lnTo>
                    <a:lnTo>
                      <a:pt x="487" y="1026"/>
                    </a:lnTo>
                    <a:lnTo>
                      <a:pt x="498" y="1023"/>
                    </a:lnTo>
                    <a:lnTo>
                      <a:pt x="510" y="1019"/>
                    </a:lnTo>
                    <a:lnTo>
                      <a:pt x="522" y="1017"/>
                    </a:lnTo>
                    <a:lnTo>
                      <a:pt x="535" y="1016"/>
                    </a:lnTo>
                    <a:lnTo>
                      <a:pt x="548" y="1016"/>
                    </a:lnTo>
                    <a:lnTo>
                      <a:pt x="556" y="1019"/>
                    </a:lnTo>
                    <a:lnTo>
                      <a:pt x="565" y="1024"/>
                    </a:lnTo>
                    <a:lnTo>
                      <a:pt x="572" y="1027"/>
                    </a:lnTo>
                    <a:lnTo>
                      <a:pt x="579" y="1032"/>
                    </a:lnTo>
                    <a:lnTo>
                      <a:pt x="585" y="1037"/>
                    </a:lnTo>
                    <a:lnTo>
                      <a:pt x="592" y="1043"/>
                    </a:lnTo>
                    <a:lnTo>
                      <a:pt x="598" y="1049"/>
                    </a:lnTo>
                    <a:lnTo>
                      <a:pt x="603" y="1056"/>
                    </a:lnTo>
                    <a:lnTo>
                      <a:pt x="603" y="1054"/>
                    </a:lnTo>
                    <a:lnTo>
                      <a:pt x="603" y="1050"/>
                    </a:lnTo>
                    <a:lnTo>
                      <a:pt x="604" y="1048"/>
                    </a:lnTo>
                    <a:lnTo>
                      <a:pt x="606" y="1046"/>
                    </a:lnTo>
                    <a:lnTo>
                      <a:pt x="610" y="1047"/>
                    </a:lnTo>
                    <a:lnTo>
                      <a:pt x="611" y="1049"/>
                    </a:lnTo>
                    <a:lnTo>
                      <a:pt x="612" y="1053"/>
                    </a:lnTo>
                    <a:lnTo>
                      <a:pt x="616" y="1056"/>
                    </a:lnTo>
                    <a:lnTo>
                      <a:pt x="621" y="1054"/>
                    </a:lnTo>
                    <a:lnTo>
                      <a:pt x="625" y="1049"/>
                    </a:lnTo>
                    <a:lnTo>
                      <a:pt x="629" y="1044"/>
                    </a:lnTo>
                    <a:lnTo>
                      <a:pt x="632" y="1039"/>
                    </a:lnTo>
                    <a:lnTo>
                      <a:pt x="636" y="1034"/>
                    </a:lnTo>
                    <a:lnTo>
                      <a:pt x="640" y="1030"/>
                    </a:lnTo>
                    <a:lnTo>
                      <a:pt x="646" y="1029"/>
                    </a:lnTo>
                    <a:lnTo>
                      <a:pt x="652" y="1029"/>
                    </a:lnTo>
                    <a:lnTo>
                      <a:pt x="652" y="1031"/>
                    </a:lnTo>
                    <a:lnTo>
                      <a:pt x="652" y="1034"/>
                    </a:lnTo>
                    <a:lnTo>
                      <a:pt x="651" y="1037"/>
                    </a:lnTo>
                    <a:lnTo>
                      <a:pt x="649" y="1039"/>
                    </a:lnTo>
                    <a:lnTo>
                      <a:pt x="654" y="1038"/>
                    </a:lnTo>
                    <a:lnTo>
                      <a:pt x="659" y="1037"/>
                    </a:lnTo>
                    <a:lnTo>
                      <a:pt x="663" y="1035"/>
                    </a:lnTo>
                    <a:lnTo>
                      <a:pt x="669" y="1033"/>
                    </a:lnTo>
                    <a:lnTo>
                      <a:pt x="674" y="1033"/>
                    </a:lnTo>
                    <a:lnTo>
                      <a:pt x="678" y="1032"/>
                    </a:lnTo>
                    <a:lnTo>
                      <a:pt x="683" y="1033"/>
                    </a:lnTo>
                    <a:lnTo>
                      <a:pt x="688" y="1035"/>
                    </a:lnTo>
                    <a:lnTo>
                      <a:pt x="688" y="1049"/>
                    </a:lnTo>
                    <a:lnTo>
                      <a:pt x="694" y="1049"/>
                    </a:lnTo>
                    <a:lnTo>
                      <a:pt x="701" y="1050"/>
                    </a:lnTo>
                    <a:lnTo>
                      <a:pt x="707" y="1054"/>
                    </a:lnTo>
                    <a:lnTo>
                      <a:pt x="711" y="1056"/>
                    </a:lnTo>
                    <a:lnTo>
                      <a:pt x="716" y="1060"/>
                    </a:lnTo>
                    <a:lnTo>
                      <a:pt x="720" y="1063"/>
                    </a:lnTo>
                    <a:lnTo>
                      <a:pt x="725" y="1067"/>
                    </a:lnTo>
                    <a:lnTo>
                      <a:pt x="728" y="1072"/>
                    </a:lnTo>
                    <a:lnTo>
                      <a:pt x="724" y="1078"/>
                    </a:lnTo>
                    <a:lnTo>
                      <a:pt x="718" y="1080"/>
                    </a:lnTo>
                    <a:lnTo>
                      <a:pt x="713" y="1080"/>
                    </a:lnTo>
                    <a:lnTo>
                      <a:pt x="708" y="1079"/>
                    </a:lnTo>
                    <a:lnTo>
                      <a:pt x="703" y="1076"/>
                    </a:lnTo>
                    <a:lnTo>
                      <a:pt x="698" y="1074"/>
                    </a:lnTo>
                    <a:lnTo>
                      <a:pt x="694" y="1071"/>
                    </a:lnTo>
                    <a:lnTo>
                      <a:pt x="691" y="1070"/>
                    </a:lnTo>
                    <a:lnTo>
                      <a:pt x="686" y="1069"/>
                    </a:lnTo>
                    <a:lnTo>
                      <a:pt x="682" y="1069"/>
                    </a:lnTo>
                    <a:lnTo>
                      <a:pt x="678" y="1070"/>
                    </a:lnTo>
                    <a:lnTo>
                      <a:pt x="675" y="1071"/>
                    </a:lnTo>
                    <a:lnTo>
                      <a:pt x="671" y="1073"/>
                    </a:lnTo>
                    <a:lnTo>
                      <a:pt x="667" y="1074"/>
                    </a:lnTo>
                    <a:lnTo>
                      <a:pt x="664" y="1075"/>
                    </a:lnTo>
                    <a:lnTo>
                      <a:pt x="660" y="1075"/>
                    </a:lnTo>
                    <a:lnTo>
                      <a:pt x="649" y="1070"/>
                    </a:lnTo>
                    <a:lnTo>
                      <a:pt x="638" y="1069"/>
                    </a:lnTo>
                    <a:lnTo>
                      <a:pt x="628" y="1071"/>
                    </a:lnTo>
                    <a:lnTo>
                      <a:pt x="618" y="1074"/>
                    </a:lnTo>
                    <a:lnTo>
                      <a:pt x="607" y="1079"/>
                    </a:lnTo>
                    <a:lnTo>
                      <a:pt x="597" y="1085"/>
                    </a:lnTo>
                    <a:lnTo>
                      <a:pt x="588" y="1089"/>
                    </a:lnTo>
                    <a:lnTo>
                      <a:pt x="578" y="1092"/>
                    </a:lnTo>
                    <a:lnTo>
                      <a:pt x="577" y="1088"/>
                    </a:lnTo>
                    <a:lnTo>
                      <a:pt x="573" y="1086"/>
                    </a:lnTo>
                    <a:lnTo>
                      <a:pt x="570" y="1084"/>
                    </a:lnTo>
                    <a:lnTo>
                      <a:pt x="570" y="1077"/>
                    </a:lnTo>
                    <a:lnTo>
                      <a:pt x="575" y="1073"/>
                    </a:lnTo>
                    <a:lnTo>
                      <a:pt x="579" y="1070"/>
                    </a:lnTo>
                    <a:lnTo>
                      <a:pt x="584" y="1067"/>
                    </a:lnTo>
                    <a:lnTo>
                      <a:pt x="590" y="1066"/>
                    </a:lnTo>
                    <a:lnTo>
                      <a:pt x="579" y="1050"/>
                    </a:lnTo>
                    <a:lnTo>
                      <a:pt x="568" y="1040"/>
                    </a:lnTo>
                    <a:lnTo>
                      <a:pt x="555" y="1032"/>
                    </a:lnTo>
                    <a:lnTo>
                      <a:pt x="542" y="1028"/>
                    </a:lnTo>
                    <a:lnTo>
                      <a:pt x="525" y="1027"/>
                    </a:lnTo>
                    <a:lnTo>
                      <a:pt x="506" y="1029"/>
                    </a:lnTo>
                    <a:lnTo>
                      <a:pt x="484" y="1032"/>
                    </a:lnTo>
                    <a:lnTo>
                      <a:pt x="457" y="1037"/>
                    </a:lnTo>
                    <a:lnTo>
                      <a:pt x="442" y="1054"/>
                    </a:lnTo>
                    <a:lnTo>
                      <a:pt x="427" y="1069"/>
                    </a:lnTo>
                    <a:lnTo>
                      <a:pt x="411" y="1084"/>
                    </a:lnTo>
                    <a:lnTo>
                      <a:pt x="395" y="1096"/>
                    </a:lnTo>
                    <a:lnTo>
                      <a:pt x="379" y="1109"/>
                    </a:lnTo>
                    <a:lnTo>
                      <a:pt x="362" y="1121"/>
                    </a:lnTo>
                    <a:lnTo>
                      <a:pt x="345" y="1133"/>
                    </a:lnTo>
                    <a:lnTo>
                      <a:pt x="328" y="1144"/>
                    </a:lnTo>
                    <a:lnTo>
                      <a:pt x="309" y="1142"/>
                    </a:lnTo>
                    <a:lnTo>
                      <a:pt x="293" y="1143"/>
                    </a:lnTo>
                    <a:lnTo>
                      <a:pt x="276" y="1145"/>
                    </a:lnTo>
                    <a:lnTo>
                      <a:pt x="261" y="1150"/>
                    </a:lnTo>
                    <a:lnTo>
                      <a:pt x="248" y="1155"/>
                    </a:lnTo>
                    <a:lnTo>
                      <a:pt x="235" y="1160"/>
                    </a:lnTo>
                    <a:lnTo>
                      <a:pt x="221" y="1166"/>
                    </a:lnTo>
                    <a:lnTo>
                      <a:pt x="209" y="1169"/>
                    </a:lnTo>
                    <a:lnTo>
                      <a:pt x="208" y="1174"/>
                    </a:lnTo>
                    <a:lnTo>
                      <a:pt x="204" y="1174"/>
                    </a:lnTo>
                    <a:lnTo>
                      <a:pt x="199" y="1174"/>
                    </a:lnTo>
                    <a:lnTo>
                      <a:pt x="193" y="1177"/>
                    </a:lnTo>
                    <a:lnTo>
                      <a:pt x="184" y="1180"/>
                    </a:lnTo>
                    <a:lnTo>
                      <a:pt x="179" y="1183"/>
                    </a:lnTo>
                    <a:lnTo>
                      <a:pt x="174" y="1186"/>
                    </a:lnTo>
                    <a:lnTo>
                      <a:pt x="168" y="1185"/>
                    </a:lnTo>
                    <a:lnTo>
                      <a:pt x="168" y="1190"/>
                    </a:lnTo>
                    <a:lnTo>
                      <a:pt x="160" y="1191"/>
                    </a:lnTo>
                    <a:lnTo>
                      <a:pt x="150" y="1192"/>
                    </a:lnTo>
                    <a:lnTo>
                      <a:pt x="142" y="1195"/>
                    </a:lnTo>
                    <a:lnTo>
                      <a:pt x="135" y="1196"/>
                    </a:lnTo>
                    <a:lnTo>
                      <a:pt x="127" y="1197"/>
                    </a:lnTo>
                    <a:lnTo>
                      <a:pt x="118" y="1199"/>
                    </a:lnTo>
                    <a:lnTo>
                      <a:pt x="110" y="1201"/>
                    </a:lnTo>
                    <a:lnTo>
                      <a:pt x="102" y="1203"/>
                    </a:lnTo>
                    <a:lnTo>
                      <a:pt x="98" y="1206"/>
                    </a:lnTo>
                    <a:lnTo>
                      <a:pt x="95" y="1212"/>
                    </a:lnTo>
                    <a:lnTo>
                      <a:pt x="91" y="1217"/>
                    </a:lnTo>
                    <a:lnTo>
                      <a:pt x="86" y="1222"/>
                    </a:lnTo>
                    <a:lnTo>
                      <a:pt x="82" y="1227"/>
                    </a:lnTo>
                    <a:lnTo>
                      <a:pt x="77" y="1228"/>
                    </a:lnTo>
                    <a:lnTo>
                      <a:pt x="73" y="1227"/>
                    </a:lnTo>
                    <a:lnTo>
                      <a:pt x="69" y="1222"/>
                    </a:lnTo>
                    <a:lnTo>
                      <a:pt x="70" y="1217"/>
                    </a:lnTo>
                    <a:lnTo>
                      <a:pt x="73" y="1213"/>
                    </a:lnTo>
                    <a:lnTo>
                      <a:pt x="77" y="1208"/>
                    </a:lnTo>
                    <a:lnTo>
                      <a:pt x="81" y="1205"/>
                    </a:lnTo>
                    <a:lnTo>
                      <a:pt x="56" y="1180"/>
                    </a:lnTo>
                    <a:lnTo>
                      <a:pt x="52" y="1174"/>
                    </a:lnTo>
                    <a:lnTo>
                      <a:pt x="47" y="1171"/>
                    </a:lnTo>
                    <a:lnTo>
                      <a:pt x="40" y="1170"/>
                    </a:lnTo>
                    <a:lnTo>
                      <a:pt x="35" y="1171"/>
                    </a:lnTo>
                    <a:lnTo>
                      <a:pt x="29" y="1173"/>
                    </a:lnTo>
                    <a:lnTo>
                      <a:pt x="24" y="1175"/>
                    </a:lnTo>
                    <a:lnTo>
                      <a:pt x="19" y="1179"/>
                    </a:lnTo>
                    <a:lnTo>
                      <a:pt x="14" y="1182"/>
                    </a:lnTo>
                    <a:lnTo>
                      <a:pt x="6" y="1198"/>
                    </a:lnTo>
                    <a:lnTo>
                      <a:pt x="1" y="1213"/>
                    </a:lnTo>
                    <a:lnTo>
                      <a:pt x="0" y="1230"/>
                    </a:lnTo>
                    <a:lnTo>
                      <a:pt x="1" y="1246"/>
                    </a:lnTo>
                    <a:lnTo>
                      <a:pt x="4" y="1262"/>
                    </a:lnTo>
                    <a:lnTo>
                      <a:pt x="9" y="1279"/>
                    </a:lnTo>
                    <a:lnTo>
                      <a:pt x="14" y="1294"/>
                    </a:lnTo>
                    <a:lnTo>
                      <a:pt x="20" y="1310"/>
                    </a:lnTo>
                    <a:lnTo>
                      <a:pt x="29" y="1326"/>
                    </a:lnTo>
                    <a:lnTo>
                      <a:pt x="41" y="1343"/>
                    </a:lnTo>
                    <a:lnTo>
                      <a:pt x="54" y="1358"/>
                    </a:lnTo>
                    <a:lnTo>
                      <a:pt x="69" y="1372"/>
                    </a:lnTo>
                    <a:lnTo>
                      <a:pt x="86" y="1385"/>
                    </a:lnTo>
                    <a:lnTo>
                      <a:pt x="103" y="1394"/>
                    </a:lnTo>
                    <a:lnTo>
                      <a:pt x="121" y="1402"/>
                    </a:lnTo>
                    <a:lnTo>
                      <a:pt x="140" y="1405"/>
                    </a:lnTo>
                    <a:lnTo>
                      <a:pt x="156" y="1400"/>
                    </a:lnTo>
                    <a:lnTo>
                      <a:pt x="170" y="1393"/>
                    </a:lnTo>
                    <a:lnTo>
                      <a:pt x="185" y="1385"/>
                    </a:lnTo>
                    <a:lnTo>
                      <a:pt x="199" y="1376"/>
                    </a:lnTo>
                    <a:lnTo>
                      <a:pt x="214" y="1365"/>
                    </a:lnTo>
                    <a:lnTo>
                      <a:pt x="227" y="1355"/>
                    </a:lnTo>
                    <a:lnTo>
                      <a:pt x="241" y="1343"/>
                    </a:lnTo>
                    <a:lnTo>
                      <a:pt x="253" y="1331"/>
                    </a:lnTo>
                    <a:lnTo>
                      <a:pt x="266" y="1318"/>
                    </a:lnTo>
                    <a:lnTo>
                      <a:pt x="278" y="1306"/>
                    </a:lnTo>
                    <a:lnTo>
                      <a:pt x="291" y="1292"/>
                    </a:lnTo>
                    <a:lnTo>
                      <a:pt x="302" y="1279"/>
                    </a:lnTo>
                    <a:lnTo>
                      <a:pt x="313" y="1265"/>
                    </a:lnTo>
                    <a:lnTo>
                      <a:pt x="325" y="1252"/>
                    </a:lnTo>
                    <a:lnTo>
                      <a:pt x="335" y="1238"/>
                    </a:lnTo>
                    <a:lnTo>
                      <a:pt x="346" y="1226"/>
                    </a:lnTo>
                    <a:lnTo>
                      <a:pt x="357" y="1214"/>
                    </a:lnTo>
                    <a:lnTo>
                      <a:pt x="369" y="1202"/>
                    </a:lnTo>
                    <a:lnTo>
                      <a:pt x="380" y="1190"/>
                    </a:lnTo>
                    <a:lnTo>
                      <a:pt x="391" y="1177"/>
                    </a:lnTo>
                    <a:lnTo>
                      <a:pt x="403" y="1165"/>
                    </a:lnTo>
                    <a:lnTo>
                      <a:pt x="414" y="1152"/>
                    </a:lnTo>
                    <a:lnTo>
                      <a:pt x="426" y="1140"/>
                    </a:lnTo>
                    <a:lnTo>
                      <a:pt x="437" y="1128"/>
                    </a:lnTo>
                    <a:lnTo>
                      <a:pt x="449" y="1118"/>
                    </a:lnTo>
                    <a:lnTo>
                      <a:pt x="463" y="1108"/>
                    </a:lnTo>
                    <a:lnTo>
                      <a:pt x="476" y="1098"/>
                    </a:lnTo>
                    <a:lnTo>
                      <a:pt x="491" y="1091"/>
                    </a:lnTo>
                    <a:lnTo>
                      <a:pt x="506" y="1085"/>
                    </a:lnTo>
                    <a:lnTo>
                      <a:pt x="522" y="1080"/>
                    </a:lnTo>
                    <a:lnTo>
                      <a:pt x="540" y="1078"/>
                    </a:lnTo>
                    <a:lnTo>
                      <a:pt x="558" y="1077"/>
                    </a:lnTo>
                    <a:lnTo>
                      <a:pt x="564" y="1081"/>
                    </a:lnTo>
                    <a:lnTo>
                      <a:pt x="564" y="1086"/>
                    </a:lnTo>
                    <a:lnTo>
                      <a:pt x="561" y="1091"/>
                    </a:lnTo>
                    <a:lnTo>
                      <a:pt x="558" y="1095"/>
                    </a:lnTo>
                    <a:lnTo>
                      <a:pt x="531" y="1101"/>
                    </a:lnTo>
                    <a:lnTo>
                      <a:pt x="508" y="1109"/>
                    </a:lnTo>
                    <a:lnTo>
                      <a:pt x="486" y="1120"/>
                    </a:lnTo>
                    <a:lnTo>
                      <a:pt x="465" y="1133"/>
                    </a:lnTo>
                    <a:lnTo>
                      <a:pt x="446" y="1149"/>
                    </a:lnTo>
                    <a:lnTo>
                      <a:pt x="429" y="1165"/>
                    </a:lnTo>
                    <a:lnTo>
                      <a:pt x="412" y="1183"/>
                    </a:lnTo>
                    <a:lnTo>
                      <a:pt x="395" y="1202"/>
                    </a:lnTo>
                    <a:lnTo>
                      <a:pt x="483" y="1217"/>
                    </a:lnTo>
                    <a:lnTo>
                      <a:pt x="483" y="1220"/>
                    </a:lnTo>
                    <a:lnTo>
                      <a:pt x="490" y="1220"/>
                    </a:lnTo>
                    <a:lnTo>
                      <a:pt x="497" y="1220"/>
                    </a:lnTo>
                    <a:lnTo>
                      <a:pt x="504" y="1220"/>
                    </a:lnTo>
                    <a:lnTo>
                      <a:pt x="511" y="1222"/>
                    </a:lnTo>
                    <a:lnTo>
                      <a:pt x="511" y="1226"/>
                    </a:lnTo>
                    <a:lnTo>
                      <a:pt x="526" y="1229"/>
                    </a:lnTo>
                    <a:lnTo>
                      <a:pt x="543" y="1233"/>
                    </a:lnTo>
                    <a:lnTo>
                      <a:pt x="561" y="1237"/>
                    </a:lnTo>
                    <a:lnTo>
                      <a:pt x="578" y="1240"/>
                    </a:lnTo>
                    <a:lnTo>
                      <a:pt x="596" y="1243"/>
                    </a:lnTo>
                    <a:lnTo>
                      <a:pt x="616" y="1244"/>
                    </a:lnTo>
                    <a:lnTo>
                      <a:pt x="634" y="1244"/>
                    </a:lnTo>
                    <a:lnTo>
                      <a:pt x="655" y="1240"/>
                    </a:lnTo>
                    <a:lnTo>
                      <a:pt x="670" y="1237"/>
                    </a:lnTo>
                    <a:lnTo>
                      <a:pt x="683" y="1234"/>
                    </a:lnTo>
                    <a:lnTo>
                      <a:pt x="697" y="1231"/>
                    </a:lnTo>
                    <a:lnTo>
                      <a:pt x="709" y="1227"/>
                    </a:lnTo>
                    <a:lnTo>
                      <a:pt x="721" y="1221"/>
                    </a:lnTo>
                    <a:lnTo>
                      <a:pt x="733" y="1216"/>
                    </a:lnTo>
                    <a:lnTo>
                      <a:pt x="744" y="1208"/>
                    </a:lnTo>
                    <a:lnTo>
                      <a:pt x="756" y="1200"/>
                    </a:lnTo>
                    <a:lnTo>
                      <a:pt x="767" y="1181"/>
                    </a:lnTo>
                    <a:lnTo>
                      <a:pt x="773" y="1160"/>
                    </a:lnTo>
                    <a:lnTo>
                      <a:pt x="775" y="1139"/>
                    </a:lnTo>
                    <a:lnTo>
                      <a:pt x="773" y="1117"/>
                    </a:lnTo>
                    <a:lnTo>
                      <a:pt x="769" y="1094"/>
                    </a:lnTo>
                    <a:lnTo>
                      <a:pt x="763" y="1072"/>
                    </a:lnTo>
                    <a:lnTo>
                      <a:pt x="755" y="1051"/>
                    </a:lnTo>
                    <a:lnTo>
                      <a:pt x="747" y="1032"/>
                    </a:lnTo>
                    <a:lnTo>
                      <a:pt x="740" y="1026"/>
                    </a:lnTo>
                    <a:lnTo>
                      <a:pt x="734" y="1016"/>
                    </a:lnTo>
                    <a:lnTo>
                      <a:pt x="730" y="1007"/>
                    </a:lnTo>
                    <a:lnTo>
                      <a:pt x="726" y="996"/>
                    </a:lnTo>
                    <a:lnTo>
                      <a:pt x="721" y="986"/>
                    </a:lnTo>
                    <a:lnTo>
                      <a:pt x="716" y="979"/>
                    </a:lnTo>
                    <a:lnTo>
                      <a:pt x="709" y="972"/>
                    </a:lnTo>
                    <a:lnTo>
                      <a:pt x="700" y="969"/>
                    </a:lnTo>
                    <a:lnTo>
                      <a:pt x="697" y="969"/>
                    </a:lnTo>
                    <a:lnTo>
                      <a:pt x="693" y="968"/>
                    </a:lnTo>
                    <a:lnTo>
                      <a:pt x="691" y="966"/>
                    </a:lnTo>
                    <a:lnTo>
                      <a:pt x="691" y="963"/>
                    </a:lnTo>
                    <a:lnTo>
                      <a:pt x="677" y="963"/>
                    </a:lnTo>
                    <a:lnTo>
                      <a:pt x="665" y="965"/>
                    </a:lnTo>
                    <a:lnTo>
                      <a:pt x="657" y="970"/>
                    </a:lnTo>
                    <a:lnTo>
                      <a:pt x="653" y="979"/>
                    </a:lnTo>
                    <a:lnTo>
                      <a:pt x="651" y="988"/>
                    </a:lnTo>
                    <a:lnTo>
                      <a:pt x="649" y="999"/>
                    </a:lnTo>
                    <a:lnTo>
                      <a:pt x="646" y="1009"/>
                    </a:lnTo>
                    <a:lnTo>
                      <a:pt x="640" y="1016"/>
                    </a:lnTo>
                    <a:lnTo>
                      <a:pt x="632" y="1022"/>
                    </a:lnTo>
                    <a:lnTo>
                      <a:pt x="622" y="1015"/>
                    </a:lnTo>
                    <a:lnTo>
                      <a:pt x="622" y="1004"/>
                    </a:lnTo>
                    <a:lnTo>
                      <a:pt x="626" y="993"/>
                    </a:lnTo>
                    <a:lnTo>
                      <a:pt x="627" y="981"/>
                    </a:lnTo>
                    <a:lnTo>
                      <a:pt x="600" y="988"/>
                    </a:lnTo>
                    <a:lnTo>
                      <a:pt x="572" y="995"/>
                    </a:lnTo>
                    <a:lnTo>
                      <a:pt x="544" y="1001"/>
                    </a:lnTo>
                    <a:lnTo>
                      <a:pt x="517" y="1008"/>
                    </a:lnTo>
                    <a:lnTo>
                      <a:pt x="489" y="1013"/>
                    </a:lnTo>
                    <a:lnTo>
                      <a:pt x="461" y="1019"/>
                    </a:lnTo>
                    <a:lnTo>
                      <a:pt x="432" y="1025"/>
                    </a:lnTo>
                    <a:lnTo>
                      <a:pt x="404" y="1031"/>
                    </a:lnTo>
                    <a:lnTo>
                      <a:pt x="376" y="1037"/>
                    </a:lnTo>
                    <a:lnTo>
                      <a:pt x="348" y="1042"/>
                    </a:lnTo>
                    <a:lnTo>
                      <a:pt x="319" y="1048"/>
                    </a:lnTo>
                    <a:lnTo>
                      <a:pt x="291" y="1055"/>
                    </a:lnTo>
                    <a:lnTo>
                      <a:pt x="261" y="1061"/>
                    </a:lnTo>
                    <a:lnTo>
                      <a:pt x="233" y="1067"/>
                    </a:lnTo>
                    <a:lnTo>
                      <a:pt x="204" y="1074"/>
                    </a:lnTo>
                    <a:lnTo>
                      <a:pt x="176" y="1081"/>
                    </a:lnTo>
                    <a:lnTo>
                      <a:pt x="172" y="1075"/>
                    </a:lnTo>
                    <a:lnTo>
                      <a:pt x="172" y="1070"/>
                    </a:lnTo>
                    <a:lnTo>
                      <a:pt x="174" y="1063"/>
                    </a:lnTo>
                    <a:lnTo>
                      <a:pt x="179" y="1058"/>
                    </a:lnTo>
                    <a:lnTo>
                      <a:pt x="189" y="1001"/>
                    </a:lnTo>
                    <a:lnTo>
                      <a:pt x="196" y="945"/>
                    </a:lnTo>
                    <a:lnTo>
                      <a:pt x="200" y="886"/>
                    </a:lnTo>
                    <a:lnTo>
                      <a:pt x="203" y="827"/>
                    </a:lnTo>
                    <a:lnTo>
                      <a:pt x="205" y="767"/>
                    </a:lnTo>
                    <a:lnTo>
                      <a:pt x="206" y="709"/>
                    </a:lnTo>
                    <a:lnTo>
                      <a:pt x="209" y="651"/>
                    </a:lnTo>
                    <a:lnTo>
                      <a:pt x="211" y="593"/>
                    </a:lnTo>
                    <a:lnTo>
                      <a:pt x="219" y="496"/>
                    </a:lnTo>
                    <a:lnTo>
                      <a:pt x="217" y="396"/>
                    </a:lnTo>
                    <a:lnTo>
                      <a:pt x="212" y="293"/>
                    </a:lnTo>
                    <a:lnTo>
                      <a:pt x="213" y="192"/>
                    </a:lnTo>
                    <a:lnTo>
                      <a:pt x="212" y="173"/>
                    </a:lnTo>
                    <a:lnTo>
                      <a:pt x="209" y="153"/>
                    </a:lnTo>
                    <a:lnTo>
                      <a:pt x="206" y="135"/>
                    </a:lnTo>
                    <a:lnTo>
                      <a:pt x="213" y="119"/>
                    </a:lnTo>
                    <a:lnTo>
                      <a:pt x="747" y="282"/>
                    </a:lnTo>
                    <a:close/>
                  </a:path>
                </a:pathLst>
              </a:custGeom>
              <a:solidFill>
                <a:srgbClr val="D3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1" name="Freeform 96"/>
              <p:cNvSpPr>
                <a:spLocks/>
              </p:cNvSpPr>
              <p:nvPr/>
            </p:nvSpPr>
            <p:spPr bwMode="auto">
              <a:xfrm>
                <a:off x="4185" y="1544"/>
                <a:ext cx="384" cy="1127"/>
              </a:xfrm>
              <a:custGeom>
                <a:avLst/>
                <a:gdLst>
                  <a:gd name="T0" fmla="*/ 384 w 384"/>
                  <a:gd name="T1" fmla="*/ 481 h 1127"/>
                  <a:gd name="T2" fmla="*/ 381 w 384"/>
                  <a:gd name="T3" fmla="*/ 531 h 1127"/>
                  <a:gd name="T4" fmla="*/ 381 w 384"/>
                  <a:gd name="T5" fmla="*/ 584 h 1127"/>
                  <a:gd name="T6" fmla="*/ 381 w 384"/>
                  <a:gd name="T7" fmla="*/ 638 h 1127"/>
                  <a:gd name="T8" fmla="*/ 378 w 384"/>
                  <a:gd name="T9" fmla="*/ 688 h 1127"/>
                  <a:gd name="T10" fmla="*/ 372 w 384"/>
                  <a:gd name="T11" fmla="*/ 742 h 1127"/>
                  <a:gd name="T12" fmla="*/ 366 w 384"/>
                  <a:gd name="T13" fmla="*/ 798 h 1127"/>
                  <a:gd name="T14" fmla="*/ 359 w 384"/>
                  <a:gd name="T15" fmla="*/ 852 h 1127"/>
                  <a:gd name="T16" fmla="*/ 354 w 384"/>
                  <a:gd name="T17" fmla="*/ 908 h 1127"/>
                  <a:gd name="T18" fmla="*/ 349 w 384"/>
                  <a:gd name="T19" fmla="*/ 963 h 1127"/>
                  <a:gd name="T20" fmla="*/ 345 w 384"/>
                  <a:gd name="T21" fmla="*/ 1018 h 1127"/>
                  <a:gd name="T22" fmla="*/ 339 w 384"/>
                  <a:gd name="T23" fmla="*/ 1072 h 1127"/>
                  <a:gd name="T24" fmla="*/ 333 w 384"/>
                  <a:gd name="T25" fmla="*/ 1127 h 1127"/>
                  <a:gd name="T26" fmla="*/ 320 w 384"/>
                  <a:gd name="T27" fmla="*/ 1115 h 1127"/>
                  <a:gd name="T28" fmla="*/ 306 w 384"/>
                  <a:gd name="T29" fmla="*/ 1104 h 1127"/>
                  <a:gd name="T30" fmla="*/ 292 w 384"/>
                  <a:gd name="T31" fmla="*/ 1095 h 1127"/>
                  <a:gd name="T32" fmla="*/ 277 w 384"/>
                  <a:gd name="T33" fmla="*/ 1085 h 1127"/>
                  <a:gd name="T34" fmla="*/ 263 w 384"/>
                  <a:gd name="T35" fmla="*/ 1076 h 1127"/>
                  <a:gd name="T36" fmla="*/ 247 w 384"/>
                  <a:gd name="T37" fmla="*/ 1069 h 1127"/>
                  <a:gd name="T38" fmla="*/ 233 w 384"/>
                  <a:gd name="T39" fmla="*/ 1061 h 1127"/>
                  <a:gd name="T40" fmla="*/ 217 w 384"/>
                  <a:gd name="T41" fmla="*/ 1055 h 1127"/>
                  <a:gd name="T42" fmla="*/ 202 w 384"/>
                  <a:gd name="T43" fmla="*/ 1050 h 1127"/>
                  <a:gd name="T44" fmla="*/ 186 w 384"/>
                  <a:gd name="T45" fmla="*/ 1044 h 1127"/>
                  <a:gd name="T46" fmla="*/ 169 w 384"/>
                  <a:gd name="T47" fmla="*/ 1039 h 1127"/>
                  <a:gd name="T48" fmla="*/ 154 w 384"/>
                  <a:gd name="T49" fmla="*/ 1034 h 1127"/>
                  <a:gd name="T50" fmla="*/ 137 w 384"/>
                  <a:gd name="T51" fmla="*/ 1029 h 1127"/>
                  <a:gd name="T52" fmla="*/ 121 w 384"/>
                  <a:gd name="T53" fmla="*/ 1025 h 1127"/>
                  <a:gd name="T54" fmla="*/ 104 w 384"/>
                  <a:gd name="T55" fmla="*/ 1022 h 1127"/>
                  <a:gd name="T56" fmla="*/ 87 w 384"/>
                  <a:gd name="T57" fmla="*/ 1018 h 1127"/>
                  <a:gd name="T58" fmla="*/ 94 w 384"/>
                  <a:gd name="T59" fmla="*/ 997 h 1127"/>
                  <a:gd name="T60" fmla="*/ 92 w 384"/>
                  <a:gd name="T61" fmla="*/ 916 h 1127"/>
                  <a:gd name="T62" fmla="*/ 88 w 384"/>
                  <a:gd name="T63" fmla="*/ 835 h 1127"/>
                  <a:gd name="T64" fmla="*/ 83 w 384"/>
                  <a:gd name="T65" fmla="*/ 753 h 1127"/>
                  <a:gd name="T66" fmla="*/ 76 w 384"/>
                  <a:gd name="T67" fmla="*/ 672 h 1127"/>
                  <a:gd name="T68" fmla="*/ 68 w 384"/>
                  <a:gd name="T69" fmla="*/ 591 h 1127"/>
                  <a:gd name="T70" fmla="*/ 59 w 384"/>
                  <a:gd name="T71" fmla="*/ 509 h 1127"/>
                  <a:gd name="T72" fmla="*/ 50 w 384"/>
                  <a:gd name="T73" fmla="*/ 429 h 1127"/>
                  <a:gd name="T74" fmla="*/ 42 w 384"/>
                  <a:gd name="T75" fmla="*/ 350 h 1127"/>
                  <a:gd name="T76" fmla="*/ 37 w 384"/>
                  <a:gd name="T77" fmla="*/ 330 h 1127"/>
                  <a:gd name="T78" fmla="*/ 33 w 384"/>
                  <a:gd name="T79" fmla="*/ 309 h 1127"/>
                  <a:gd name="T80" fmla="*/ 29 w 384"/>
                  <a:gd name="T81" fmla="*/ 288 h 1127"/>
                  <a:gd name="T82" fmla="*/ 24 w 384"/>
                  <a:gd name="T83" fmla="*/ 269 h 1127"/>
                  <a:gd name="T84" fmla="*/ 19 w 384"/>
                  <a:gd name="T85" fmla="*/ 249 h 1127"/>
                  <a:gd name="T86" fmla="*/ 14 w 384"/>
                  <a:gd name="T87" fmla="*/ 230 h 1127"/>
                  <a:gd name="T88" fmla="*/ 7 w 384"/>
                  <a:gd name="T89" fmla="*/ 210 h 1127"/>
                  <a:gd name="T90" fmla="*/ 0 w 384"/>
                  <a:gd name="T91" fmla="*/ 191 h 1127"/>
                  <a:gd name="T92" fmla="*/ 25 w 384"/>
                  <a:gd name="T93" fmla="*/ 178 h 1127"/>
                  <a:gd name="T94" fmla="*/ 50 w 384"/>
                  <a:gd name="T95" fmla="*/ 166 h 1127"/>
                  <a:gd name="T96" fmla="*/ 74 w 384"/>
                  <a:gd name="T97" fmla="*/ 154 h 1127"/>
                  <a:gd name="T98" fmla="*/ 98 w 384"/>
                  <a:gd name="T99" fmla="*/ 141 h 1127"/>
                  <a:gd name="T100" fmla="*/ 122 w 384"/>
                  <a:gd name="T101" fmla="*/ 129 h 1127"/>
                  <a:gd name="T102" fmla="*/ 145 w 384"/>
                  <a:gd name="T103" fmla="*/ 116 h 1127"/>
                  <a:gd name="T104" fmla="*/ 168 w 384"/>
                  <a:gd name="T105" fmla="*/ 105 h 1127"/>
                  <a:gd name="T106" fmla="*/ 192 w 384"/>
                  <a:gd name="T107" fmla="*/ 92 h 1127"/>
                  <a:gd name="T108" fmla="*/ 215 w 384"/>
                  <a:gd name="T109" fmla="*/ 80 h 1127"/>
                  <a:gd name="T110" fmla="*/ 239 w 384"/>
                  <a:gd name="T111" fmla="*/ 68 h 1127"/>
                  <a:gd name="T112" fmla="*/ 262 w 384"/>
                  <a:gd name="T113" fmla="*/ 57 h 1127"/>
                  <a:gd name="T114" fmla="*/ 286 w 384"/>
                  <a:gd name="T115" fmla="*/ 45 h 1127"/>
                  <a:gd name="T116" fmla="*/ 309 w 384"/>
                  <a:gd name="T117" fmla="*/ 34 h 1127"/>
                  <a:gd name="T118" fmla="*/ 334 w 384"/>
                  <a:gd name="T119" fmla="*/ 22 h 1127"/>
                  <a:gd name="T120" fmla="*/ 359 w 384"/>
                  <a:gd name="T121" fmla="*/ 11 h 1127"/>
                  <a:gd name="T122" fmla="*/ 384 w 384"/>
                  <a:gd name="T123" fmla="*/ 0 h 1127"/>
                  <a:gd name="T124" fmla="*/ 384 w 384"/>
                  <a:gd name="T125" fmla="*/ 481 h 11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4"/>
                  <a:gd name="T190" fmla="*/ 0 h 1127"/>
                  <a:gd name="T191" fmla="*/ 384 w 384"/>
                  <a:gd name="T192" fmla="*/ 1127 h 11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4" h="1127">
                    <a:moveTo>
                      <a:pt x="384" y="481"/>
                    </a:moveTo>
                    <a:lnTo>
                      <a:pt x="381" y="531"/>
                    </a:lnTo>
                    <a:lnTo>
                      <a:pt x="381" y="584"/>
                    </a:lnTo>
                    <a:lnTo>
                      <a:pt x="381" y="638"/>
                    </a:lnTo>
                    <a:lnTo>
                      <a:pt x="378" y="688"/>
                    </a:lnTo>
                    <a:lnTo>
                      <a:pt x="372" y="742"/>
                    </a:lnTo>
                    <a:lnTo>
                      <a:pt x="366" y="798"/>
                    </a:lnTo>
                    <a:lnTo>
                      <a:pt x="359" y="852"/>
                    </a:lnTo>
                    <a:lnTo>
                      <a:pt x="354" y="908"/>
                    </a:lnTo>
                    <a:lnTo>
                      <a:pt x="349" y="963"/>
                    </a:lnTo>
                    <a:lnTo>
                      <a:pt x="345" y="1018"/>
                    </a:lnTo>
                    <a:lnTo>
                      <a:pt x="339" y="1072"/>
                    </a:lnTo>
                    <a:lnTo>
                      <a:pt x="333" y="1127"/>
                    </a:lnTo>
                    <a:lnTo>
                      <a:pt x="320" y="1115"/>
                    </a:lnTo>
                    <a:lnTo>
                      <a:pt x="306" y="1104"/>
                    </a:lnTo>
                    <a:lnTo>
                      <a:pt x="292" y="1095"/>
                    </a:lnTo>
                    <a:lnTo>
                      <a:pt x="277" y="1085"/>
                    </a:lnTo>
                    <a:lnTo>
                      <a:pt x="263" y="1076"/>
                    </a:lnTo>
                    <a:lnTo>
                      <a:pt x="247" y="1069"/>
                    </a:lnTo>
                    <a:lnTo>
                      <a:pt x="233" y="1061"/>
                    </a:lnTo>
                    <a:lnTo>
                      <a:pt x="217" y="1055"/>
                    </a:lnTo>
                    <a:lnTo>
                      <a:pt x="202" y="1050"/>
                    </a:lnTo>
                    <a:lnTo>
                      <a:pt x="186" y="1044"/>
                    </a:lnTo>
                    <a:lnTo>
                      <a:pt x="169" y="1039"/>
                    </a:lnTo>
                    <a:lnTo>
                      <a:pt x="154" y="1034"/>
                    </a:lnTo>
                    <a:lnTo>
                      <a:pt x="137" y="1029"/>
                    </a:lnTo>
                    <a:lnTo>
                      <a:pt x="121" y="1025"/>
                    </a:lnTo>
                    <a:lnTo>
                      <a:pt x="104" y="1022"/>
                    </a:lnTo>
                    <a:lnTo>
                      <a:pt x="87" y="1018"/>
                    </a:lnTo>
                    <a:lnTo>
                      <a:pt x="94" y="997"/>
                    </a:lnTo>
                    <a:lnTo>
                      <a:pt x="92" y="916"/>
                    </a:lnTo>
                    <a:lnTo>
                      <a:pt x="88" y="835"/>
                    </a:lnTo>
                    <a:lnTo>
                      <a:pt x="83" y="753"/>
                    </a:lnTo>
                    <a:lnTo>
                      <a:pt x="76" y="672"/>
                    </a:lnTo>
                    <a:lnTo>
                      <a:pt x="68" y="591"/>
                    </a:lnTo>
                    <a:lnTo>
                      <a:pt x="59" y="509"/>
                    </a:lnTo>
                    <a:lnTo>
                      <a:pt x="50" y="429"/>
                    </a:lnTo>
                    <a:lnTo>
                      <a:pt x="42" y="350"/>
                    </a:lnTo>
                    <a:lnTo>
                      <a:pt x="37" y="330"/>
                    </a:lnTo>
                    <a:lnTo>
                      <a:pt x="33" y="309"/>
                    </a:lnTo>
                    <a:lnTo>
                      <a:pt x="29" y="288"/>
                    </a:lnTo>
                    <a:lnTo>
                      <a:pt x="24" y="269"/>
                    </a:lnTo>
                    <a:lnTo>
                      <a:pt x="19" y="249"/>
                    </a:lnTo>
                    <a:lnTo>
                      <a:pt x="14" y="230"/>
                    </a:lnTo>
                    <a:lnTo>
                      <a:pt x="7" y="210"/>
                    </a:lnTo>
                    <a:lnTo>
                      <a:pt x="0" y="191"/>
                    </a:lnTo>
                    <a:lnTo>
                      <a:pt x="25" y="178"/>
                    </a:lnTo>
                    <a:lnTo>
                      <a:pt x="50" y="166"/>
                    </a:lnTo>
                    <a:lnTo>
                      <a:pt x="74" y="154"/>
                    </a:lnTo>
                    <a:lnTo>
                      <a:pt x="98" y="141"/>
                    </a:lnTo>
                    <a:lnTo>
                      <a:pt x="122" y="129"/>
                    </a:lnTo>
                    <a:lnTo>
                      <a:pt x="145" y="116"/>
                    </a:lnTo>
                    <a:lnTo>
                      <a:pt x="168" y="105"/>
                    </a:lnTo>
                    <a:lnTo>
                      <a:pt x="192" y="92"/>
                    </a:lnTo>
                    <a:lnTo>
                      <a:pt x="215" y="80"/>
                    </a:lnTo>
                    <a:lnTo>
                      <a:pt x="239" y="68"/>
                    </a:lnTo>
                    <a:lnTo>
                      <a:pt x="262" y="57"/>
                    </a:lnTo>
                    <a:lnTo>
                      <a:pt x="286" y="45"/>
                    </a:lnTo>
                    <a:lnTo>
                      <a:pt x="309" y="34"/>
                    </a:lnTo>
                    <a:lnTo>
                      <a:pt x="334" y="22"/>
                    </a:lnTo>
                    <a:lnTo>
                      <a:pt x="359" y="11"/>
                    </a:lnTo>
                    <a:lnTo>
                      <a:pt x="384" y="0"/>
                    </a:lnTo>
                    <a:lnTo>
                      <a:pt x="384" y="481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2" name="Freeform 97"/>
              <p:cNvSpPr>
                <a:spLocks/>
              </p:cNvSpPr>
              <p:nvPr/>
            </p:nvSpPr>
            <p:spPr bwMode="auto">
              <a:xfrm>
                <a:off x="4673" y="1674"/>
                <a:ext cx="556" cy="925"/>
              </a:xfrm>
              <a:custGeom>
                <a:avLst/>
                <a:gdLst>
                  <a:gd name="T0" fmla="*/ 555 w 556"/>
                  <a:gd name="T1" fmla="*/ 165 h 925"/>
                  <a:gd name="T2" fmla="*/ 556 w 556"/>
                  <a:gd name="T3" fmla="*/ 242 h 925"/>
                  <a:gd name="T4" fmla="*/ 554 w 556"/>
                  <a:gd name="T5" fmla="*/ 321 h 925"/>
                  <a:gd name="T6" fmla="*/ 550 w 556"/>
                  <a:gd name="T7" fmla="*/ 400 h 925"/>
                  <a:gd name="T8" fmla="*/ 545 w 556"/>
                  <a:gd name="T9" fmla="*/ 479 h 925"/>
                  <a:gd name="T10" fmla="*/ 537 w 556"/>
                  <a:gd name="T11" fmla="*/ 558 h 925"/>
                  <a:gd name="T12" fmla="*/ 528 w 556"/>
                  <a:gd name="T13" fmla="*/ 637 h 925"/>
                  <a:gd name="T14" fmla="*/ 517 w 556"/>
                  <a:gd name="T15" fmla="*/ 716 h 925"/>
                  <a:gd name="T16" fmla="*/ 504 w 556"/>
                  <a:gd name="T17" fmla="*/ 793 h 925"/>
                  <a:gd name="T18" fmla="*/ 498 w 556"/>
                  <a:gd name="T19" fmla="*/ 795 h 925"/>
                  <a:gd name="T20" fmla="*/ 495 w 556"/>
                  <a:gd name="T21" fmla="*/ 799 h 925"/>
                  <a:gd name="T22" fmla="*/ 492 w 556"/>
                  <a:gd name="T23" fmla="*/ 804 h 925"/>
                  <a:gd name="T24" fmla="*/ 492 w 556"/>
                  <a:gd name="T25" fmla="*/ 808 h 925"/>
                  <a:gd name="T26" fmla="*/ 482 w 556"/>
                  <a:gd name="T27" fmla="*/ 810 h 925"/>
                  <a:gd name="T28" fmla="*/ 470 w 556"/>
                  <a:gd name="T29" fmla="*/ 812 h 925"/>
                  <a:gd name="T30" fmla="*/ 460 w 556"/>
                  <a:gd name="T31" fmla="*/ 815 h 925"/>
                  <a:gd name="T32" fmla="*/ 449 w 556"/>
                  <a:gd name="T33" fmla="*/ 818 h 925"/>
                  <a:gd name="T34" fmla="*/ 437 w 556"/>
                  <a:gd name="T35" fmla="*/ 822 h 925"/>
                  <a:gd name="T36" fmla="*/ 425 w 556"/>
                  <a:gd name="T37" fmla="*/ 825 h 925"/>
                  <a:gd name="T38" fmla="*/ 413 w 556"/>
                  <a:gd name="T39" fmla="*/ 828 h 925"/>
                  <a:gd name="T40" fmla="*/ 402 w 556"/>
                  <a:gd name="T41" fmla="*/ 832 h 925"/>
                  <a:gd name="T42" fmla="*/ 389 w 556"/>
                  <a:gd name="T43" fmla="*/ 835 h 925"/>
                  <a:gd name="T44" fmla="*/ 378 w 556"/>
                  <a:gd name="T45" fmla="*/ 839 h 925"/>
                  <a:gd name="T46" fmla="*/ 366 w 556"/>
                  <a:gd name="T47" fmla="*/ 842 h 925"/>
                  <a:gd name="T48" fmla="*/ 354 w 556"/>
                  <a:gd name="T49" fmla="*/ 845 h 925"/>
                  <a:gd name="T50" fmla="*/ 342 w 556"/>
                  <a:gd name="T51" fmla="*/ 848 h 925"/>
                  <a:gd name="T52" fmla="*/ 330 w 556"/>
                  <a:gd name="T53" fmla="*/ 850 h 925"/>
                  <a:gd name="T54" fmla="*/ 318 w 556"/>
                  <a:gd name="T55" fmla="*/ 852 h 925"/>
                  <a:gd name="T56" fmla="*/ 306 w 556"/>
                  <a:gd name="T57" fmla="*/ 854 h 925"/>
                  <a:gd name="T58" fmla="*/ 295 w 556"/>
                  <a:gd name="T59" fmla="*/ 856 h 925"/>
                  <a:gd name="T60" fmla="*/ 284 w 556"/>
                  <a:gd name="T61" fmla="*/ 858 h 925"/>
                  <a:gd name="T62" fmla="*/ 272 w 556"/>
                  <a:gd name="T63" fmla="*/ 860 h 925"/>
                  <a:gd name="T64" fmla="*/ 260 w 556"/>
                  <a:gd name="T65" fmla="*/ 862 h 925"/>
                  <a:gd name="T66" fmla="*/ 248 w 556"/>
                  <a:gd name="T67" fmla="*/ 865 h 925"/>
                  <a:gd name="T68" fmla="*/ 236 w 556"/>
                  <a:gd name="T69" fmla="*/ 867 h 925"/>
                  <a:gd name="T70" fmla="*/ 224 w 556"/>
                  <a:gd name="T71" fmla="*/ 870 h 925"/>
                  <a:gd name="T72" fmla="*/ 212 w 556"/>
                  <a:gd name="T73" fmla="*/ 871 h 925"/>
                  <a:gd name="T74" fmla="*/ 198 w 556"/>
                  <a:gd name="T75" fmla="*/ 875 h 925"/>
                  <a:gd name="T76" fmla="*/ 186 w 556"/>
                  <a:gd name="T77" fmla="*/ 878 h 925"/>
                  <a:gd name="T78" fmla="*/ 172 w 556"/>
                  <a:gd name="T79" fmla="*/ 881 h 925"/>
                  <a:gd name="T80" fmla="*/ 159 w 556"/>
                  <a:gd name="T81" fmla="*/ 886 h 925"/>
                  <a:gd name="T82" fmla="*/ 145 w 556"/>
                  <a:gd name="T83" fmla="*/ 889 h 925"/>
                  <a:gd name="T84" fmla="*/ 132 w 556"/>
                  <a:gd name="T85" fmla="*/ 892 h 925"/>
                  <a:gd name="T86" fmla="*/ 119 w 556"/>
                  <a:gd name="T87" fmla="*/ 895 h 925"/>
                  <a:gd name="T88" fmla="*/ 106 w 556"/>
                  <a:gd name="T89" fmla="*/ 899 h 925"/>
                  <a:gd name="T90" fmla="*/ 92 w 556"/>
                  <a:gd name="T91" fmla="*/ 903 h 925"/>
                  <a:gd name="T92" fmla="*/ 79 w 556"/>
                  <a:gd name="T93" fmla="*/ 906 h 925"/>
                  <a:gd name="T94" fmla="*/ 65 w 556"/>
                  <a:gd name="T95" fmla="*/ 909 h 925"/>
                  <a:gd name="T96" fmla="*/ 52 w 556"/>
                  <a:gd name="T97" fmla="*/ 912 h 925"/>
                  <a:gd name="T98" fmla="*/ 40 w 556"/>
                  <a:gd name="T99" fmla="*/ 915 h 925"/>
                  <a:gd name="T100" fmla="*/ 26 w 556"/>
                  <a:gd name="T101" fmla="*/ 919 h 925"/>
                  <a:gd name="T102" fmla="*/ 13 w 556"/>
                  <a:gd name="T103" fmla="*/ 922 h 925"/>
                  <a:gd name="T104" fmla="*/ 0 w 556"/>
                  <a:gd name="T105" fmla="*/ 925 h 925"/>
                  <a:gd name="T106" fmla="*/ 12 w 556"/>
                  <a:gd name="T107" fmla="*/ 862 h 925"/>
                  <a:gd name="T108" fmla="*/ 19 w 556"/>
                  <a:gd name="T109" fmla="*/ 796 h 925"/>
                  <a:gd name="T110" fmla="*/ 24 w 556"/>
                  <a:gd name="T111" fmla="*/ 728 h 925"/>
                  <a:gd name="T112" fmla="*/ 29 w 556"/>
                  <a:gd name="T113" fmla="*/ 659 h 925"/>
                  <a:gd name="T114" fmla="*/ 35 w 556"/>
                  <a:gd name="T115" fmla="*/ 498 h 925"/>
                  <a:gd name="T116" fmla="*/ 39 w 556"/>
                  <a:gd name="T117" fmla="*/ 332 h 925"/>
                  <a:gd name="T118" fmla="*/ 37 w 556"/>
                  <a:gd name="T119" fmla="*/ 166 h 925"/>
                  <a:gd name="T120" fmla="*/ 29 w 556"/>
                  <a:gd name="T121" fmla="*/ 0 h 925"/>
                  <a:gd name="T122" fmla="*/ 555 w 556"/>
                  <a:gd name="T123" fmla="*/ 165 h 9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6"/>
                  <a:gd name="T187" fmla="*/ 0 h 925"/>
                  <a:gd name="T188" fmla="*/ 556 w 556"/>
                  <a:gd name="T189" fmla="*/ 925 h 92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6" h="925">
                    <a:moveTo>
                      <a:pt x="555" y="165"/>
                    </a:moveTo>
                    <a:lnTo>
                      <a:pt x="556" y="242"/>
                    </a:lnTo>
                    <a:lnTo>
                      <a:pt x="554" y="321"/>
                    </a:lnTo>
                    <a:lnTo>
                      <a:pt x="550" y="400"/>
                    </a:lnTo>
                    <a:lnTo>
                      <a:pt x="545" y="479"/>
                    </a:lnTo>
                    <a:lnTo>
                      <a:pt x="537" y="558"/>
                    </a:lnTo>
                    <a:lnTo>
                      <a:pt x="528" y="637"/>
                    </a:lnTo>
                    <a:lnTo>
                      <a:pt x="517" y="716"/>
                    </a:lnTo>
                    <a:lnTo>
                      <a:pt x="504" y="793"/>
                    </a:lnTo>
                    <a:lnTo>
                      <a:pt x="498" y="795"/>
                    </a:lnTo>
                    <a:lnTo>
                      <a:pt x="495" y="799"/>
                    </a:lnTo>
                    <a:lnTo>
                      <a:pt x="492" y="804"/>
                    </a:lnTo>
                    <a:lnTo>
                      <a:pt x="492" y="808"/>
                    </a:lnTo>
                    <a:lnTo>
                      <a:pt x="482" y="810"/>
                    </a:lnTo>
                    <a:lnTo>
                      <a:pt x="470" y="812"/>
                    </a:lnTo>
                    <a:lnTo>
                      <a:pt x="460" y="815"/>
                    </a:lnTo>
                    <a:lnTo>
                      <a:pt x="449" y="818"/>
                    </a:lnTo>
                    <a:lnTo>
                      <a:pt x="437" y="822"/>
                    </a:lnTo>
                    <a:lnTo>
                      <a:pt x="425" y="825"/>
                    </a:lnTo>
                    <a:lnTo>
                      <a:pt x="413" y="828"/>
                    </a:lnTo>
                    <a:lnTo>
                      <a:pt x="402" y="832"/>
                    </a:lnTo>
                    <a:lnTo>
                      <a:pt x="389" y="835"/>
                    </a:lnTo>
                    <a:lnTo>
                      <a:pt x="378" y="839"/>
                    </a:lnTo>
                    <a:lnTo>
                      <a:pt x="366" y="842"/>
                    </a:lnTo>
                    <a:lnTo>
                      <a:pt x="354" y="845"/>
                    </a:lnTo>
                    <a:lnTo>
                      <a:pt x="342" y="848"/>
                    </a:lnTo>
                    <a:lnTo>
                      <a:pt x="330" y="850"/>
                    </a:lnTo>
                    <a:lnTo>
                      <a:pt x="318" y="852"/>
                    </a:lnTo>
                    <a:lnTo>
                      <a:pt x="306" y="854"/>
                    </a:lnTo>
                    <a:lnTo>
                      <a:pt x="295" y="856"/>
                    </a:lnTo>
                    <a:lnTo>
                      <a:pt x="284" y="858"/>
                    </a:lnTo>
                    <a:lnTo>
                      <a:pt x="272" y="860"/>
                    </a:lnTo>
                    <a:lnTo>
                      <a:pt x="260" y="862"/>
                    </a:lnTo>
                    <a:lnTo>
                      <a:pt x="248" y="865"/>
                    </a:lnTo>
                    <a:lnTo>
                      <a:pt x="236" y="867"/>
                    </a:lnTo>
                    <a:lnTo>
                      <a:pt x="224" y="870"/>
                    </a:lnTo>
                    <a:lnTo>
                      <a:pt x="212" y="871"/>
                    </a:lnTo>
                    <a:lnTo>
                      <a:pt x="198" y="875"/>
                    </a:lnTo>
                    <a:lnTo>
                      <a:pt x="186" y="878"/>
                    </a:lnTo>
                    <a:lnTo>
                      <a:pt x="172" y="881"/>
                    </a:lnTo>
                    <a:lnTo>
                      <a:pt x="159" y="886"/>
                    </a:lnTo>
                    <a:lnTo>
                      <a:pt x="145" y="889"/>
                    </a:lnTo>
                    <a:lnTo>
                      <a:pt x="132" y="892"/>
                    </a:lnTo>
                    <a:lnTo>
                      <a:pt x="119" y="895"/>
                    </a:lnTo>
                    <a:lnTo>
                      <a:pt x="106" y="899"/>
                    </a:lnTo>
                    <a:lnTo>
                      <a:pt x="92" y="903"/>
                    </a:lnTo>
                    <a:lnTo>
                      <a:pt x="79" y="906"/>
                    </a:lnTo>
                    <a:lnTo>
                      <a:pt x="65" y="909"/>
                    </a:lnTo>
                    <a:lnTo>
                      <a:pt x="52" y="912"/>
                    </a:lnTo>
                    <a:lnTo>
                      <a:pt x="40" y="915"/>
                    </a:lnTo>
                    <a:lnTo>
                      <a:pt x="26" y="919"/>
                    </a:lnTo>
                    <a:lnTo>
                      <a:pt x="13" y="922"/>
                    </a:lnTo>
                    <a:lnTo>
                      <a:pt x="0" y="925"/>
                    </a:lnTo>
                    <a:lnTo>
                      <a:pt x="12" y="862"/>
                    </a:lnTo>
                    <a:lnTo>
                      <a:pt x="19" y="796"/>
                    </a:lnTo>
                    <a:lnTo>
                      <a:pt x="24" y="728"/>
                    </a:lnTo>
                    <a:lnTo>
                      <a:pt x="29" y="659"/>
                    </a:lnTo>
                    <a:lnTo>
                      <a:pt x="35" y="498"/>
                    </a:lnTo>
                    <a:lnTo>
                      <a:pt x="39" y="332"/>
                    </a:lnTo>
                    <a:lnTo>
                      <a:pt x="37" y="166"/>
                    </a:lnTo>
                    <a:lnTo>
                      <a:pt x="29" y="0"/>
                    </a:lnTo>
                    <a:lnTo>
                      <a:pt x="555" y="165"/>
                    </a:lnTo>
                    <a:close/>
                  </a:path>
                </a:pathLst>
              </a:custGeom>
              <a:solidFill>
                <a:srgbClr val="33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3" name="Freeform 98"/>
              <p:cNvSpPr>
                <a:spLocks/>
              </p:cNvSpPr>
              <p:nvPr/>
            </p:nvSpPr>
            <p:spPr bwMode="auto">
              <a:xfrm>
                <a:off x="4749" y="1706"/>
                <a:ext cx="118" cy="268"/>
              </a:xfrm>
              <a:custGeom>
                <a:avLst/>
                <a:gdLst>
                  <a:gd name="T0" fmla="*/ 11 w 118"/>
                  <a:gd name="T1" fmla="*/ 234 h 268"/>
                  <a:gd name="T2" fmla="*/ 9 w 118"/>
                  <a:gd name="T3" fmla="*/ 241 h 268"/>
                  <a:gd name="T4" fmla="*/ 7 w 118"/>
                  <a:gd name="T5" fmla="*/ 247 h 268"/>
                  <a:gd name="T6" fmla="*/ 6 w 118"/>
                  <a:gd name="T7" fmla="*/ 253 h 268"/>
                  <a:gd name="T8" fmla="*/ 6 w 118"/>
                  <a:gd name="T9" fmla="*/ 260 h 268"/>
                  <a:gd name="T10" fmla="*/ 13 w 118"/>
                  <a:gd name="T11" fmla="*/ 266 h 268"/>
                  <a:gd name="T12" fmla="*/ 22 w 118"/>
                  <a:gd name="T13" fmla="*/ 268 h 268"/>
                  <a:gd name="T14" fmla="*/ 29 w 118"/>
                  <a:gd name="T15" fmla="*/ 267 h 268"/>
                  <a:gd name="T16" fmla="*/ 37 w 118"/>
                  <a:gd name="T17" fmla="*/ 264 h 268"/>
                  <a:gd name="T18" fmla="*/ 46 w 118"/>
                  <a:gd name="T19" fmla="*/ 262 h 268"/>
                  <a:gd name="T20" fmla="*/ 53 w 118"/>
                  <a:gd name="T21" fmla="*/ 259 h 268"/>
                  <a:gd name="T22" fmla="*/ 62 w 118"/>
                  <a:gd name="T23" fmla="*/ 260 h 268"/>
                  <a:gd name="T24" fmla="*/ 70 w 118"/>
                  <a:gd name="T25" fmla="*/ 263 h 268"/>
                  <a:gd name="T26" fmla="*/ 73 w 118"/>
                  <a:gd name="T27" fmla="*/ 261 h 268"/>
                  <a:gd name="T28" fmla="*/ 76 w 118"/>
                  <a:gd name="T29" fmla="*/ 260 h 268"/>
                  <a:gd name="T30" fmla="*/ 79 w 118"/>
                  <a:gd name="T31" fmla="*/ 260 h 268"/>
                  <a:gd name="T32" fmla="*/ 82 w 118"/>
                  <a:gd name="T33" fmla="*/ 260 h 268"/>
                  <a:gd name="T34" fmla="*/ 86 w 118"/>
                  <a:gd name="T35" fmla="*/ 266 h 268"/>
                  <a:gd name="T36" fmla="*/ 89 w 118"/>
                  <a:gd name="T37" fmla="*/ 263 h 268"/>
                  <a:gd name="T38" fmla="*/ 92 w 118"/>
                  <a:gd name="T39" fmla="*/ 259 h 268"/>
                  <a:gd name="T40" fmla="*/ 99 w 118"/>
                  <a:gd name="T41" fmla="*/ 258 h 268"/>
                  <a:gd name="T42" fmla="*/ 95 w 118"/>
                  <a:gd name="T43" fmla="*/ 251 h 268"/>
                  <a:gd name="T44" fmla="*/ 90 w 118"/>
                  <a:gd name="T45" fmla="*/ 247 h 268"/>
                  <a:gd name="T46" fmla="*/ 84 w 118"/>
                  <a:gd name="T47" fmla="*/ 246 h 268"/>
                  <a:gd name="T48" fmla="*/ 77 w 118"/>
                  <a:gd name="T49" fmla="*/ 246 h 268"/>
                  <a:gd name="T50" fmla="*/ 68 w 118"/>
                  <a:gd name="T51" fmla="*/ 246 h 268"/>
                  <a:gd name="T52" fmla="*/ 61 w 118"/>
                  <a:gd name="T53" fmla="*/ 246 h 268"/>
                  <a:gd name="T54" fmla="*/ 54 w 118"/>
                  <a:gd name="T55" fmla="*/ 246 h 268"/>
                  <a:gd name="T56" fmla="*/ 49 w 118"/>
                  <a:gd name="T57" fmla="*/ 243 h 268"/>
                  <a:gd name="T58" fmla="*/ 57 w 118"/>
                  <a:gd name="T59" fmla="*/ 237 h 268"/>
                  <a:gd name="T60" fmla="*/ 65 w 118"/>
                  <a:gd name="T61" fmla="*/ 235 h 268"/>
                  <a:gd name="T62" fmla="*/ 75 w 118"/>
                  <a:gd name="T63" fmla="*/ 233 h 268"/>
                  <a:gd name="T64" fmla="*/ 84 w 118"/>
                  <a:gd name="T65" fmla="*/ 233 h 268"/>
                  <a:gd name="T66" fmla="*/ 92 w 118"/>
                  <a:gd name="T67" fmla="*/ 231 h 268"/>
                  <a:gd name="T68" fmla="*/ 102 w 118"/>
                  <a:gd name="T69" fmla="*/ 229 h 268"/>
                  <a:gd name="T70" fmla="*/ 109 w 118"/>
                  <a:gd name="T71" fmla="*/ 225 h 268"/>
                  <a:gd name="T72" fmla="*/ 116 w 118"/>
                  <a:gd name="T73" fmla="*/ 217 h 268"/>
                  <a:gd name="T74" fmla="*/ 117 w 118"/>
                  <a:gd name="T75" fmla="*/ 173 h 268"/>
                  <a:gd name="T76" fmla="*/ 118 w 118"/>
                  <a:gd name="T77" fmla="*/ 135 h 268"/>
                  <a:gd name="T78" fmla="*/ 118 w 118"/>
                  <a:gd name="T79" fmla="*/ 100 h 268"/>
                  <a:gd name="T80" fmla="*/ 116 w 118"/>
                  <a:gd name="T81" fmla="*/ 70 h 268"/>
                  <a:gd name="T82" fmla="*/ 110 w 118"/>
                  <a:gd name="T83" fmla="*/ 45 h 268"/>
                  <a:gd name="T84" fmla="*/ 101 w 118"/>
                  <a:gd name="T85" fmla="*/ 25 h 268"/>
                  <a:gd name="T86" fmla="*/ 86 w 118"/>
                  <a:gd name="T87" fmla="*/ 10 h 268"/>
                  <a:gd name="T88" fmla="*/ 65 w 118"/>
                  <a:gd name="T89" fmla="*/ 0 h 268"/>
                  <a:gd name="T90" fmla="*/ 43 w 118"/>
                  <a:gd name="T91" fmla="*/ 22 h 268"/>
                  <a:gd name="T92" fmla="*/ 27 w 118"/>
                  <a:gd name="T93" fmla="*/ 47 h 268"/>
                  <a:gd name="T94" fmla="*/ 14 w 118"/>
                  <a:gd name="T95" fmla="*/ 75 h 268"/>
                  <a:gd name="T96" fmla="*/ 7 w 118"/>
                  <a:gd name="T97" fmla="*/ 106 h 268"/>
                  <a:gd name="T98" fmla="*/ 2 w 118"/>
                  <a:gd name="T99" fmla="*/ 138 h 268"/>
                  <a:gd name="T100" fmla="*/ 0 w 118"/>
                  <a:gd name="T101" fmla="*/ 171 h 268"/>
                  <a:gd name="T102" fmla="*/ 0 w 118"/>
                  <a:gd name="T103" fmla="*/ 204 h 268"/>
                  <a:gd name="T104" fmla="*/ 1 w 118"/>
                  <a:gd name="T105" fmla="*/ 237 h 268"/>
                  <a:gd name="T106" fmla="*/ 5 w 118"/>
                  <a:gd name="T107" fmla="*/ 239 h 268"/>
                  <a:gd name="T108" fmla="*/ 8 w 118"/>
                  <a:gd name="T109" fmla="*/ 239 h 268"/>
                  <a:gd name="T110" fmla="*/ 10 w 118"/>
                  <a:gd name="T111" fmla="*/ 237 h 268"/>
                  <a:gd name="T112" fmla="*/ 11 w 118"/>
                  <a:gd name="T113" fmla="*/ 234 h 2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268"/>
                  <a:gd name="T173" fmla="*/ 118 w 118"/>
                  <a:gd name="T174" fmla="*/ 268 h 2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268">
                    <a:moveTo>
                      <a:pt x="11" y="234"/>
                    </a:moveTo>
                    <a:lnTo>
                      <a:pt x="9" y="241"/>
                    </a:lnTo>
                    <a:lnTo>
                      <a:pt x="7" y="247"/>
                    </a:lnTo>
                    <a:lnTo>
                      <a:pt x="6" y="253"/>
                    </a:lnTo>
                    <a:lnTo>
                      <a:pt x="6" y="260"/>
                    </a:lnTo>
                    <a:lnTo>
                      <a:pt x="13" y="266"/>
                    </a:lnTo>
                    <a:lnTo>
                      <a:pt x="22" y="268"/>
                    </a:lnTo>
                    <a:lnTo>
                      <a:pt x="29" y="267"/>
                    </a:lnTo>
                    <a:lnTo>
                      <a:pt x="37" y="264"/>
                    </a:lnTo>
                    <a:lnTo>
                      <a:pt x="46" y="262"/>
                    </a:lnTo>
                    <a:lnTo>
                      <a:pt x="53" y="259"/>
                    </a:lnTo>
                    <a:lnTo>
                      <a:pt x="62" y="260"/>
                    </a:lnTo>
                    <a:lnTo>
                      <a:pt x="70" y="263"/>
                    </a:lnTo>
                    <a:lnTo>
                      <a:pt x="73" y="261"/>
                    </a:lnTo>
                    <a:lnTo>
                      <a:pt x="76" y="260"/>
                    </a:lnTo>
                    <a:lnTo>
                      <a:pt x="79" y="260"/>
                    </a:lnTo>
                    <a:lnTo>
                      <a:pt x="82" y="260"/>
                    </a:lnTo>
                    <a:lnTo>
                      <a:pt x="86" y="266"/>
                    </a:lnTo>
                    <a:lnTo>
                      <a:pt x="89" y="263"/>
                    </a:lnTo>
                    <a:lnTo>
                      <a:pt x="92" y="259"/>
                    </a:lnTo>
                    <a:lnTo>
                      <a:pt x="99" y="258"/>
                    </a:lnTo>
                    <a:lnTo>
                      <a:pt x="95" y="251"/>
                    </a:lnTo>
                    <a:lnTo>
                      <a:pt x="90" y="247"/>
                    </a:lnTo>
                    <a:lnTo>
                      <a:pt x="84" y="246"/>
                    </a:lnTo>
                    <a:lnTo>
                      <a:pt x="77" y="246"/>
                    </a:lnTo>
                    <a:lnTo>
                      <a:pt x="68" y="246"/>
                    </a:lnTo>
                    <a:lnTo>
                      <a:pt x="61" y="246"/>
                    </a:lnTo>
                    <a:lnTo>
                      <a:pt x="54" y="246"/>
                    </a:lnTo>
                    <a:lnTo>
                      <a:pt x="49" y="243"/>
                    </a:lnTo>
                    <a:lnTo>
                      <a:pt x="57" y="237"/>
                    </a:lnTo>
                    <a:lnTo>
                      <a:pt x="65" y="235"/>
                    </a:lnTo>
                    <a:lnTo>
                      <a:pt x="75" y="233"/>
                    </a:lnTo>
                    <a:lnTo>
                      <a:pt x="84" y="233"/>
                    </a:lnTo>
                    <a:lnTo>
                      <a:pt x="92" y="231"/>
                    </a:lnTo>
                    <a:lnTo>
                      <a:pt x="102" y="229"/>
                    </a:lnTo>
                    <a:lnTo>
                      <a:pt x="109" y="225"/>
                    </a:lnTo>
                    <a:lnTo>
                      <a:pt x="116" y="217"/>
                    </a:lnTo>
                    <a:lnTo>
                      <a:pt x="117" y="173"/>
                    </a:lnTo>
                    <a:lnTo>
                      <a:pt x="118" y="135"/>
                    </a:lnTo>
                    <a:lnTo>
                      <a:pt x="118" y="100"/>
                    </a:lnTo>
                    <a:lnTo>
                      <a:pt x="116" y="70"/>
                    </a:lnTo>
                    <a:lnTo>
                      <a:pt x="110" y="45"/>
                    </a:lnTo>
                    <a:lnTo>
                      <a:pt x="101" y="25"/>
                    </a:lnTo>
                    <a:lnTo>
                      <a:pt x="86" y="10"/>
                    </a:lnTo>
                    <a:lnTo>
                      <a:pt x="65" y="0"/>
                    </a:lnTo>
                    <a:lnTo>
                      <a:pt x="43" y="22"/>
                    </a:lnTo>
                    <a:lnTo>
                      <a:pt x="27" y="47"/>
                    </a:lnTo>
                    <a:lnTo>
                      <a:pt x="14" y="75"/>
                    </a:lnTo>
                    <a:lnTo>
                      <a:pt x="7" y="106"/>
                    </a:lnTo>
                    <a:lnTo>
                      <a:pt x="2" y="138"/>
                    </a:lnTo>
                    <a:lnTo>
                      <a:pt x="0" y="171"/>
                    </a:lnTo>
                    <a:lnTo>
                      <a:pt x="0" y="204"/>
                    </a:lnTo>
                    <a:lnTo>
                      <a:pt x="1" y="237"/>
                    </a:lnTo>
                    <a:lnTo>
                      <a:pt x="5" y="239"/>
                    </a:lnTo>
                    <a:lnTo>
                      <a:pt x="8" y="239"/>
                    </a:lnTo>
                    <a:lnTo>
                      <a:pt x="10" y="237"/>
                    </a:lnTo>
                    <a:lnTo>
                      <a:pt x="11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4" name="Freeform 99"/>
              <p:cNvSpPr>
                <a:spLocks/>
              </p:cNvSpPr>
              <p:nvPr/>
            </p:nvSpPr>
            <p:spPr bwMode="auto">
              <a:xfrm>
                <a:off x="4765" y="1725"/>
                <a:ext cx="87" cy="209"/>
              </a:xfrm>
              <a:custGeom>
                <a:avLst/>
                <a:gdLst>
                  <a:gd name="T0" fmla="*/ 0 w 87"/>
                  <a:gd name="T1" fmla="*/ 209 h 209"/>
                  <a:gd name="T2" fmla="*/ 0 w 87"/>
                  <a:gd name="T3" fmla="*/ 174 h 209"/>
                  <a:gd name="T4" fmla="*/ 4 w 87"/>
                  <a:gd name="T5" fmla="*/ 136 h 209"/>
                  <a:gd name="T6" fmla="*/ 8 w 87"/>
                  <a:gd name="T7" fmla="*/ 101 h 209"/>
                  <a:gd name="T8" fmla="*/ 13 w 87"/>
                  <a:gd name="T9" fmla="*/ 67 h 209"/>
                  <a:gd name="T10" fmla="*/ 17 w 87"/>
                  <a:gd name="T11" fmla="*/ 57 h 209"/>
                  <a:gd name="T12" fmla="*/ 21 w 87"/>
                  <a:gd name="T13" fmla="*/ 48 h 209"/>
                  <a:gd name="T14" fmla="*/ 26 w 87"/>
                  <a:gd name="T15" fmla="*/ 37 h 209"/>
                  <a:gd name="T16" fmla="*/ 31 w 87"/>
                  <a:gd name="T17" fmla="*/ 27 h 209"/>
                  <a:gd name="T18" fmla="*/ 36 w 87"/>
                  <a:gd name="T19" fmla="*/ 18 h 209"/>
                  <a:gd name="T20" fmla="*/ 42 w 87"/>
                  <a:gd name="T21" fmla="*/ 10 h 209"/>
                  <a:gd name="T22" fmla="*/ 49 w 87"/>
                  <a:gd name="T23" fmla="*/ 4 h 209"/>
                  <a:gd name="T24" fmla="*/ 58 w 87"/>
                  <a:gd name="T25" fmla="*/ 0 h 209"/>
                  <a:gd name="T26" fmla="*/ 69 w 87"/>
                  <a:gd name="T27" fmla="*/ 17 h 209"/>
                  <a:gd name="T28" fmla="*/ 76 w 87"/>
                  <a:gd name="T29" fmla="*/ 36 h 209"/>
                  <a:gd name="T30" fmla="*/ 81 w 87"/>
                  <a:gd name="T31" fmla="*/ 57 h 209"/>
                  <a:gd name="T32" fmla="*/ 85 w 87"/>
                  <a:gd name="T33" fmla="*/ 80 h 209"/>
                  <a:gd name="T34" fmla="*/ 87 w 87"/>
                  <a:gd name="T35" fmla="*/ 104 h 209"/>
                  <a:gd name="T36" fmla="*/ 86 w 87"/>
                  <a:gd name="T37" fmla="*/ 128 h 209"/>
                  <a:gd name="T38" fmla="*/ 85 w 87"/>
                  <a:gd name="T39" fmla="*/ 151 h 209"/>
                  <a:gd name="T40" fmla="*/ 84 w 87"/>
                  <a:gd name="T41" fmla="*/ 174 h 209"/>
                  <a:gd name="T42" fmla="*/ 0 w 87"/>
                  <a:gd name="T43" fmla="*/ 209 h 2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209"/>
                  <a:gd name="T68" fmla="*/ 87 w 87"/>
                  <a:gd name="T69" fmla="*/ 209 h 2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209">
                    <a:moveTo>
                      <a:pt x="0" y="209"/>
                    </a:moveTo>
                    <a:lnTo>
                      <a:pt x="0" y="174"/>
                    </a:lnTo>
                    <a:lnTo>
                      <a:pt x="4" y="136"/>
                    </a:lnTo>
                    <a:lnTo>
                      <a:pt x="8" y="101"/>
                    </a:lnTo>
                    <a:lnTo>
                      <a:pt x="13" y="67"/>
                    </a:lnTo>
                    <a:lnTo>
                      <a:pt x="17" y="57"/>
                    </a:lnTo>
                    <a:lnTo>
                      <a:pt x="21" y="48"/>
                    </a:lnTo>
                    <a:lnTo>
                      <a:pt x="26" y="37"/>
                    </a:lnTo>
                    <a:lnTo>
                      <a:pt x="31" y="27"/>
                    </a:lnTo>
                    <a:lnTo>
                      <a:pt x="36" y="18"/>
                    </a:lnTo>
                    <a:lnTo>
                      <a:pt x="42" y="10"/>
                    </a:lnTo>
                    <a:lnTo>
                      <a:pt x="49" y="4"/>
                    </a:lnTo>
                    <a:lnTo>
                      <a:pt x="58" y="0"/>
                    </a:lnTo>
                    <a:lnTo>
                      <a:pt x="69" y="17"/>
                    </a:lnTo>
                    <a:lnTo>
                      <a:pt x="76" y="36"/>
                    </a:lnTo>
                    <a:lnTo>
                      <a:pt x="81" y="57"/>
                    </a:lnTo>
                    <a:lnTo>
                      <a:pt x="85" y="80"/>
                    </a:lnTo>
                    <a:lnTo>
                      <a:pt x="87" y="104"/>
                    </a:lnTo>
                    <a:lnTo>
                      <a:pt x="86" y="128"/>
                    </a:lnTo>
                    <a:lnTo>
                      <a:pt x="85" y="151"/>
                    </a:lnTo>
                    <a:lnTo>
                      <a:pt x="84" y="174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FFD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5" name="Freeform 100"/>
              <p:cNvSpPr>
                <a:spLocks/>
              </p:cNvSpPr>
              <p:nvPr/>
            </p:nvSpPr>
            <p:spPr bwMode="auto">
              <a:xfrm>
                <a:off x="4477" y="2612"/>
                <a:ext cx="558" cy="331"/>
              </a:xfrm>
              <a:custGeom>
                <a:avLst/>
                <a:gdLst>
                  <a:gd name="T0" fmla="*/ 24 w 558"/>
                  <a:gd name="T1" fmla="*/ 130 h 331"/>
                  <a:gd name="T2" fmla="*/ 47 w 558"/>
                  <a:gd name="T3" fmla="*/ 170 h 331"/>
                  <a:gd name="T4" fmla="*/ 79 w 558"/>
                  <a:gd name="T5" fmla="*/ 194 h 331"/>
                  <a:gd name="T6" fmla="*/ 127 w 558"/>
                  <a:gd name="T7" fmla="*/ 197 h 331"/>
                  <a:gd name="T8" fmla="*/ 176 w 558"/>
                  <a:gd name="T9" fmla="*/ 180 h 331"/>
                  <a:gd name="T10" fmla="*/ 220 w 558"/>
                  <a:gd name="T11" fmla="*/ 157 h 331"/>
                  <a:gd name="T12" fmla="*/ 271 w 558"/>
                  <a:gd name="T13" fmla="*/ 125 h 331"/>
                  <a:gd name="T14" fmla="*/ 326 w 558"/>
                  <a:gd name="T15" fmla="*/ 91 h 331"/>
                  <a:gd name="T16" fmla="*/ 382 w 558"/>
                  <a:gd name="T17" fmla="*/ 56 h 331"/>
                  <a:gd name="T18" fmla="*/ 438 w 558"/>
                  <a:gd name="T19" fmla="*/ 27 h 331"/>
                  <a:gd name="T20" fmla="*/ 491 w 558"/>
                  <a:gd name="T21" fmla="*/ 7 h 331"/>
                  <a:gd name="T22" fmla="*/ 538 w 558"/>
                  <a:gd name="T23" fmla="*/ 0 h 331"/>
                  <a:gd name="T24" fmla="*/ 540 w 558"/>
                  <a:gd name="T25" fmla="*/ 7 h 331"/>
                  <a:gd name="T26" fmla="*/ 508 w 558"/>
                  <a:gd name="T27" fmla="*/ 18 h 331"/>
                  <a:gd name="T28" fmla="*/ 482 w 558"/>
                  <a:gd name="T29" fmla="*/ 31 h 331"/>
                  <a:gd name="T30" fmla="*/ 458 w 558"/>
                  <a:gd name="T31" fmla="*/ 46 h 331"/>
                  <a:gd name="T32" fmla="*/ 437 w 558"/>
                  <a:gd name="T33" fmla="*/ 64 h 331"/>
                  <a:gd name="T34" fmla="*/ 415 w 558"/>
                  <a:gd name="T35" fmla="*/ 85 h 331"/>
                  <a:gd name="T36" fmla="*/ 390 w 558"/>
                  <a:gd name="T37" fmla="*/ 109 h 331"/>
                  <a:gd name="T38" fmla="*/ 362 w 558"/>
                  <a:gd name="T39" fmla="*/ 137 h 331"/>
                  <a:gd name="T40" fmla="*/ 335 w 558"/>
                  <a:gd name="T41" fmla="*/ 164 h 331"/>
                  <a:gd name="T42" fmla="*/ 313 w 558"/>
                  <a:gd name="T43" fmla="*/ 191 h 331"/>
                  <a:gd name="T44" fmla="*/ 291 w 558"/>
                  <a:gd name="T45" fmla="*/ 218 h 331"/>
                  <a:gd name="T46" fmla="*/ 266 w 558"/>
                  <a:gd name="T47" fmla="*/ 244 h 331"/>
                  <a:gd name="T48" fmla="*/ 241 w 558"/>
                  <a:gd name="T49" fmla="*/ 269 h 331"/>
                  <a:gd name="T50" fmla="*/ 214 w 558"/>
                  <a:gd name="T51" fmla="*/ 291 h 331"/>
                  <a:gd name="T52" fmla="*/ 185 w 558"/>
                  <a:gd name="T53" fmla="*/ 311 h 331"/>
                  <a:gd name="T54" fmla="*/ 156 w 558"/>
                  <a:gd name="T55" fmla="*/ 326 h 331"/>
                  <a:gd name="T56" fmla="*/ 121 w 558"/>
                  <a:gd name="T57" fmla="*/ 328 h 331"/>
                  <a:gd name="T58" fmla="*/ 86 w 558"/>
                  <a:gd name="T59" fmla="*/ 311 h 331"/>
                  <a:gd name="T60" fmla="*/ 54 w 558"/>
                  <a:gd name="T61" fmla="*/ 284 h 331"/>
                  <a:gd name="T62" fmla="*/ 29 w 558"/>
                  <a:gd name="T63" fmla="*/ 252 h 331"/>
                  <a:gd name="T64" fmla="*/ 14 w 558"/>
                  <a:gd name="T65" fmla="*/ 220 h 331"/>
                  <a:gd name="T66" fmla="*/ 4 w 558"/>
                  <a:gd name="T67" fmla="*/ 188 h 331"/>
                  <a:gd name="T68" fmla="*/ 0 w 558"/>
                  <a:gd name="T69" fmla="*/ 156 h 331"/>
                  <a:gd name="T70" fmla="*/ 6 w 558"/>
                  <a:gd name="T71" fmla="*/ 124 h 3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8"/>
                  <a:gd name="T109" fmla="*/ 0 h 331"/>
                  <a:gd name="T110" fmla="*/ 558 w 558"/>
                  <a:gd name="T111" fmla="*/ 331 h 33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8" h="331">
                    <a:moveTo>
                      <a:pt x="14" y="108"/>
                    </a:moveTo>
                    <a:lnTo>
                      <a:pt x="24" y="130"/>
                    </a:lnTo>
                    <a:lnTo>
                      <a:pt x="34" y="150"/>
                    </a:lnTo>
                    <a:lnTo>
                      <a:pt x="47" y="170"/>
                    </a:lnTo>
                    <a:lnTo>
                      <a:pt x="61" y="184"/>
                    </a:lnTo>
                    <a:lnTo>
                      <a:pt x="79" y="194"/>
                    </a:lnTo>
                    <a:lnTo>
                      <a:pt x="101" y="200"/>
                    </a:lnTo>
                    <a:lnTo>
                      <a:pt x="127" y="197"/>
                    </a:lnTo>
                    <a:lnTo>
                      <a:pt x="158" y="189"/>
                    </a:lnTo>
                    <a:lnTo>
                      <a:pt x="176" y="180"/>
                    </a:lnTo>
                    <a:lnTo>
                      <a:pt x="197" y="170"/>
                    </a:lnTo>
                    <a:lnTo>
                      <a:pt x="220" y="157"/>
                    </a:lnTo>
                    <a:lnTo>
                      <a:pt x="245" y="142"/>
                    </a:lnTo>
                    <a:lnTo>
                      <a:pt x="271" y="125"/>
                    </a:lnTo>
                    <a:lnTo>
                      <a:pt x="298" y="108"/>
                    </a:lnTo>
                    <a:lnTo>
                      <a:pt x="326" y="91"/>
                    </a:lnTo>
                    <a:lnTo>
                      <a:pt x="354" y="73"/>
                    </a:lnTo>
                    <a:lnTo>
                      <a:pt x="382" y="56"/>
                    </a:lnTo>
                    <a:lnTo>
                      <a:pt x="410" y="40"/>
                    </a:lnTo>
                    <a:lnTo>
                      <a:pt x="438" y="27"/>
                    </a:lnTo>
                    <a:lnTo>
                      <a:pt x="465" y="16"/>
                    </a:lnTo>
                    <a:lnTo>
                      <a:pt x="491" y="7"/>
                    </a:lnTo>
                    <a:lnTo>
                      <a:pt x="515" y="2"/>
                    </a:lnTo>
                    <a:lnTo>
                      <a:pt x="538" y="0"/>
                    </a:lnTo>
                    <a:lnTo>
                      <a:pt x="558" y="3"/>
                    </a:lnTo>
                    <a:lnTo>
                      <a:pt x="540" y="7"/>
                    </a:lnTo>
                    <a:lnTo>
                      <a:pt x="523" y="13"/>
                    </a:lnTo>
                    <a:lnTo>
                      <a:pt x="508" y="18"/>
                    </a:lnTo>
                    <a:lnTo>
                      <a:pt x="494" y="23"/>
                    </a:lnTo>
                    <a:lnTo>
                      <a:pt x="482" y="31"/>
                    </a:lnTo>
                    <a:lnTo>
                      <a:pt x="469" y="37"/>
                    </a:lnTo>
                    <a:lnTo>
                      <a:pt x="458" y="46"/>
                    </a:lnTo>
                    <a:lnTo>
                      <a:pt x="447" y="54"/>
                    </a:lnTo>
                    <a:lnTo>
                      <a:pt x="437" y="64"/>
                    </a:lnTo>
                    <a:lnTo>
                      <a:pt x="426" y="74"/>
                    </a:lnTo>
                    <a:lnTo>
                      <a:pt x="415" y="85"/>
                    </a:lnTo>
                    <a:lnTo>
                      <a:pt x="403" y="97"/>
                    </a:lnTo>
                    <a:lnTo>
                      <a:pt x="390" y="109"/>
                    </a:lnTo>
                    <a:lnTo>
                      <a:pt x="377" y="123"/>
                    </a:lnTo>
                    <a:lnTo>
                      <a:pt x="362" y="137"/>
                    </a:lnTo>
                    <a:lnTo>
                      <a:pt x="346" y="152"/>
                    </a:lnTo>
                    <a:lnTo>
                      <a:pt x="335" y="164"/>
                    </a:lnTo>
                    <a:lnTo>
                      <a:pt x="325" y="178"/>
                    </a:lnTo>
                    <a:lnTo>
                      <a:pt x="313" y="191"/>
                    </a:lnTo>
                    <a:lnTo>
                      <a:pt x="302" y="205"/>
                    </a:lnTo>
                    <a:lnTo>
                      <a:pt x="291" y="218"/>
                    </a:lnTo>
                    <a:lnTo>
                      <a:pt x="278" y="232"/>
                    </a:lnTo>
                    <a:lnTo>
                      <a:pt x="266" y="244"/>
                    </a:lnTo>
                    <a:lnTo>
                      <a:pt x="253" y="257"/>
                    </a:lnTo>
                    <a:lnTo>
                      <a:pt x="241" y="269"/>
                    </a:lnTo>
                    <a:lnTo>
                      <a:pt x="227" y="281"/>
                    </a:lnTo>
                    <a:lnTo>
                      <a:pt x="214" y="291"/>
                    </a:lnTo>
                    <a:lnTo>
                      <a:pt x="199" y="302"/>
                    </a:lnTo>
                    <a:lnTo>
                      <a:pt x="185" y="311"/>
                    </a:lnTo>
                    <a:lnTo>
                      <a:pt x="170" y="319"/>
                    </a:lnTo>
                    <a:lnTo>
                      <a:pt x="156" y="326"/>
                    </a:lnTo>
                    <a:lnTo>
                      <a:pt x="140" y="331"/>
                    </a:lnTo>
                    <a:lnTo>
                      <a:pt x="121" y="328"/>
                    </a:lnTo>
                    <a:lnTo>
                      <a:pt x="103" y="320"/>
                    </a:lnTo>
                    <a:lnTo>
                      <a:pt x="86" y="311"/>
                    </a:lnTo>
                    <a:lnTo>
                      <a:pt x="69" y="298"/>
                    </a:lnTo>
                    <a:lnTo>
                      <a:pt x="54" y="284"/>
                    </a:lnTo>
                    <a:lnTo>
                      <a:pt x="41" y="269"/>
                    </a:lnTo>
                    <a:lnTo>
                      <a:pt x="29" y="252"/>
                    </a:lnTo>
                    <a:lnTo>
                      <a:pt x="20" y="236"/>
                    </a:lnTo>
                    <a:lnTo>
                      <a:pt x="14" y="220"/>
                    </a:lnTo>
                    <a:lnTo>
                      <a:pt x="9" y="205"/>
                    </a:lnTo>
                    <a:lnTo>
                      <a:pt x="4" y="188"/>
                    </a:lnTo>
                    <a:lnTo>
                      <a:pt x="1" y="172"/>
                    </a:lnTo>
                    <a:lnTo>
                      <a:pt x="0" y="156"/>
                    </a:lnTo>
                    <a:lnTo>
                      <a:pt x="1" y="139"/>
                    </a:lnTo>
                    <a:lnTo>
                      <a:pt x="6" y="124"/>
                    </a:lnTo>
                    <a:lnTo>
                      <a:pt x="14" y="108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6" name="Freeform 101"/>
              <p:cNvSpPr>
                <a:spLocks/>
              </p:cNvSpPr>
              <p:nvPr/>
            </p:nvSpPr>
            <p:spPr bwMode="auto">
              <a:xfrm>
                <a:off x="4670" y="2665"/>
                <a:ext cx="67" cy="32"/>
              </a:xfrm>
              <a:custGeom>
                <a:avLst/>
                <a:gdLst>
                  <a:gd name="T0" fmla="*/ 67 w 67"/>
                  <a:gd name="T1" fmla="*/ 9 h 32"/>
                  <a:gd name="T2" fmla="*/ 61 w 67"/>
                  <a:gd name="T3" fmla="*/ 11 h 32"/>
                  <a:gd name="T4" fmla="*/ 54 w 67"/>
                  <a:gd name="T5" fmla="*/ 13 h 32"/>
                  <a:gd name="T6" fmla="*/ 46 w 67"/>
                  <a:gd name="T7" fmla="*/ 15 h 32"/>
                  <a:gd name="T8" fmla="*/ 36 w 67"/>
                  <a:gd name="T9" fmla="*/ 18 h 32"/>
                  <a:gd name="T10" fmla="*/ 27 w 67"/>
                  <a:gd name="T11" fmla="*/ 22 h 32"/>
                  <a:gd name="T12" fmla="*/ 18 w 67"/>
                  <a:gd name="T13" fmla="*/ 25 h 32"/>
                  <a:gd name="T14" fmla="*/ 8 w 67"/>
                  <a:gd name="T15" fmla="*/ 28 h 32"/>
                  <a:gd name="T16" fmla="*/ 0 w 67"/>
                  <a:gd name="T17" fmla="*/ 32 h 32"/>
                  <a:gd name="T18" fmla="*/ 5 w 67"/>
                  <a:gd name="T19" fmla="*/ 22 h 32"/>
                  <a:gd name="T20" fmla="*/ 12 w 67"/>
                  <a:gd name="T21" fmla="*/ 13 h 32"/>
                  <a:gd name="T22" fmla="*/ 21 w 67"/>
                  <a:gd name="T23" fmla="*/ 7 h 32"/>
                  <a:gd name="T24" fmla="*/ 29 w 67"/>
                  <a:gd name="T25" fmla="*/ 2 h 32"/>
                  <a:gd name="T26" fmla="*/ 38 w 67"/>
                  <a:gd name="T27" fmla="*/ 0 h 32"/>
                  <a:gd name="T28" fmla="*/ 49 w 67"/>
                  <a:gd name="T29" fmla="*/ 0 h 32"/>
                  <a:gd name="T30" fmla="*/ 58 w 67"/>
                  <a:gd name="T31" fmla="*/ 3 h 32"/>
                  <a:gd name="T32" fmla="*/ 67 w 67"/>
                  <a:gd name="T33" fmla="*/ 9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32"/>
                  <a:gd name="T53" fmla="*/ 67 w 67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32">
                    <a:moveTo>
                      <a:pt x="67" y="9"/>
                    </a:moveTo>
                    <a:lnTo>
                      <a:pt x="61" y="11"/>
                    </a:lnTo>
                    <a:lnTo>
                      <a:pt x="54" y="13"/>
                    </a:lnTo>
                    <a:lnTo>
                      <a:pt x="46" y="15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18" y="25"/>
                    </a:lnTo>
                    <a:lnTo>
                      <a:pt x="8" y="28"/>
                    </a:lnTo>
                    <a:lnTo>
                      <a:pt x="0" y="32"/>
                    </a:lnTo>
                    <a:lnTo>
                      <a:pt x="5" y="22"/>
                    </a:lnTo>
                    <a:lnTo>
                      <a:pt x="12" y="13"/>
                    </a:lnTo>
                    <a:lnTo>
                      <a:pt x="21" y="7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58" y="3"/>
                    </a:lnTo>
                    <a:lnTo>
                      <a:pt x="67" y="9"/>
                    </a:lnTo>
                    <a:close/>
                  </a:path>
                </a:pathLst>
              </a:custGeom>
              <a:solidFill>
                <a:srgbClr val="D3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7" name="Freeform 102"/>
              <p:cNvSpPr>
                <a:spLocks/>
              </p:cNvSpPr>
              <p:nvPr/>
            </p:nvSpPr>
            <p:spPr bwMode="auto">
              <a:xfrm>
                <a:off x="4595" y="2676"/>
                <a:ext cx="30" cy="44"/>
              </a:xfrm>
              <a:custGeom>
                <a:avLst/>
                <a:gdLst>
                  <a:gd name="T0" fmla="*/ 30 w 30"/>
                  <a:gd name="T1" fmla="*/ 3 h 44"/>
                  <a:gd name="T2" fmla="*/ 26 w 30"/>
                  <a:gd name="T3" fmla="*/ 14 h 44"/>
                  <a:gd name="T4" fmla="*/ 22 w 30"/>
                  <a:gd name="T5" fmla="*/ 26 h 44"/>
                  <a:gd name="T6" fmla="*/ 17 w 30"/>
                  <a:gd name="T7" fmla="*/ 36 h 44"/>
                  <a:gd name="T8" fmla="*/ 11 w 30"/>
                  <a:gd name="T9" fmla="*/ 44 h 44"/>
                  <a:gd name="T10" fmla="*/ 3 w 30"/>
                  <a:gd name="T11" fmla="*/ 41 h 44"/>
                  <a:gd name="T12" fmla="*/ 1 w 30"/>
                  <a:gd name="T13" fmla="*/ 34 h 44"/>
                  <a:gd name="T14" fmla="*/ 0 w 30"/>
                  <a:gd name="T15" fmla="*/ 26 h 44"/>
                  <a:gd name="T16" fmla="*/ 0 w 30"/>
                  <a:gd name="T17" fmla="*/ 15 h 44"/>
                  <a:gd name="T18" fmla="*/ 6 w 30"/>
                  <a:gd name="T19" fmla="*/ 9 h 44"/>
                  <a:gd name="T20" fmla="*/ 14 w 30"/>
                  <a:gd name="T21" fmla="*/ 3 h 44"/>
                  <a:gd name="T22" fmla="*/ 22 w 30"/>
                  <a:gd name="T23" fmla="*/ 0 h 44"/>
                  <a:gd name="T24" fmla="*/ 30 w 30"/>
                  <a:gd name="T25" fmla="*/ 3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4"/>
                  <a:gd name="T41" fmla="*/ 30 w 30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4">
                    <a:moveTo>
                      <a:pt x="30" y="3"/>
                    </a:moveTo>
                    <a:lnTo>
                      <a:pt x="26" y="14"/>
                    </a:lnTo>
                    <a:lnTo>
                      <a:pt x="22" y="26"/>
                    </a:lnTo>
                    <a:lnTo>
                      <a:pt x="17" y="36"/>
                    </a:lnTo>
                    <a:lnTo>
                      <a:pt x="11" y="44"/>
                    </a:lnTo>
                    <a:lnTo>
                      <a:pt x="3" y="41"/>
                    </a:lnTo>
                    <a:lnTo>
                      <a:pt x="1" y="34"/>
                    </a:lnTo>
                    <a:lnTo>
                      <a:pt x="0" y="26"/>
                    </a:lnTo>
                    <a:lnTo>
                      <a:pt x="0" y="15"/>
                    </a:lnTo>
                    <a:lnTo>
                      <a:pt x="6" y="9"/>
                    </a:lnTo>
                    <a:lnTo>
                      <a:pt x="14" y="3"/>
                    </a:lnTo>
                    <a:lnTo>
                      <a:pt x="22" y="0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D3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8" name="Freeform 103"/>
              <p:cNvSpPr>
                <a:spLocks/>
              </p:cNvSpPr>
              <p:nvPr/>
            </p:nvSpPr>
            <p:spPr bwMode="auto">
              <a:xfrm>
                <a:off x="4635" y="2677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4 w 25"/>
                  <a:gd name="T5" fmla="*/ 19 h 32"/>
                  <a:gd name="T6" fmla="*/ 9 w 25"/>
                  <a:gd name="T7" fmla="*/ 28 h 32"/>
                  <a:gd name="T8" fmla="*/ 0 w 25"/>
                  <a:gd name="T9" fmla="*/ 32 h 32"/>
                  <a:gd name="T10" fmla="*/ 1 w 25"/>
                  <a:gd name="T11" fmla="*/ 20 h 32"/>
                  <a:gd name="T12" fmla="*/ 7 w 25"/>
                  <a:gd name="T13" fmla="*/ 11 h 32"/>
                  <a:gd name="T14" fmla="*/ 15 w 25"/>
                  <a:gd name="T15" fmla="*/ 3 h 32"/>
                  <a:gd name="T16" fmla="*/ 25 w 25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2"/>
                  <a:gd name="T29" fmla="*/ 25 w 2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4" y="19"/>
                    </a:lnTo>
                    <a:lnTo>
                      <a:pt x="9" y="28"/>
                    </a:lnTo>
                    <a:lnTo>
                      <a:pt x="0" y="32"/>
                    </a:lnTo>
                    <a:lnTo>
                      <a:pt x="1" y="20"/>
                    </a:lnTo>
                    <a:lnTo>
                      <a:pt x="7" y="11"/>
                    </a:lnTo>
                    <a:lnTo>
                      <a:pt x="15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3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9" name="Freeform 104"/>
              <p:cNvSpPr>
                <a:spLocks/>
              </p:cNvSpPr>
              <p:nvPr/>
            </p:nvSpPr>
            <p:spPr bwMode="auto">
              <a:xfrm>
                <a:off x="4730" y="2765"/>
                <a:ext cx="290" cy="132"/>
              </a:xfrm>
              <a:custGeom>
                <a:avLst/>
                <a:gdLst>
                  <a:gd name="T0" fmla="*/ 290 w 290"/>
                  <a:gd name="T1" fmla="*/ 27 h 132"/>
                  <a:gd name="T2" fmla="*/ 287 w 290"/>
                  <a:gd name="T3" fmla="*/ 36 h 132"/>
                  <a:gd name="T4" fmla="*/ 282 w 290"/>
                  <a:gd name="T5" fmla="*/ 42 h 132"/>
                  <a:gd name="T6" fmla="*/ 273 w 290"/>
                  <a:gd name="T7" fmla="*/ 46 h 132"/>
                  <a:gd name="T8" fmla="*/ 265 w 290"/>
                  <a:gd name="T9" fmla="*/ 49 h 132"/>
                  <a:gd name="T10" fmla="*/ 255 w 290"/>
                  <a:gd name="T11" fmla="*/ 50 h 132"/>
                  <a:gd name="T12" fmla="*/ 245 w 290"/>
                  <a:gd name="T13" fmla="*/ 52 h 132"/>
                  <a:gd name="T14" fmla="*/ 236 w 290"/>
                  <a:gd name="T15" fmla="*/ 54 h 132"/>
                  <a:gd name="T16" fmla="*/ 228 w 290"/>
                  <a:gd name="T17" fmla="*/ 57 h 132"/>
                  <a:gd name="T18" fmla="*/ 217 w 290"/>
                  <a:gd name="T19" fmla="*/ 63 h 132"/>
                  <a:gd name="T20" fmla="*/ 207 w 290"/>
                  <a:gd name="T21" fmla="*/ 66 h 132"/>
                  <a:gd name="T22" fmla="*/ 195 w 290"/>
                  <a:gd name="T23" fmla="*/ 69 h 132"/>
                  <a:gd name="T24" fmla="*/ 185 w 290"/>
                  <a:gd name="T25" fmla="*/ 71 h 132"/>
                  <a:gd name="T26" fmla="*/ 174 w 290"/>
                  <a:gd name="T27" fmla="*/ 73 h 132"/>
                  <a:gd name="T28" fmla="*/ 162 w 290"/>
                  <a:gd name="T29" fmla="*/ 76 h 132"/>
                  <a:gd name="T30" fmla="*/ 152 w 290"/>
                  <a:gd name="T31" fmla="*/ 81 h 132"/>
                  <a:gd name="T32" fmla="*/ 142 w 290"/>
                  <a:gd name="T33" fmla="*/ 86 h 132"/>
                  <a:gd name="T34" fmla="*/ 125 w 290"/>
                  <a:gd name="T35" fmla="*/ 92 h 132"/>
                  <a:gd name="T36" fmla="*/ 107 w 290"/>
                  <a:gd name="T37" fmla="*/ 98 h 132"/>
                  <a:gd name="T38" fmla="*/ 88 w 290"/>
                  <a:gd name="T39" fmla="*/ 103 h 132"/>
                  <a:gd name="T40" fmla="*/ 71 w 290"/>
                  <a:gd name="T41" fmla="*/ 107 h 132"/>
                  <a:gd name="T42" fmla="*/ 53 w 290"/>
                  <a:gd name="T43" fmla="*/ 113 h 132"/>
                  <a:gd name="T44" fmla="*/ 35 w 290"/>
                  <a:gd name="T45" fmla="*/ 118 h 132"/>
                  <a:gd name="T46" fmla="*/ 18 w 290"/>
                  <a:gd name="T47" fmla="*/ 125 h 132"/>
                  <a:gd name="T48" fmla="*/ 0 w 290"/>
                  <a:gd name="T49" fmla="*/ 132 h 132"/>
                  <a:gd name="T50" fmla="*/ 13 w 290"/>
                  <a:gd name="T51" fmla="*/ 117 h 132"/>
                  <a:gd name="T52" fmla="*/ 27 w 290"/>
                  <a:gd name="T53" fmla="*/ 103 h 132"/>
                  <a:gd name="T54" fmla="*/ 41 w 290"/>
                  <a:gd name="T55" fmla="*/ 90 h 132"/>
                  <a:gd name="T56" fmla="*/ 55 w 290"/>
                  <a:gd name="T57" fmla="*/ 78 h 132"/>
                  <a:gd name="T58" fmla="*/ 69 w 290"/>
                  <a:gd name="T59" fmla="*/ 64 h 132"/>
                  <a:gd name="T60" fmla="*/ 81 w 290"/>
                  <a:gd name="T61" fmla="*/ 50 h 132"/>
                  <a:gd name="T62" fmla="*/ 94 w 290"/>
                  <a:gd name="T63" fmla="*/ 34 h 132"/>
                  <a:gd name="T64" fmla="*/ 104 w 290"/>
                  <a:gd name="T65" fmla="*/ 17 h 132"/>
                  <a:gd name="T66" fmla="*/ 122 w 290"/>
                  <a:gd name="T67" fmla="*/ 5 h 132"/>
                  <a:gd name="T68" fmla="*/ 139 w 290"/>
                  <a:gd name="T69" fmla="*/ 0 h 132"/>
                  <a:gd name="T70" fmla="*/ 158 w 290"/>
                  <a:gd name="T71" fmla="*/ 0 h 132"/>
                  <a:gd name="T72" fmla="*/ 178 w 290"/>
                  <a:gd name="T73" fmla="*/ 2 h 132"/>
                  <a:gd name="T74" fmla="*/ 197 w 290"/>
                  <a:gd name="T75" fmla="*/ 6 h 132"/>
                  <a:gd name="T76" fmla="*/ 217 w 290"/>
                  <a:gd name="T77" fmla="*/ 11 h 132"/>
                  <a:gd name="T78" fmla="*/ 236 w 290"/>
                  <a:gd name="T79" fmla="*/ 15 h 132"/>
                  <a:gd name="T80" fmla="*/ 256 w 290"/>
                  <a:gd name="T81" fmla="*/ 17 h 132"/>
                  <a:gd name="T82" fmla="*/ 290 w 290"/>
                  <a:gd name="T83" fmla="*/ 27 h 1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0"/>
                  <a:gd name="T127" fmla="*/ 0 h 132"/>
                  <a:gd name="T128" fmla="*/ 290 w 290"/>
                  <a:gd name="T129" fmla="*/ 132 h 1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0" h="132">
                    <a:moveTo>
                      <a:pt x="290" y="27"/>
                    </a:moveTo>
                    <a:lnTo>
                      <a:pt x="287" y="36"/>
                    </a:lnTo>
                    <a:lnTo>
                      <a:pt x="282" y="42"/>
                    </a:lnTo>
                    <a:lnTo>
                      <a:pt x="273" y="46"/>
                    </a:lnTo>
                    <a:lnTo>
                      <a:pt x="265" y="49"/>
                    </a:lnTo>
                    <a:lnTo>
                      <a:pt x="255" y="50"/>
                    </a:lnTo>
                    <a:lnTo>
                      <a:pt x="245" y="52"/>
                    </a:lnTo>
                    <a:lnTo>
                      <a:pt x="236" y="54"/>
                    </a:lnTo>
                    <a:lnTo>
                      <a:pt x="228" y="57"/>
                    </a:lnTo>
                    <a:lnTo>
                      <a:pt x="217" y="63"/>
                    </a:lnTo>
                    <a:lnTo>
                      <a:pt x="207" y="66"/>
                    </a:lnTo>
                    <a:lnTo>
                      <a:pt x="195" y="69"/>
                    </a:lnTo>
                    <a:lnTo>
                      <a:pt x="185" y="71"/>
                    </a:lnTo>
                    <a:lnTo>
                      <a:pt x="174" y="73"/>
                    </a:lnTo>
                    <a:lnTo>
                      <a:pt x="162" y="76"/>
                    </a:lnTo>
                    <a:lnTo>
                      <a:pt x="152" y="81"/>
                    </a:lnTo>
                    <a:lnTo>
                      <a:pt x="142" y="86"/>
                    </a:lnTo>
                    <a:lnTo>
                      <a:pt x="125" y="92"/>
                    </a:lnTo>
                    <a:lnTo>
                      <a:pt x="107" y="98"/>
                    </a:lnTo>
                    <a:lnTo>
                      <a:pt x="88" y="103"/>
                    </a:lnTo>
                    <a:lnTo>
                      <a:pt x="71" y="107"/>
                    </a:lnTo>
                    <a:lnTo>
                      <a:pt x="53" y="113"/>
                    </a:lnTo>
                    <a:lnTo>
                      <a:pt x="35" y="118"/>
                    </a:lnTo>
                    <a:lnTo>
                      <a:pt x="18" y="125"/>
                    </a:lnTo>
                    <a:lnTo>
                      <a:pt x="0" y="132"/>
                    </a:lnTo>
                    <a:lnTo>
                      <a:pt x="13" y="117"/>
                    </a:lnTo>
                    <a:lnTo>
                      <a:pt x="27" y="103"/>
                    </a:lnTo>
                    <a:lnTo>
                      <a:pt x="41" y="90"/>
                    </a:lnTo>
                    <a:lnTo>
                      <a:pt x="55" y="78"/>
                    </a:lnTo>
                    <a:lnTo>
                      <a:pt x="69" y="64"/>
                    </a:lnTo>
                    <a:lnTo>
                      <a:pt x="81" y="50"/>
                    </a:lnTo>
                    <a:lnTo>
                      <a:pt x="94" y="34"/>
                    </a:lnTo>
                    <a:lnTo>
                      <a:pt x="104" y="17"/>
                    </a:lnTo>
                    <a:lnTo>
                      <a:pt x="122" y="5"/>
                    </a:lnTo>
                    <a:lnTo>
                      <a:pt x="139" y="0"/>
                    </a:lnTo>
                    <a:lnTo>
                      <a:pt x="158" y="0"/>
                    </a:lnTo>
                    <a:lnTo>
                      <a:pt x="178" y="2"/>
                    </a:lnTo>
                    <a:lnTo>
                      <a:pt x="197" y="6"/>
                    </a:lnTo>
                    <a:lnTo>
                      <a:pt x="217" y="11"/>
                    </a:lnTo>
                    <a:lnTo>
                      <a:pt x="236" y="15"/>
                    </a:lnTo>
                    <a:lnTo>
                      <a:pt x="256" y="17"/>
                    </a:lnTo>
                    <a:lnTo>
                      <a:pt x="290" y="27"/>
                    </a:lnTo>
                    <a:close/>
                  </a:path>
                </a:pathLst>
              </a:custGeom>
              <a:solidFill>
                <a:srgbClr val="BCCE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0" name="Freeform 105"/>
              <p:cNvSpPr>
                <a:spLocks/>
              </p:cNvSpPr>
              <p:nvPr/>
            </p:nvSpPr>
            <p:spPr bwMode="auto">
              <a:xfrm>
                <a:off x="5134" y="2796"/>
                <a:ext cx="20" cy="28"/>
              </a:xfrm>
              <a:custGeom>
                <a:avLst/>
                <a:gdLst>
                  <a:gd name="T0" fmla="*/ 18 w 20"/>
                  <a:gd name="T1" fmla="*/ 28 h 28"/>
                  <a:gd name="T2" fmla="*/ 10 w 20"/>
                  <a:gd name="T3" fmla="*/ 25 h 28"/>
                  <a:gd name="T4" fmla="*/ 6 w 20"/>
                  <a:gd name="T5" fmla="*/ 19 h 28"/>
                  <a:gd name="T6" fmla="*/ 4 w 20"/>
                  <a:gd name="T7" fmla="*/ 10 h 28"/>
                  <a:gd name="T8" fmla="*/ 0 w 20"/>
                  <a:gd name="T9" fmla="*/ 3 h 28"/>
                  <a:gd name="T10" fmla="*/ 12 w 20"/>
                  <a:gd name="T11" fmla="*/ 0 h 28"/>
                  <a:gd name="T12" fmla="*/ 18 w 20"/>
                  <a:gd name="T13" fmla="*/ 3 h 28"/>
                  <a:gd name="T14" fmla="*/ 20 w 20"/>
                  <a:gd name="T15" fmla="*/ 12 h 28"/>
                  <a:gd name="T16" fmla="*/ 18 w 20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8"/>
                  <a:gd name="T29" fmla="*/ 20 w 20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8">
                    <a:moveTo>
                      <a:pt x="18" y="28"/>
                    </a:moveTo>
                    <a:lnTo>
                      <a:pt x="10" y="25"/>
                    </a:lnTo>
                    <a:lnTo>
                      <a:pt x="6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8" y="3"/>
                    </a:lnTo>
                    <a:lnTo>
                      <a:pt x="20" y="12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1" name="Freeform 106"/>
              <p:cNvSpPr>
                <a:spLocks/>
              </p:cNvSpPr>
              <p:nvPr/>
            </p:nvSpPr>
            <p:spPr bwMode="auto">
              <a:xfrm>
                <a:off x="5035" y="2796"/>
                <a:ext cx="20" cy="42"/>
              </a:xfrm>
              <a:custGeom>
                <a:avLst/>
                <a:gdLst>
                  <a:gd name="T0" fmla="*/ 20 w 20"/>
                  <a:gd name="T1" fmla="*/ 3 h 42"/>
                  <a:gd name="T2" fmla="*/ 18 w 20"/>
                  <a:gd name="T3" fmla="*/ 13 h 42"/>
                  <a:gd name="T4" fmla="*/ 15 w 20"/>
                  <a:gd name="T5" fmla="*/ 25 h 42"/>
                  <a:gd name="T6" fmla="*/ 9 w 20"/>
                  <a:gd name="T7" fmla="*/ 35 h 42"/>
                  <a:gd name="T8" fmla="*/ 0 w 20"/>
                  <a:gd name="T9" fmla="*/ 42 h 42"/>
                  <a:gd name="T10" fmla="*/ 0 w 20"/>
                  <a:gd name="T11" fmla="*/ 28 h 42"/>
                  <a:gd name="T12" fmla="*/ 1 w 20"/>
                  <a:gd name="T13" fmla="*/ 11 h 42"/>
                  <a:gd name="T14" fmla="*/ 6 w 20"/>
                  <a:gd name="T15" fmla="*/ 0 h 42"/>
                  <a:gd name="T16" fmla="*/ 20 w 20"/>
                  <a:gd name="T17" fmla="*/ 3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2"/>
                  <a:gd name="T29" fmla="*/ 20 w 2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2">
                    <a:moveTo>
                      <a:pt x="20" y="3"/>
                    </a:moveTo>
                    <a:lnTo>
                      <a:pt x="18" y="13"/>
                    </a:lnTo>
                    <a:lnTo>
                      <a:pt x="15" y="25"/>
                    </a:lnTo>
                    <a:lnTo>
                      <a:pt x="9" y="35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11"/>
                    </a:lnTo>
                    <a:lnTo>
                      <a:pt x="6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2" name="Freeform 107"/>
              <p:cNvSpPr>
                <a:spLocks/>
              </p:cNvSpPr>
              <p:nvPr/>
            </p:nvSpPr>
            <p:spPr bwMode="auto">
              <a:xfrm>
                <a:off x="5073" y="2802"/>
                <a:ext cx="34" cy="43"/>
              </a:xfrm>
              <a:custGeom>
                <a:avLst/>
                <a:gdLst>
                  <a:gd name="T0" fmla="*/ 31 w 34"/>
                  <a:gd name="T1" fmla="*/ 34 h 43"/>
                  <a:gd name="T2" fmla="*/ 28 w 34"/>
                  <a:gd name="T3" fmla="*/ 35 h 43"/>
                  <a:gd name="T4" fmla="*/ 25 w 34"/>
                  <a:gd name="T5" fmla="*/ 37 h 43"/>
                  <a:gd name="T6" fmla="*/ 22 w 34"/>
                  <a:gd name="T7" fmla="*/ 39 h 43"/>
                  <a:gd name="T8" fmla="*/ 20 w 34"/>
                  <a:gd name="T9" fmla="*/ 43 h 43"/>
                  <a:gd name="T10" fmla="*/ 17 w 34"/>
                  <a:gd name="T11" fmla="*/ 30 h 43"/>
                  <a:gd name="T12" fmla="*/ 13 w 34"/>
                  <a:gd name="T13" fmla="*/ 18 h 43"/>
                  <a:gd name="T14" fmla="*/ 7 w 34"/>
                  <a:gd name="T15" fmla="*/ 7 h 43"/>
                  <a:gd name="T16" fmla="*/ 0 w 34"/>
                  <a:gd name="T17" fmla="*/ 0 h 43"/>
                  <a:gd name="T18" fmla="*/ 34 w 34"/>
                  <a:gd name="T19" fmla="*/ 0 h 43"/>
                  <a:gd name="T20" fmla="*/ 31 w 34"/>
                  <a:gd name="T21" fmla="*/ 34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43"/>
                  <a:gd name="T35" fmla="*/ 34 w 34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43">
                    <a:moveTo>
                      <a:pt x="31" y="34"/>
                    </a:moveTo>
                    <a:lnTo>
                      <a:pt x="28" y="35"/>
                    </a:lnTo>
                    <a:lnTo>
                      <a:pt x="25" y="37"/>
                    </a:lnTo>
                    <a:lnTo>
                      <a:pt x="22" y="39"/>
                    </a:lnTo>
                    <a:lnTo>
                      <a:pt x="20" y="43"/>
                    </a:lnTo>
                    <a:lnTo>
                      <a:pt x="17" y="30"/>
                    </a:lnTo>
                    <a:lnTo>
                      <a:pt x="13" y="18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3" name="Freeform 108"/>
              <p:cNvSpPr>
                <a:spLocks/>
              </p:cNvSpPr>
              <p:nvPr/>
            </p:nvSpPr>
            <p:spPr bwMode="auto">
              <a:xfrm>
                <a:off x="4857" y="2033"/>
                <a:ext cx="175" cy="168"/>
              </a:xfrm>
              <a:custGeom>
                <a:avLst/>
                <a:gdLst>
                  <a:gd name="T0" fmla="*/ 151 w 175"/>
                  <a:gd name="T1" fmla="*/ 30 h 168"/>
                  <a:gd name="T2" fmla="*/ 158 w 175"/>
                  <a:gd name="T3" fmla="*/ 77 h 168"/>
                  <a:gd name="T4" fmla="*/ 170 w 175"/>
                  <a:gd name="T5" fmla="*/ 96 h 168"/>
                  <a:gd name="T6" fmla="*/ 175 w 175"/>
                  <a:gd name="T7" fmla="*/ 107 h 168"/>
                  <a:gd name="T8" fmla="*/ 166 w 175"/>
                  <a:gd name="T9" fmla="*/ 128 h 168"/>
                  <a:gd name="T10" fmla="*/ 157 w 175"/>
                  <a:gd name="T11" fmla="*/ 153 h 168"/>
                  <a:gd name="T12" fmla="*/ 134 w 175"/>
                  <a:gd name="T13" fmla="*/ 156 h 168"/>
                  <a:gd name="T14" fmla="*/ 124 w 175"/>
                  <a:gd name="T15" fmla="*/ 146 h 168"/>
                  <a:gd name="T16" fmla="*/ 120 w 175"/>
                  <a:gd name="T17" fmla="*/ 110 h 168"/>
                  <a:gd name="T18" fmla="*/ 138 w 175"/>
                  <a:gd name="T19" fmla="*/ 112 h 168"/>
                  <a:gd name="T20" fmla="*/ 150 w 175"/>
                  <a:gd name="T21" fmla="*/ 124 h 168"/>
                  <a:gd name="T22" fmla="*/ 149 w 175"/>
                  <a:gd name="T23" fmla="*/ 133 h 168"/>
                  <a:gd name="T24" fmla="*/ 154 w 175"/>
                  <a:gd name="T25" fmla="*/ 141 h 168"/>
                  <a:gd name="T26" fmla="*/ 162 w 175"/>
                  <a:gd name="T27" fmla="*/ 124 h 168"/>
                  <a:gd name="T28" fmla="*/ 163 w 175"/>
                  <a:gd name="T29" fmla="*/ 107 h 168"/>
                  <a:gd name="T30" fmla="*/ 158 w 175"/>
                  <a:gd name="T31" fmla="*/ 111 h 168"/>
                  <a:gd name="T32" fmla="*/ 156 w 175"/>
                  <a:gd name="T33" fmla="*/ 115 h 168"/>
                  <a:gd name="T34" fmla="*/ 145 w 175"/>
                  <a:gd name="T35" fmla="*/ 66 h 168"/>
                  <a:gd name="T36" fmla="*/ 131 w 175"/>
                  <a:gd name="T37" fmla="*/ 17 h 168"/>
                  <a:gd name="T38" fmla="*/ 113 w 175"/>
                  <a:gd name="T39" fmla="*/ 25 h 168"/>
                  <a:gd name="T40" fmla="*/ 91 w 175"/>
                  <a:gd name="T41" fmla="*/ 51 h 168"/>
                  <a:gd name="T42" fmla="*/ 77 w 175"/>
                  <a:gd name="T43" fmla="*/ 83 h 168"/>
                  <a:gd name="T44" fmla="*/ 69 w 175"/>
                  <a:gd name="T45" fmla="*/ 118 h 168"/>
                  <a:gd name="T46" fmla="*/ 64 w 175"/>
                  <a:gd name="T47" fmla="*/ 143 h 168"/>
                  <a:gd name="T48" fmla="*/ 55 w 175"/>
                  <a:gd name="T49" fmla="*/ 160 h 168"/>
                  <a:gd name="T50" fmla="*/ 39 w 175"/>
                  <a:gd name="T51" fmla="*/ 168 h 168"/>
                  <a:gd name="T52" fmla="*/ 27 w 175"/>
                  <a:gd name="T53" fmla="*/ 167 h 168"/>
                  <a:gd name="T54" fmla="*/ 15 w 175"/>
                  <a:gd name="T55" fmla="*/ 162 h 168"/>
                  <a:gd name="T56" fmla="*/ 5 w 175"/>
                  <a:gd name="T57" fmla="*/ 155 h 168"/>
                  <a:gd name="T58" fmla="*/ 0 w 175"/>
                  <a:gd name="T59" fmla="*/ 137 h 168"/>
                  <a:gd name="T60" fmla="*/ 3 w 175"/>
                  <a:gd name="T61" fmla="*/ 112 h 168"/>
                  <a:gd name="T62" fmla="*/ 19 w 175"/>
                  <a:gd name="T63" fmla="*/ 107 h 168"/>
                  <a:gd name="T64" fmla="*/ 11 w 175"/>
                  <a:gd name="T65" fmla="*/ 124 h 168"/>
                  <a:gd name="T66" fmla="*/ 10 w 175"/>
                  <a:gd name="T67" fmla="*/ 144 h 168"/>
                  <a:gd name="T68" fmla="*/ 24 w 175"/>
                  <a:gd name="T69" fmla="*/ 156 h 168"/>
                  <a:gd name="T70" fmla="*/ 38 w 175"/>
                  <a:gd name="T71" fmla="*/ 161 h 168"/>
                  <a:gd name="T72" fmla="*/ 50 w 175"/>
                  <a:gd name="T73" fmla="*/ 129 h 168"/>
                  <a:gd name="T74" fmla="*/ 61 w 175"/>
                  <a:gd name="T75" fmla="*/ 98 h 168"/>
                  <a:gd name="T76" fmla="*/ 64 w 175"/>
                  <a:gd name="T77" fmla="*/ 76 h 168"/>
                  <a:gd name="T78" fmla="*/ 74 w 175"/>
                  <a:gd name="T79" fmla="*/ 57 h 168"/>
                  <a:gd name="T80" fmla="*/ 86 w 175"/>
                  <a:gd name="T81" fmla="*/ 40 h 168"/>
                  <a:gd name="T82" fmla="*/ 101 w 175"/>
                  <a:gd name="T83" fmla="*/ 23 h 168"/>
                  <a:gd name="T84" fmla="*/ 93 w 175"/>
                  <a:gd name="T85" fmla="*/ 19 h 168"/>
                  <a:gd name="T86" fmla="*/ 83 w 175"/>
                  <a:gd name="T87" fmla="*/ 19 h 168"/>
                  <a:gd name="T88" fmla="*/ 73 w 175"/>
                  <a:gd name="T89" fmla="*/ 23 h 168"/>
                  <a:gd name="T90" fmla="*/ 63 w 175"/>
                  <a:gd name="T91" fmla="*/ 26 h 168"/>
                  <a:gd name="T92" fmla="*/ 70 w 175"/>
                  <a:gd name="T93" fmla="*/ 13 h 168"/>
                  <a:gd name="T94" fmla="*/ 86 w 175"/>
                  <a:gd name="T95" fmla="*/ 7 h 168"/>
                  <a:gd name="T96" fmla="*/ 103 w 175"/>
                  <a:gd name="T97" fmla="*/ 11 h 168"/>
                  <a:gd name="T98" fmla="*/ 117 w 175"/>
                  <a:gd name="T99" fmla="*/ 3 h 168"/>
                  <a:gd name="T100" fmla="*/ 132 w 175"/>
                  <a:gd name="T101" fmla="*/ 0 h 168"/>
                  <a:gd name="T102" fmla="*/ 145 w 175"/>
                  <a:gd name="T103" fmla="*/ 12 h 16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5"/>
                  <a:gd name="T157" fmla="*/ 0 h 168"/>
                  <a:gd name="T158" fmla="*/ 175 w 175"/>
                  <a:gd name="T159" fmla="*/ 168 h 16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5" h="168">
                    <a:moveTo>
                      <a:pt x="145" y="12"/>
                    </a:moveTo>
                    <a:lnTo>
                      <a:pt x="151" y="30"/>
                    </a:lnTo>
                    <a:lnTo>
                      <a:pt x="155" y="54"/>
                    </a:lnTo>
                    <a:lnTo>
                      <a:pt x="158" y="77"/>
                    </a:lnTo>
                    <a:lnTo>
                      <a:pt x="162" y="95"/>
                    </a:lnTo>
                    <a:lnTo>
                      <a:pt x="170" y="96"/>
                    </a:lnTo>
                    <a:lnTo>
                      <a:pt x="175" y="101"/>
                    </a:lnTo>
                    <a:lnTo>
                      <a:pt x="175" y="107"/>
                    </a:lnTo>
                    <a:lnTo>
                      <a:pt x="170" y="115"/>
                    </a:lnTo>
                    <a:lnTo>
                      <a:pt x="166" y="128"/>
                    </a:lnTo>
                    <a:lnTo>
                      <a:pt x="163" y="142"/>
                    </a:lnTo>
                    <a:lnTo>
                      <a:pt x="157" y="153"/>
                    </a:lnTo>
                    <a:lnTo>
                      <a:pt x="142" y="156"/>
                    </a:lnTo>
                    <a:lnTo>
                      <a:pt x="134" y="156"/>
                    </a:lnTo>
                    <a:lnTo>
                      <a:pt x="129" y="152"/>
                    </a:lnTo>
                    <a:lnTo>
                      <a:pt x="124" y="146"/>
                    </a:lnTo>
                    <a:lnTo>
                      <a:pt x="120" y="141"/>
                    </a:lnTo>
                    <a:lnTo>
                      <a:pt x="120" y="110"/>
                    </a:lnTo>
                    <a:lnTo>
                      <a:pt x="130" y="109"/>
                    </a:lnTo>
                    <a:lnTo>
                      <a:pt x="138" y="112"/>
                    </a:lnTo>
                    <a:lnTo>
                      <a:pt x="145" y="118"/>
                    </a:lnTo>
                    <a:lnTo>
                      <a:pt x="150" y="124"/>
                    </a:lnTo>
                    <a:lnTo>
                      <a:pt x="147" y="128"/>
                    </a:lnTo>
                    <a:lnTo>
                      <a:pt x="149" y="133"/>
                    </a:lnTo>
                    <a:lnTo>
                      <a:pt x="151" y="137"/>
                    </a:lnTo>
                    <a:lnTo>
                      <a:pt x="154" y="141"/>
                    </a:lnTo>
                    <a:lnTo>
                      <a:pt x="158" y="133"/>
                    </a:lnTo>
                    <a:lnTo>
                      <a:pt x="162" y="124"/>
                    </a:lnTo>
                    <a:lnTo>
                      <a:pt x="165" y="115"/>
                    </a:lnTo>
                    <a:lnTo>
                      <a:pt x="163" y="107"/>
                    </a:lnTo>
                    <a:lnTo>
                      <a:pt x="161" y="109"/>
                    </a:lnTo>
                    <a:lnTo>
                      <a:pt x="158" y="111"/>
                    </a:lnTo>
                    <a:lnTo>
                      <a:pt x="157" y="112"/>
                    </a:lnTo>
                    <a:lnTo>
                      <a:pt x="156" y="115"/>
                    </a:lnTo>
                    <a:lnTo>
                      <a:pt x="149" y="92"/>
                    </a:lnTo>
                    <a:lnTo>
                      <a:pt x="145" y="66"/>
                    </a:lnTo>
                    <a:lnTo>
                      <a:pt x="140" y="41"/>
                    </a:lnTo>
                    <a:lnTo>
                      <a:pt x="131" y="17"/>
                    </a:lnTo>
                    <a:lnTo>
                      <a:pt x="126" y="12"/>
                    </a:lnTo>
                    <a:lnTo>
                      <a:pt x="113" y="25"/>
                    </a:lnTo>
                    <a:lnTo>
                      <a:pt x="102" y="38"/>
                    </a:lnTo>
                    <a:lnTo>
                      <a:pt x="91" y="51"/>
                    </a:lnTo>
                    <a:lnTo>
                      <a:pt x="83" y="67"/>
                    </a:lnTo>
                    <a:lnTo>
                      <a:pt x="77" y="83"/>
                    </a:lnTo>
                    <a:lnTo>
                      <a:pt x="72" y="99"/>
                    </a:lnTo>
                    <a:lnTo>
                      <a:pt x="69" y="118"/>
                    </a:lnTo>
                    <a:lnTo>
                      <a:pt x="68" y="136"/>
                    </a:lnTo>
                    <a:lnTo>
                      <a:pt x="64" y="143"/>
                    </a:lnTo>
                    <a:lnTo>
                      <a:pt x="60" y="152"/>
                    </a:lnTo>
                    <a:lnTo>
                      <a:pt x="55" y="160"/>
                    </a:lnTo>
                    <a:lnTo>
                      <a:pt x="47" y="168"/>
                    </a:lnTo>
                    <a:lnTo>
                      <a:pt x="39" y="168"/>
                    </a:lnTo>
                    <a:lnTo>
                      <a:pt x="33" y="168"/>
                    </a:lnTo>
                    <a:lnTo>
                      <a:pt x="27" y="167"/>
                    </a:lnTo>
                    <a:lnTo>
                      <a:pt x="21" y="165"/>
                    </a:lnTo>
                    <a:lnTo>
                      <a:pt x="15" y="162"/>
                    </a:lnTo>
                    <a:lnTo>
                      <a:pt x="10" y="159"/>
                    </a:lnTo>
                    <a:lnTo>
                      <a:pt x="5" y="155"/>
                    </a:lnTo>
                    <a:lnTo>
                      <a:pt x="0" y="150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12"/>
                    </a:lnTo>
                    <a:lnTo>
                      <a:pt x="10" y="104"/>
                    </a:lnTo>
                    <a:lnTo>
                      <a:pt x="19" y="107"/>
                    </a:lnTo>
                    <a:lnTo>
                      <a:pt x="14" y="115"/>
                    </a:lnTo>
                    <a:lnTo>
                      <a:pt x="11" y="124"/>
                    </a:lnTo>
                    <a:lnTo>
                      <a:pt x="10" y="134"/>
                    </a:lnTo>
                    <a:lnTo>
                      <a:pt x="10" y="144"/>
                    </a:lnTo>
                    <a:lnTo>
                      <a:pt x="16" y="151"/>
                    </a:lnTo>
                    <a:lnTo>
                      <a:pt x="24" y="156"/>
                    </a:lnTo>
                    <a:lnTo>
                      <a:pt x="31" y="159"/>
                    </a:lnTo>
                    <a:lnTo>
                      <a:pt x="38" y="161"/>
                    </a:lnTo>
                    <a:lnTo>
                      <a:pt x="49" y="149"/>
                    </a:lnTo>
                    <a:lnTo>
                      <a:pt x="50" y="129"/>
                    </a:lnTo>
                    <a:lnTo>
                      <a:pt x="52" y="111"/>
                    </a:lnTo>
                    <a:lnTo>
                      <a:pt x="61" y="98"/>
                    </a:lnTo>
                    <a:lnTo>
                      <a:pt x="62" y="87"/>
                    </a:lnTo>
                    <a:lnTo>
                      <a:pt x="64" y="76"/>
                    </a:lnTo>
                    <a:lnTo>
                      <a:pt x="68" y="65"/>
                    </a:lnTo>
                    <a:lnTo>
                      <a:pt x="74" y="57"/>
                    </a:lnTo>
                    <a:lnTo>
                      <a:pt x="80" y="48"/>
                    </a:lnTo>
                    <a:lnTo>
                      <a:pt x="86" y="40"/>
                    </a:lnTo>
                    <a:lnTo>
                      <a:pt x="93" y="31"/>
                    </a:lnTo>
                    <a:lnTo>
                      <a:pt x="101" y="23"/>
                    </a:lnTo>
                    <a:lnTo>
                      <a:pt x="97" y="20"/>
                    </a:lnTo>
                    <a:lnTo>
                      <a:pt x="93" y="19"/>
                    </a:lnTo>
                    <a:lnTo>
                      <a:pt x="88" y="19"/>
                    </a:lnTo>
                    <a:lnTo>
                      <a:pt x="83" y="19"/>
                    </a:lnTo>
                    <a:lnTo>
                      <a:pt x="78" y="20"/>
                    </a:lnTo>
                    <a:lnTo>
                      <a:pt x="73" y="23"/>
                    </a:lnTo>
                    <a:lnTo>
                      <a:pt x="67" y="24"/>
                    </a:lnTo>
                    <a:lnTo>
                      <a:pt x="63" y="26"/>
                    </a:lnTo>
                    <a:lnTo>
                      <a:pt x="64" y="16"/>
                    </a:lnTo>
                    <a:lnTo>
                      <a:pt x="70" y="13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4" y="11"/>
                    </a:lnTo>
                    <a:lnTo>
                      <a:pt x="103" y="11"/>
                    </a:lnTo>
                    <a:lnTo>
                      <a:pt x="110" y="8"/>
                    </a:lnTo>
                    <a:lnTo>
                      <a:pt x="117" y="3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39" y="3"/>
                    </a:lnTo>
                    <a:lnTo>
                      <a:pt x="14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4" name="Freeform 109"/>
              <p:cNvSpPr>
                <a:spLocks/>
              </p:cNvSpPr>
              <p:nvPr/>
            </p:nvSpPr>
            <p:spPr bwMode="auto">
              <a:xfrm>
                <a:off x="4730" y="2296"/>
                <a:ext cx="416" cy="202"/>
              </a:xfrm>
              <a:custGeom>
                <a:avLst/>
                <a:gdLst>
                  <a:gd name="T0" fmla="*/ 382 w 416"/>
                  <a:gd name="T1" fmla="*/ 65 h 202"/>
                  <a:gd name="T2" fmla="*/ 389 w 416"/>
                  <a:gd name="T3" fmla="*/ 78 h 202"/>
                  <a:gd name="T4" fmla="*/ 395 w 416"/>
                  <a:gd name="T5" fmla="*/ 88 h 202"/>
                  <a:gd name="T6" fmla="*/ 406 w 416"/>
                  <a:gd name="T7" fmla="*/ 93 h 202"/>
                  <a:gd name="T8" fmla="*/ 413 w 416"/>
                  <a:gd name="T9" fmla="*/ 95 h 202"/>
                  <a:gd name="T10" fmla="*/ 404 w 416"/>
                  <a:gd name="T11" fmla="*/ 103 h 202"/>
                  <a:gd name="T12" fmla="*/ 392 w 416"/>
                  <a:gd name="T13" fmla="*/ 110 h 202"/>
                  <a:gd name="T14" fmla="*/ 382 w 416"/>
                  <a:gd name="T15" fmla="*/ 116 h 202"/>
                  <a:gd name="T16" fmla="*/ 375 w 416"/>
                  <a:gd name="T17" fmla="*/ 131 h 202"/>
                  <a:gd name="T18" fmla="*/ 374 w 416"/>
                  <a:gd name="T19" fmla="*/ 156 h 202"/>
                  <a:gd name="T20" fmla="*/ 368 w 416"/>
                  <a:gd name="T21" fmla="*/ 169 h 202"/>
                  <a:gd name="T22" fmla="*/ 362 w 416"/>
                  <a:gd name="T23" fmla="*/ 160 h 202"/>
                  <a:gd name="T24" fmla="*/ 362 w 416"/>
                  <a:gd name="T25" fmla="*/ 138 h 202"/>
                  <a:gd name="T26" fmla="*/ 374 w 416"/>
                  <a:gd name="T27" fmla="*/ 106 h 202"/>
                  <a:gd name="T28" fmla="*/ 389 w 416"/>
                  <a:gd name="T29" fmla="*/ 94 h 202"/>
                  <a:gd name="T30" fmla="*/ 382 w 416"/>
                  <a:gd name="T31" fmla="*/ 94 h 202"/>
                  <a:gd name="T32" fmla="*/ 375 w 416"/>
                  <a:gd name="T33" fmla="*/ 82 h 202"/>
                  <a:gd name="T34" fmla="*/ 365 w 416"/>
                  <a:gd name="T35" fmla="*/ 65 h 202"/>
                  <a:gd name="T36" fmla="*/ 351 w 416"/>
                  <a:gd name="T37" fmla="*/ 49 h 202"/>
                  <a:gd name="T38" fmla="*/ 337 w 416"/>
                  <a:gd name="T39" fmla="*/ 34 h 202"/>
                  <a:gd name="T40" fmla="*/ 316 w 416"/>
                  <a:gd name="T41" fmla="*/ 23 h 202"/>
                  <a:gd name="T42" fmla="*/ 287 w 416"/>
                  <a:gd name="T43" fmla="*/ 18 h 202"/>
                  <a:gd name="T44" fmla="*/ 258 w 416"/>
                  <a:gd name="T45" fmla="*/ 15 h 202"/>
                  <a:gd name="T46" fmla="*/ 230 w 416"/>
                  <a:gd name="T47" fmla="*/ 15 h 202"/>
                  <a:gd name="T48" fmla="*/ 202 w 416"/>
                  <a:gd name="T49" fmla="*/ 19 h 202"/>
                  <a:gd name="T50" fmla="*/ 176 w 416"/>
                  <a:gd name="T51" fmla="*/ 27 h 202"/>
                  <a:gd name="T52" fmla="*/ 152 w 416"/>
                  <a:gd name="T53" fmla="*/ 39 h 202"/>
                  <a:gd name="T54" fmla="*/ 130 w 416"/>
                  <a:gd name="T55" fmla="*/ 55 h 202"/>
                  <a:gd name="T56" fmla="*/ 111 w 416"/>
                  <a:gd name="T57" fmla="*/ 76 h 202"/>
                  <a:gd name="T58" fmla="*/ 96 w 416"/>
                  <a:gd name="T59" fmla="*/ 95 h 202"/>
                  <a:gd name="T60" fmla="*/ 81 w 416"/>
                  <a:gd name="T61" fmla="*/ 115 h 202"/>
                  <a:gd name="T62" fmla="*/ 66 w 416"/>
                  <a:gd name="T63" fmla="*/ 132 h 202"/>
                  <a:gd name="T64" fmla="*/ 62 w 416"/>
                  <a:gd name="T65" fmla="*/ 145 h 202"/>
                  <a:gd name="T66" fmla="*/ 78 w 416"/>
                  <a:gd name="T67" fmla="*/ 158 h 202"/>
                  <a:gd name="T68" fmla="*/ 93 w 416"/>
                  <a:gd name="T69" fmla="*/ 172 h 202"/>
                  <a:gd name="T70" fmla="*/ 97 w 416"/>
                  <a:gd name="T71" fmla="*/ 189 h 202"/>
                  <a:gd name="T72" fmla="*/ 93 w 416"/>
                  <a:gd name="T73" fmla="*/ 202 h 202"/>
                  <a:gd name="T74" fmla="*/ 76 w 416"/>
                  <a:gd name="T75" fmla="*/ 175 h 202"/>
                  <a:gd name="T76" fmla="*/ 55 w 416"/>
                  <a:gd name="T77" fmla="*/ 155 h 202"/>
                  <a:gd name="T78" fmla="*/ 29 w 416"/>
                  <a:gd name="T79" fmla="*/ 140 h 202"/>
                  <a:gd name="T80" fmla="*/ 0 w 416"/>
                  <a:gd name="T81" fmla="*/ 130 h 202"/>
                  <a:gd name="T82" fmla="*/ 7 w 416"/>
                  <a:gd name="T83" fmla="*/ 124 h 202"/>
                  <a:gd name="T84" fmla="*/ 21 w 416"/>
                  <a:gd name="T85" fmla="*/ 125 h 202"/>
                  <a:gd name="T86" fmla="*/ 34 w 416"/>
                  <a:gd name="T87" fmla="*/ 129 h 202"/>
                  <a:gd name="T88" fmla="*/ 47 w 416"/>
                  <a:gd name="T89" fmla="*/ 133 h 202"/>
                  <a:gd name="T90" fmla="*/ 61 w 416"/>
                  <a:gd name="T91" fmla="*/ 123 h 202"/>
                  <a:gd name="T92" fmla="*/ 80 w 416"/>
                  <a:gd name="T93" fmla="*/ 98 h 202"/>
                  <a:gd name="T94" fmla="*/ 99 w 416"/>
                  <a:gd name="T95" fmla="*/ 75 h 202"/>
                  <a:gd name="T96" fmla="*/ 121 w 416"/>
                  <a:gd name="T97" fmla="*/ 52 h 202"/>
                  <a:gd name="T98" fmla="*/ 143 w 416"/>
                  <a:gd name="T99" fmla="*/ 33 h 202"/>
                  <a:gd name="T100" fmla="*/ 168 w 416"/>
                  <a:gd name="T101" fmla="*/ 17 h 202"/>
                  <a:gd name="T102" fmla="*/ 195 w 416"/>
                  <a:gd name="T103" fmla="*/ 5 h 202"/>
                  <a:gd name="T104" fmla="*/ 226 w 416"/>
                  <a:gd name="T105" fmla="*/ 0 h 202"/>
                  <a:gd name="T106" fmla="*/ 261 w 416"/>
                  <a:gd name="T107" fmla="*/ 2 h 202"/>
                  <a:gd name="T108" fmla="*/ 300 w 416"/>
                  <a:gd name="T109" fmla="*/ 6 h 202"/>
                  <a:gd name="T110" fmla="*/ 338 w 416"/>
                  <a:gd name="T111" fmla="*/ 18 h 202"/>
                  <a:gd name="T112" fmla="*/ 368 w 416"/>
                  <a:gd name="T113" fmla="*/ 41 h 2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202"/>
                  <a:gd name="T173" fmla="*/ 416 w 416"/>
                  <a:gd name="T174" fmla="*/ 202 h 2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202">
                    <a:moveTo>
                      <a:pt x="379" y="61"/>
                    </a:moveTo>
                    <a:lnTo>
                      <a:pt x="382" y="65"/>
                    </a:lnTo>
                    <a:lnTo>
                      <a:pt x="385" y="71"/>
                    </a:lnTo>
                    <a:lnTo>
                      <a:pt x="389" y="78"/>
                    </a:lnTo>
                    <a:lnTo>
                      <a:pt x="392" y="83"/>
                    </a:lnTo>
                    <a:lnTo>
                      <a:pt x="395" y="88"/>
                    </a:lnTo>
                    <a:lnTo>
                      <a:pt x="400" y="92"/>
                    </a:lnTo>
                    <a:lnTo>
                      <a:pt x="406" y="93"/>
                    </a:lnTo>
                    <a:lnTo>
                      <a:pt x="416" y="90"/>
                    </a:lnTo>
                    <a:lnTo>
                      <a:pt x="413" y="95"/>
                    </a:lnTo>
                    <a:lnTo>
                      <a:pt x="409" y="99"/>
                    </a:lnTo>
                    <a:lnTo>
                      <a:pt x="404" y="103"/>
                    </a:lnTo>
                    <a:lnTo>
                      <a:pt x="398" y="107"/>
                    </a:lnTo>
                    <a:lnTo>
                      <a:pt x="392" y="110"/>
                    </a:lnTo>
                    <a:lnTo>
                      <a:pt x="386" y="113"/>
                    </a:lnTo>
                    <a:lnTo>
                      <a:pt x="382" y="116"/>
                    </a:lnTo>
                    <a:lnTo>
                      <a:pt x="379" y="122"/>
                    </a:lnTo>
                    <a:lnTo>
                      <a:pt x="375" y="131"/>
                    </a:lnTo>
                    <a:lnTo>
                      <a:pt x="374" y="143"/>
                    </a:lnTo>
                    <a:lnTo>
                      <a:pt x="374" y="156"/>
                    </a:lnTo>
                    <a:lnTo>
                      <a:pt x="374" y="167"/>
                    </a:lnTo>
                    <a:lnTo>
                      <a:pt x="368" y="169"/>
                    </a:lnTo>
                    <a:lnTo>
                      <a:pt x="365" y="165"/>
                    </a:lnTo>
                    <a:lnTo>
                      <a:pt x="362" y="160"/>
                    </a:lnTo>
                    <a:lnTo>
                      <a:pt x="359" y="156"/>
                    </a:lnTo>
                    <a:lnTo>
                      <a:pt x="362" y="138"/>
                    </a:lnTo>
                    <a:lnTo>
                      <a:pt x="366" y="119"/>
                    </a:lnTo>
                    <a:lnTo>
                      <a:pt x="374" y="106"/>
                    </a:lnTo>
                    <a:lnTo>
                      <a:pt x="390" y="99"/>
                    </a:lnTo>
                    <a:lnTo>
                      <a:pt x="389" y="94"/>
                    </a:lnTo>
                    <a:lnTo>
                      <a:pt x="386" y="94"/>
                    </a:lnTo>
                    <a:lnTo>
                      <a:pt x="382" y="94"/>
                    </a:lnTo>
                    <a:lnTo>
                      <a:pt x="379" y="92"/>
                    </a:lnTo>
                    <a:lnTo>
                      <a:pt x="375" y="82"/>
                    </a:lnTo>
                    <a:lnTo>
                      <a:pt x="371" y="73"/>
                    </a:lnTo>
                    <a:lnTo>
                      <a:pt x="365" y="65"/>
                    </a:lnTo>
                    <a:lnTo>
                      <a:pt x="358" y="57"/>
                    </a:lnTo>
                    <a:lnTo>
                      <a:pt x="351" y="49"/>
                    </a:lnTo>
                    <a:lnTo>
                      <a:pt x="344" y="41"/>
                    </a:lnTo>
                    <a:lnTo>
                      <a:pt x="337" y="34"/>
                    </a:lnTo>
                    <a:lnTo>
                      <a:pt x="329" y="27"/>
                    </a:lnTo>
                    <a:lnTo>
                      <a:pt x="316" y="23"/>
                    </a:lnTo>
                    <a:lnTo>
                      <a:pt x="301" y="20"/>
                    </a:lnTo>
                    <a:lnTo>
                      <a:pt x="287" y="18"/>
                    </a:lnTo>
                    <a:lnTo>
                      <a:pt x="272" y="16"/>
                    </a:lnTo>
                    <a:lnTo>
                      <a:pt x="258" y="15"/>
                    </a:lnTo>
                    <a:lnTo>
                      <a:pt x="244" y="15"/>
                    </a:lnTo>
                    <a:lnTo>
                      <a:pt x="230" y="15"/>
                    </a:lnTo>
                    <a:lnTo>
                      <a:pt x="216" y="17"/>
                    </a:lnTo>
                    <a:lnTo>
                      <a:pt x="202" y="19"/>
                    </a:lnTo>
                    <a:lnTo>
                      <a:pt x="189" y="22"/>
                    </a:lnTo>
                    <a:lnTo>
                      <a:pt x="176" y="27"/>
                    </a:lnTo>
                    <a:lnTo>
                      <a:pt x="163" y="32"/>
                    </a:lnTo>
                    <a:lnTo>
                      <a:pt x="152" y="39"/>
                    </a:lnTo>
                    <a:lnTo>
                      <a:pt x="140" y="47"/>
                    </a:lnTo>
                    <a:lnTo>
                      <a:pt x="130" y="55"/>
                    </a:lnTo>
                    <a:lnTo>
                      <a:pt x="121" y="66"/>
                    </a:lnTo>
                    <a:lnTo>
                      <a:pt x="111" y="76"/>
                    </a:lnTo>
                    <a:lnTo>
                      <a:pt x="104" y="85"/>
                    </a:lnTo>
                    <a:lnTo>
                      <a:pt x="96" y="95"/>
                    </a:lnTo>
                    <a:lnTo>
                      <a:pt x="88" y="106"/>
                    </a:lnTo>
                    <a:lnTo>
                      <a:pt x="81" y="115"/>
                    </a:lnTo>
                    <a:lnTo>
                      <a:pt x="73" y="125"/>
                    </a:lnTo>
                    <a:lnTo>
                      <a:pt x="66" y="132"/>
                    </a:lnTo>
                    <a:lnTo>
                      <a:pt x="56" y="139"/>
                    </a:lnTo>
                    <a:lnTo>
                      <a:pt x="62" y="145"/>
                    </a:lnTo>
                    <a:lnTo>
                      <a:pt x="71" y="151"/>
                    </a:lnTo>
                    <a:lnTo>
                      <a:pt x="78" y="158"/>
                    </a:lnTo>
                    <a:lnTo>
                      <a:pt x="86" y="164"/>
                    </a:lnTo>
                    <a:lnTo>
                      <a:pt x="93" y="172"/>
                    </a:lnTo>
                    <a:lnTo>
                      <a:pt x="96" y="180"/>
                    </a:lnTo>
                    <a:lnTo>
                      <a:pt x="97" y="189"/>
                    </a:lnTo>
                    <a:lnTo>
                      <a:pt x="95" y="200"/>
                    </a:lnTo>
                    <a:lnTo>
                      <a:pt x="93" y="202"/>
                    </a:lnTo>
                    <a:lnTo>
                      <a:pt x="85" y="188"/>
                    </a:lnTo>
                    <a:lnTo>
                      <a:pt x="76" y="175"/>
                    </a:lnTo>
                    <a:lnTo>
                      <a:pt x="67" y="164"/>
                    </a:lnTo>
                    <a:lnTo>
                      <a:pt x="55" y="155"/>
                    </a:lnTo>
                    <a:lnTo>
                      <a:pt x="43" y="147"/>
                    </a:lnTo>
                    <a:lnTo>
                      <a:pt x="29" y="140"/>
                    </a:lnTo>
                    <a:lnTo>
                      <a:pt x="15" y="134"/>
                    </a:lnTo>
                    <a:lnTo>
                      <a:pt x="0" y="130"/>
                    </a:lnTo>
                    <a:lnTo>
                      <a:pt x="0" y="125"/>
                    </a:lnTo>
                    <a:lnTo>
                      <a:pt x="7" y="124"/>
                    </a:lnTo>
                    <a:lnTo>
                      <a:pt x="15" y="124"/>
                    </a:lnTo>
                    <a:lnTo>
                      <a:pt x="21" y="125"/>
                    </a:lnTo>
                    <a:lnTo>
                      <a:pt x="28" y="127"/>
                    </a:lnTo>
                    <a:lnTo>
                      <a:pt x="34" y="129"/>
                    </a:lnTo>
                    <a:lnTo>
                      <a:pt x="41" y="131"/>
                    </a:lnTo>
                    <a:lnTo>
                      <a:pt x="47" y="133"/>
                    </a:lnTo>
                    <a:lnTo>
                      <a:pt x="53" y="135"/>
                    </a:lnTo>
                    <a:lnTo>
                      <a:pt x="61" y="123"/>
                    </a:lnTo>
                    <a:lnTo>
                      <a:pt x="71" y="111"/>
                    </a:lnTo>
                    <a:lnTo>
                      <a:pt x="80" y="98"/>
                    </a:lnTo>
                    <a:lnTo>
                      <a:pt x="89" y="86"/>
                    </a:lnTo>
                    <a:lnTo>
                      <a:pt x="99" y="75"/>
                    </a:lnTo>
                    <a:lnTo>
                      <a:pt x="109" y="63"/>
                    </a:lnTo>
                    <a:lnTo>
                      <a:pt x="121" y="52"/>
                    </a:lnTo>
                    <a:lnTo>
                      <a:pt x="132" y="41"/>
                    </a:lnTo>
                    <a:lnTo>
                      <a:pt x="143" y="33"/>
                    </a:lnTo>
                    <a:lnTo>
                      <a:pt x="156" y="24"/>
                    </a:lnTo>
                    <a:lnTo>
                      <a:pt x="168" y="17"/>
                    </a:lnTo>
                    <a:lnTo>
                      <a:pt x="182" y="10"/>
                    </a:lnTo>
                    <a:lnTo>
                      <a:pt x="195" y="5"/>
                    </a:lnTo>
                    <a:lnTo>
                      <a:pt x="210" y="2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61" y="2"/>
                    </a:lnTo>
                    <a:lnTo>
                      <a:pt x="281" y="4"/>
                    </a:lnTo>
                    <a:lnTo>
                      <a:pt x="300" y="6"/>
                    </a:lnTo>
                    <a:lnTo>
                      <a:pt x="320" y="10"/>
                    </a:lnTo>
                    <a:lnTo>
                      <a:pt x="338" y="18"/>
                    </a:lnTo>
                    <a:lnTo>
                      <a:pt x="354" y="28"/>
                    </a:lnTo>
                    <a:lnTo>
                      <a:pt x="368" y="41"/>
                    </a:lnTo>
                    <a:lnTo>
                      <a:pt x="37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5" name="Freeform 110"/>
              <p:cNvSpPr>
                <a:spLocks/>
              </p:cNvSpPr>
              <p:nvPr/>
            </p:nvSpPr>
            <p:spPr bwMode="auto">
              <a:xfrm>
                <a:off x="5000" y="1736"/>
                <a:ext cx="109" cy="233"/>
              </a:xfrm>
              <a:custGeom>
                <a:avLst/>
                <a:gdLst>
                  <a:gd name="T0" fmla="*/ 107 w 109"/>
                  <a:gd name="T1" fmla="*/ 196 h 233"/>
                  <a:gd name="T2" fmla="*/ 109 w 109"/>
                  <a:gd name="T3" fmla="*/ 171 h 233"/>
                  <a:gd name="T4" fmla="*/ 109 w 109"/>
                  <a:gd name="T5" fmla="*/ 141 h 233"/>
                  <a:gd name="T6" fmla="*/ 107 w 109"/>
                  <a:gd name="T7" fmla="*/ 108 h 233"/>
                  <a:gd name="T8" fmla="*/ 102 w 109"/>
                  <a:gd name="T9" fmla="*/ 75 h 233"/>
                  <a:gd name="T10" fmla="*/ 94 w 109"/>
                  <a:gd name="T11" fmla="*/ 45 h 233"/>
                  <a:gd name="T12" fmla="*/ 83 w 109"/>
                  <a:gd name="T13" fmla="*/ 22 h 233"/>
                  <a:gd name="T14" fmla="*/ 70 w 109"/>
                  <a:gd name="T15" fmla="*/ 6 h 233"/>
                  <a:gd name="T16" fmla="*/ 54 w 109"/>
                  <a:gd name="T17" fmla="*/ 0 h 233"/>
                  <a:gd name="T18" fmla="*/ 31 w 109"/>
                  <a:gd name="T19" fmla="*/ 13 h 233"/>
                  <a:gd name="T20" fmla="*/ 16 w 109"/>
                  <a:gd name="T21" fmla="*/ 33 h 233"/>
                  <a:gd name="T22" fmla="*/ 6 w 109"/>
                  <a:gd name="T23" fmla="*/ 61 h 233"/>
                  <a:gd name="T24" fmla="*/ 1 w 109"/>
                  <a:gd name="T25" fmla="*/ 92 h 233"/>
                  <a:gd name="T26" fmla="*/ 0 w 109"/>
                  <a:gd name="T27" fmla="*/ 125 h 233"/>
                  <a:gd name="T28" fmla="*/ 1 w 109"/>
                  <a:gd name="T29" fmla="*/ 158 h 233"/>
                  <a:gd name="T30" fmla="*/ 2 w 109"/>
                  <a:gd name="T31" fmla="*/ 189 h 233"/>
                  <a:gd name="T32" fmla="*/ 2 w 109"/>
                  <a:gd name="T33" fmla="*/ 216 h 233"/>
                  <a:gd name="T34" fmla="*/ 8 w 109"/>
                  <a:gd name="T35" fmla="*/ 227 h 233"/>
                  <a:gd name="T36" fmla="*/ 15 w 109"/>
                  <a:gd name="T37" fmla="*/ 231 h 233"/>
                  <a:gd name="T38" fmla="*/ 21 w 109"/>
                  <a:gd name="T39" fmla="*/ 230 h 233"/>
                  <a:gd name="T40" fmla="*/ 27 w 109"/>
                  <a:gd name="T41" fmla="*/ 226 h 233"/>
                  <a:gd name="T42" fmla="*/ 33 w 109"/>
                  <a:gd name="T43" fmla="*/ 222 h 233"/>
                  <a:gd name="T44" fmla="*/ 41 w 109"/>
                  <a:gd name="T45" fmla="*/ 220 h 233"/>
                  <a:gd name="T46" fmla="*/ 47 w 109"/>
                  <a:gd name="T47" fmla="*/ 223 h 233"/>
                  <a:gd name="T48" fmla="*/ 55 w 109"/>
                  <a:gd name="T49" fmla="*/ 233 h 233"/>
                  <a:gd name="T50" fmla="*/ 83 w 109"/>
                  <a:gd name="T51" fmla="*/ 230 h 233"/>
                  <a:gd name="T52" fmla="*/ 83 w 109"/>
                  <a:gd name="T53" fmla="*/ 219 h 233"/>
                  <a:gd name="T54" fmla="*/ 78 w 109"/>
                  <a:gd name="T55" fmla="*/ 217 h 233"/>
                  <a:gd name="T56" fmla="*/ 73 w 109"/>
                  <a:gd name="T57" fmla="*/ 216 h 233"/>
                  <a:gd name="T58" fmla="*/ 68 w 109"/>
                  <a:gd name="T59" fmla="*/ 216 h 233"/>
                  <a:gd name="T60" fmla="*/ 62 w 109"/>
                  <a:gd name="T61" fmla="*/ 215 h 233"/>
                  <a:gd name="T62" fmla="*/ 57 w 109"/>
                  <a:gd name="T63" fmla="*/ 215 h 233"/>
                  <a:gd name="T64" fmla="*/ 52 w 109"/>
                  <a:gd name="T65" fmla="*/ 214 h 233"/>
                  <a:gd name="T66" fmla="*/ 47 w 109"/>
                  <a:gd name="T67" fmla="*/ 211 h 233"/>
                  <a:gd name="T68" fmla="*/ 42 w 109"/>
                  <a:gd name="T69" fmla="*/ 207 h 233"/>
                  <a:gd name="T70" fmla="*/ 49 w 109"/>
                  <a:gd name="T71" fmla="*/ 204 h 233"/>
                  <a:gd name="T72" fmla="*/ 57 w 109"/>
                  <a:gd name="T73" fmla="*/ 202 h 233"/>
                  <a:gd name="T74" fmla="*/ 66 w 109"/>
                  <a:gd name="T75" fmla="*/ 201 h 233"/>
                  <a:gd name="T76" fmla="*/ 75 w 109"/>
                  <a:gd name="T77" fmla="*/ 201 h 233"/>
                  <a:gd name="T78" fmla="*/ 84 w 109"/>
                  <a:gd name="T79" fmla="*/ 202 h 233"/>
                  <a:gd name="T80" fmla="*/ 93 w 109"/>
                  <a:gd name="T81" fmla="*/ 201 h 233"/>
                  <a:gd name="T82" fmla="*/ 101 w 109"/>
                  <a:gd name="T83" fmla="*/ 199 h 233"/>
                  <a:gd name="T84" fmla="*/ 107 w 109"/>
                  <a:gd name="T85" fmla="*/ 196 h 2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233"/>
                  <a:gd name="T131" fmla="*/ 109 w 109"/>
                  <a:gd name="T132" fmla="*/ 233 h 2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233">
                    <a:moveTo>
                      <a:pt x="107" y="196"/>
                    </a:moveTo>
                    <a:lnTo>
                      <a:pt x="109" y="171"/>
                    </a:lnTo>
                    <a:lnTo>
                      <a:pt x="109" y="141"/>
                    </a:lnTo>
                    <a:lnTo>
                      <a:pt x="107" y="108"/>
                    </a:lnTo>
                    <a:lnTo>
                      <a:pt x="102" y="75"/>
                    </a:lnTo>
                    <a:lnTo>
                      <a:pt x="94" y="45"/>
                    </a:lnTo>
                    <a:lnTo>
                      <a:pt x="83" y="22"/>
                    </a:lnTo>
                    <a:lnTo>
                      <a:pt x="70" y="6"/>
                    </a:lnTo>
                    <a:lnTo>
                      <a:pt x="54" y="0"/>
                    </a:lnTo>
                    <a:lnTo>
                      <a:pt x="31" y="13"/>
                    </a:lnTo>
                    <a:lnTo>
                      <a:pt x="16" y="33"/>
                    </a:lnTo>
                    <a:lnTo>
                      <a:pt x="6" y="61"/>
                    </a:lnTo>
                    <a:lnTo>
                      <a:pt x="1" y="92"/>
                    </a:lnTo>
                    <a:lnTo>
                      <a:pt x="0" y="125"/>
                    </a:lnTo>
                    <a:lnTo>
                      <a:pt x="1" y="158"/>
                    </a:lnTo>
                    <a:lnTo>
                      <a:pt x="2" y="189"/>
                    </a:lnTo>
                    <a:lnTo>
                      <a:pt x="2" y="216"/>
                    </a:lnTo>
                    <a:lnTo>
                      <a:pt x="8" y="227"/>
                    </a:lnTo>
                    <a:lnTo>
                      <a:pt x="15" y="231"/>
                    </a:lnTo>
                    <a:lnTo>
                      <a:pt x="21" y="230"/>
                    </a:lnTo>
                    <a:lnTo>
                      <a:pt x="27" y="226"/>
                    </a:lnTo>
                    <a:lnTo>
                      <a:pt x="33" y="222"/>
                    </a:lnTo>
                    <a:lnTo>
                      <a:pt x="41" y="220"/>
                    </a:lnTo>
                    <a:lnTo>
                      <a:pt x="47" y="223"/>
                    </a:lnTo>
                    <a:lnTo>
                      <a:pt x="55" y="233"/>
                    </a:lnTo>
                    <a:lnTo>
                      <a:pt x="83" y="230"/>
                    </a:lnTo>
                    <a:lnTo>
                      <a:pt x="83" y="219"/>
                    </a:lnTo>
                    <a:lnTo>
                      <a:pt x="78" y="217"/>
                    </a:lnTo>
                    <a:lnTo>
                      <a:pt x="73" y="216"/>
                    </a:lnTo>
                    <a:lnTo>
                      <a:pt x="68" y="216"/>
                    </a:lnTo>
                    <a:lnTo>
                      <a:pt x="62" y="215"/>
                    </a:lnTo>
                    <a:lnTo>
                      <a:pt x="57" y="215"/>
                    </a:lnTo>
                    <a:lnTo>
                      <a:pt x="52" y="214"/>
                    </a:lnTo>
                    <a:lnTo>
                      <a:pt x="47" y="211"/>
                    </a:lnTo>
                    <a:lnTo>
                      <a:pt x="42" y="207"/>
                    </a:lnTo>
                    <a:lnTo>
                      <a:pt x="49" y="204"/>
                    </a:lnTo>
                    <a:lnTo>
                      <a:pt x="57" y="202"/>
                    </a:lnTo>
                    <a:lnTo>
                      <a:pt x="66" y="201"/>
                    </a:lnTo>
                    <a:lnTo>
                      <a:pt x="75" y="201"/>
                    </a:lnTo>
                    <a:lnTo>
                      <a:pt x="84" y="202"/>
                    </a:lnTo>
                    <a:lnTo>
                      <a:pt x="93" y="201"/>
                    </a:lnTo>
                    <a:lnTo>
                      <a:pt x="101" y="199"/>
                    </a:lnTo>
                    <a:lnTo>
                      <a:pt x="107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6" name="Freeform 111"/>
              <p:cNvSpPr>
                <a:spLocks/>
              </p:cNvSpPr>
              <p:nvPr/>
            </p:nvSpPr>
            <p:spPr bwMode="auto">
              <a:xfrm>
                <a:off x="5022" y="1755"/>
                <a:ext cx="67" cy="171"/>
              </a:xfrm>
              <a:custGeom>
                <a:avLst/>
                <a:gdLst>
                  <a:gd name="T0" fmla="*/ 67 w 67"/>
                  <a:gd name="T1" fmla="*/ 90 h 171"/>
                  <a:gd name="T2" fmla="*/ 67 w 67"/>
                  <a:gd name="T3" fmla="*/ 156 h 171"/>
                  <a:gd name="T4" fmla="*/ 58 w 67"/>
                  <a:gd name="T5" fmla="*/ 156 h 171"/>
                  <a:gd name="T6" fmla="*/ 49 w 67"/>
                  <a:gd name="T7" fmla="*/ 156 h 171"/>
                  <a:gd name="T8" fmla="*/ 40 w 67"/>
                  <a:gd name="T9" fmla="*/ 156 h 171"/>
                  <a:gd name="T10" fmla="*/ 31 w 67"/>
                  <a:gd name="T11" fmla="*/ 156 h 171"/>
                  <a:gd name="T12" fmla="*/ 23 w 67"/>
                  <a:gd name="T13" fmla="*/ 159 h 171"/>
                  <a:gd name="T14" fmla="*/ 14 w 67"/>
                  <a:gd name="T15" fmla="*/ 161 h 171"/>
                  <a:gd name="T16" fmla="*/ 6 w 67"/>
                  <a:gd name="T17" fmla="*/ 165 h 171"/>
                  <a:gd name="T18" fmla="*/ 0 w 67"/>
                  <a:gd name="T19" fmla="*/ 171 h 171"/>
                  <a:gd name="T20" fmla="*/ 0 w 67"/>
                  <a:gd name="T21" fmla="*/ 148 h 171"/>
                  <a:gd name="T22" fmla="*/ 0 w 67"/>
                  <a:gd name="T23" fmla="*/ 124 h 171"/>
                  <a:gd name="T24" fmla="*/ 0 w 67"/>
                  <a:gd name="T25" fmla="*/ 101 h 171"/>
                  <a:gd name="T26" fmla="*/ 1 w 67"/>
                  <a:gd name="T27" fmla="*/ 77 h 171"/>
                  <a:gd name="T28" fmla="*/ 4 w 67"/>
                  <a:gd name="T29" fmla="*/ 56 h 171"/>
                  <a:gd name="T30" fmla="*/ 9 w 67"/>
                  <a:gd name="T31" fmla="*/ 36 h 171"/>
                  <a:gd name="T32" fmla="*/ 19 w 67"/>
                  <a:gd name="T33" fmla="*/ 17 h 171"/>
                  <a:gd name="T34" fmla="*/ 33 w 67"/>
                  <a:gd name="T35" fmla="*/ 0 h 171"/>
                  <a:gd name="T36" fmla="*/ 44 w 67"/>
                  <a:gd name="T37" fmla="*/ 6 h 171"/>
                  <a:gd name="T38" fmla="*/ 51 w 67"/>
                  <a:gd name="T39" fmla="*/ 14 h 171"/>
                  <a:gd name="T40" fmla="*/ 55 w 67"/>
                  <a:gd name="T41" fmla="*/ 25 h 171"/>
                  <a:gd name="T42" fmla="*/ 58 w 67"/>
                  <a:gd name="T43" fmla="*/ 37 h 171"/>
                  <a:gd name="T44" fmla="*/ 61 w 67"/>
                  <a:gd name="T45" fmla="*/ 51 h 171"/>
                  <a:gd name="T46" fmla="*/ 62 w 67"/>
                  <a:gd name="T47" fmla="*/ 65 h 171"/>
                  <a:gd name="T48" fmla="*/ 64 w 67"/>
                  <a:gd name="T49" fmla="*/ 77 h 171"/>
                  <a:gd name="T50" fmla="*/ 67 w 67"/>
                  <a:gd name="T51" fmla="*/ 90 h 1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171"/>
                  <a:gd name="T80" fmla="*/ 67 w 67"/>
                  <a:gd name="T81" fmla="*/ 171 h 1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171">
                    <a:moveTo>
                      <a:pt x="67" y="90"/>
                    </a:moveTo>
                    <a:lnTo>
                      <a:pt x="67" y="156"/>
                    </a:lnTo>
                    <a:lnTo>
                      <a:pt x="58" y="156"/>
                    </a:lnTo>
                    <a:lnTo>
                      <a:pt x="49" y="156"/>
                    </a:lnTo>
                    <a:lnTo>
                      <a:pt x="40" y="156"/>
                    </a:lnTo>
                    <a:lnTo>
                      <a:pt x="31" y="156"/>
                    </a:lnTo>
                    <a:lnTo>
                      <a:pt x="23" y="159"/>
                    </a:lnTo>
                    <a:lnTo>
                      <a:pt x="14" y="161"/>
                    </a:lnTo>
                    <a:lnTo>
                      <a:pt x="6" y="165"/>
                    </a:lnTo>
                    <a:lnTo>
                      <a:pt x="0" y="171"/>
                    </a:lnTo>
                    <a:lnTo>
                      <a:pt x="0" y="148"/>
                    </a:lnTo>
                    <a:lnTo>
                      <a:pt x="0" y="124"/>
                    </a:lnTo>
                    <a:lnTo>
                      <a:pt x="0" y="101"/>
                    </a:lnTo>
                    <a:lnTo>
                      <a:pt x="1" y="77"/>
                    </a:lnTo>
                    <a:lnTo>
                      <a:pt x="4" y="56"/>
                    </a:lnTo>
                    <a:lnTo>
                      <a:pt x="9" y="36"/>
                    </a:lnTo>
                    <a:lnTo>
                      <a:pt x="19" y="17"/>
                    </a:lnTo>
                    <a:lnTo>
                      <a:pt x="33" y="0"/>
                    </a:lnTo>
                    <a:lnTo>
                      <a:pt x="44" y="6"/>
                    </a:lnTo>
                    <a:lnTo>
                      <a:pt x="51" y="14"/>
                    </a:lnTo>
                    <a:lnTo>
                      <a:pt x="55" y="25"/>
                    </a:lnTo>
                    <a:lnTo>
                      <a:pt x="58" y="37"/>
                    </a:lnTo>
                    <a:lnTo>
                      <a:pt x="61" y="51"/>
                    </a:lnTo>
                    <a:lnTo>
                      <a:pt x="62" y="65"/>
                    </a:lnTo>
                    <a:lnTo>
                      <a:pt x="64" y="77"/>
                    </a:lnTo>
                    <a:lnTo>
                      <a:pt x="67" y="90"/>
                    </a:lnTo>
                    <a:close/>
                  </a:path>
                </a:pathLst>
              </a:custGeom>
              <a:solidFill>
                <a:srgbClr val="FFD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7" name="Freeform 112"/>
              <p:cNvSpPr>
                <a:spLocks/>
              </p:cNvSpPr>
              <p:nvPr/>
            </p:nvSpPr>
            <p:spPr bwMode="auto">
              <a:xfrm>
                <a:off x="4872" y="2633"/>
                <a:ext cx="361" cy="149"/>
              </a:xfrm>
              <a:custGeom>
                <a:avLst/>
                <a:gdLst>
                  <a:gd name="T0" fmla="*/ 116 w 361"/>
                  <a:gd name="T1" fmla="*/ 131 h 149"/>
                  <a:gd name="T2" fmla="*/ 131 w 361"/>
                  <a:gd name="T3" fmla="*/ 134 h 149"/>
                  <a:gd name="T4" fmla="*/ 148 w 361"/>
                  <a:gd name="T5" fmla="*/ 138 h 149"/>
                  <a:gd name="T6" fmla="*/ 166 w 361"/>
                  <a:gd name="T7" fmla="*/ 142 h 149"/>
                  <a:gd name="T8" fmla="*/ 183 w 361"/>
                  <a:gd name="T9" fmla="*/ 145 h 149"/>
                  <a:gd name="T10" fmla="*/ 201 w 361"/>
                  <a:gd name="T11" fmla="*/ 148 h 149"/>
                  <a:gd name="T12" fmla="*/ 221 w 361"/>
                  <a:gd name="T13" fmla="*/ 149 h 149"/>
                  <a:gd name="T14" fmla="*/ 239 w 361"/>
                  <a:gd name="T15" fmla="*/ 149 h 149"/>
                  <a:gd name="T16" fmla="*/ 260 w 361"/>
                  <a:gd name="T17" fmla="*/ 145 h 149"/>
                  <a:gd name="T18" fmla="*/ 275 w 361"/>
                  <a:gd name="T19" fmla="*/ 142 h 149"/>
                  <a:gd name="T20" fmla="*/ 288 w 361"/>
                  <a:gd name="T21" fmla="*/ 139 h 149"/>
                  <a:gd name="T22" fmla="*/ 302 w 361"/>
                  <a:gd name="T23" fmla="*/ 136 h 149"/>
                  <a:gd name="T24" fmla="*/ 314 w 361"/>
                  <a:gd name="T25" fmla="*/ 132 h 149"/>
                  <a:gd name="T26" fmla="*/ 326 w 361"/>
                  <a:gd name="T27" fmla="*/ 126 h 149"/>
                  <a:gd name="T28" fmla="*/ 338 w 361"/>
                  <a:gd name="T29" fmla="*/ 121 h 149"/>
                  <a:gd name="T30" fmla="*/ 349 w 361"/>
                  <a:gd name="T31" fmla="*/ 113 h 149"/>
                  <a:gd name="T32" fmla="*/ 361 w 361"/>
                  <a:gd name="T33" fmla="*/ 105 h 149"/>
                  <a:gd name="T34" fmla="*/ 342 w 361"/>
                  <a:gd name="T35" fmla="*/ 112 h 149"/>
                  <a:gd name="T36" fmla="*/ 321 w 361"/>
                  <a:gd name="T37" fmla="*/ 118 h 149"/>
                  <a:gd name="T38" fmla="*/ 301 w 361"/>
                  <a:gd name="T39" fmla="*/ 122 h 149"/>
                  <a:gd name="T40" fmla="*/ 279 w 361"/>
                  <a:gd name="T41" fmla="*/ 123 h 149"/>
                  <a:gd name="T42" fmla="*/ 257 w 361"/>
                  <a:gd name="T43" fmla="*/ 123 h 149"/>
                  <a:gd name="T44" fmla="*/ 235 w 361"/>
                  <a:gd name="T45" fmla="*/ 122 h 149"/>
                  <a:gd name="T46" fmla="*/ 213 w 361"/>
                  <a:gd name="T47" fmla="*/ 121 h 149"/>
                  <a:gd name="T48" fmla="*/ 193 w 361"/>
                  <a:gd name="T49" fmla="*/ 118 h 149"/>
                  <a:gd name="T50" fmla="*/ 174 w 361"/>
                  <a:gd name="T51" fmla="*/ 115 h 149"/>
                  <a:gd name="T52" fmla="*/ 155 w 361"/>
                  <a:gd name="T53" fmla="*/ 110 h 149"/>
                  <a:gd name="T54" fmla="*/ 140 w 361"/>
                  <a:gd name="T55" fmla="*/ 107 h 149"/>
                  <a:gd name="T56" fmla="*/ 125 w 361"/>
                  <a:gd name="T57" fmla="*/ 104 h 149"/>
                  <a:gd name="T58" fmla="*/ 114 w 361"/>
                  <a:gd name="T59" fmla="*/ 101 h 149"/>
                  <a:gd name="T60" fmla="*/ 105 w 361"/>
                  <a:gd name="T61" fmla="*/ 97 h 149"/>
                  <a:gd name="T62" fmla="*/ 100 w 361"/>
                  <a:gd name="T63" fmla="*/ 96 h 149"/>
                  <a:gd name="T64" fmla="*/ 98 w 361"/>
                  <a:gd name="T65" fmla="*/ 95 h 149"/>
                  <a:gd name="T66" fmla="*/ 94 w 361"/>
                  <a:gd name="T67" fmla="*/ 86 h 149"/>
                  <a:gd name="T68" fmla="*/ 94 w 361"/>
                  <a:gd name="T69" fmla="*/ 73 h 149"/>
                  <a:gd name="T70" fmla="*/ 97 w 361"/>
                  <a:gd name="T71" fmla="*/ 59 h 149"/>
                  <a:gd name="T72" fmla="*/ 103 w 361"/>
                  <a:gd name="T73" fmla="*/ 44 h 149"/>
                  <a:gd name="T74" fmla="*/ 114 w 361"/>
                  <a:gd name="T75" fmla="*/ 30 h 149"/>
                  <a:gd name="T76" fmla="*/ 126 w 361"/>
                  <a:gd name="T77" fmla="*/ 17 h 149"/>
                  <a:gd name="T78" fmla="*/ 144 w 361"/>
                  <a:gd name="T79" fmla="*/ 7 h 149"/>
                  <a:gd name="T80" fmla="*/ 163 w 361"/>
                  <a:gd name="T81" fmla="*/ 0 h 149"/>
                  <a:gd name="T82" fmla="*/ 136 w 361"/>
                  <a:gd name="T83" fmla="*/ 6 h 149"/>
                  <a:gd name="T84" fmla="*/ 113 w 361"/>
                  <a:gd name="T85" fmla="*/ 14 h 149"/>
                  <a:gd name="T86" fmla="*/ 91 w 361"/>
                  <a:gd name="T87" fmla="*/ 25 h 149"/>
                  <a:gd name="T88" fmla="*/ 70 w 361"/>
                  <a:gd name="T89" fmla="*/ 38 h 149"/>
                  <a:gd name="T90" fmla="*/ 51 w 361"/>
                  <a:gd name="T91" fmla="*/ 54 h 149"/>
                  <a:gd name="T92" fmla="*/ 34 w 361"/>
                  <a:gd name="T93" fmla="*/ 70 h 149"/>
                  <a:gd name="T94" fmla="*/ 17 w 361"/>
                  <a:gd name="T95" fmla="*/ 88 h 149"/>
                  <a:gd name="T96" fmla="*/ 0 w 361"/>
                  <a:gd name="T97" fmla="*/ 107 h 149"/>
                  <a:gd name="T98" fmla="*/ 88 w 361"/>
                  <a:gd name="T99" fmla="*/ 122 h 149"/>
                  <a:gd name="T100" fmla="*/ 88 w 361"/>
                  <a:gd name="T101" fmla="*/ 125 h 149"/>
                  <a:gd name="T102" fmla="*/ 116 w 361"/>
                  <a:gd name="T103" fmla="*/ 131 h 14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1"/>
                  <a:gd name="T157" fmla="*/ 0 h 149"/>
                  <a:gd name="T158" fmla="*/ 361 w 361"/>
                  <a:gd name="T159" fmla="*/ 149 h 14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1" h="149">
                    <a:moveTo>
                      <a:pt x="116" y="131"/>
                    </a:moveTo>
                    <a:lnTo>
                      <a:pt x="131" y="134"/>
                    </a:lnTo>
                    <a:lnTo>
                      <a:pt x="148" y="138"/>
                    </a:lnTo>
                    <a:lnTo>
                      <a:pt x="166" y="142"/>
                    </a:lnTo>
                    <a:lnTo>
                      <a:pt x="183" y="145"/>
                    </a:lnTo>
                    <a:lnTo>
                      <a:pt x="201" y="148"/>
                    </a:lnTo>
                    <a:lnTo>
                      <a:pt x="221" y="149"/>
                    </a:lnTo>
                    <a:lnTo>
                      <a:pt x="239" y="149"/>
                    </a:lnTo>
                    <a:lnTo>
                      <a:pt x="260" y="145"/>
                    </a:lnTo>
                    <a:lnTo>
                      <a:pt x="275" y="142"/>
                    </a:lnTo>
                    <a:lnTo>
                      <a:pt x="288" y="139"/>
                    </a:lnTo>
                    <a:lnTo>
                      <a:pt x="302" y="136"/>
                    </a:lnTo>
                    <a:lnTo>
                      <a:pt x="314" y="132"/>
                    </a:lnTo>
                    <a:lnTo>
                      <a:pt x="326" y="126"/>
                    </a:lnTo>
                    <a:lnTo>
                      <a:pt x="338" y="121"/>
                    </a:lnTo>
                    <a:lnTo>
                      <a:pt x="349" y="113"/>
                    </a:lnTo>
                    <a:lnTo>
                      <a:pt x="361" y="105"/>
                    </a:lnTo>
                    <a:lnTo>
                      <a:pt x="342" y="112"/>
                    </a:lnTo>
                    <a:lnTo>
                      <a:pt x="321" y="118"/>
                    </a:lnTo>
                    <a:lnTo>
                      <a:pt x="301" y="122"/>
                    </a:lnTo>
                    <a:lnTo>
                      <a:pt x="279" y="123"/>
                    </a:lnTo>
                    <a:lnTo>
                      <a:pt x="257" y="123"/>
                    </a:lnTo>
                    <a:lnTo>
                      <a:pt x="235" y="122"/>
                    </a:lnTo>
                    <a:lnTo>
                      <a:pt x="213" y="121"/>
                    </a:lnTo>
                    <a:lnTo>
                      <a:pt x="193" y="118"/>
                    </a:lnTo>
                    <a:lnTo>
                      <a:pt x="174" y="115"/>
                    </a:lnTo>
                    <a:lnTo>
                      <a:pt x="155" y="110"/>
                    </a:lnTo>
                    <a:lnTo>
                      <a:pt x="140" y="107"/>
                    </a:lnTo>
                    <a:lnTo>
                      <a:pt x="125" y="104"/>
                    </a:lnTo>
                    <a:lnTo>
                      <a:pt x="114" y="101"/>
                    </a:lnTo>
                    <a:lnTo>
                      <a:pt x="105" y="97"/>
                    </a:lnTo>
                    <a:lnTo>
                      <a:pt x="100" y="96"/>
                    </a:lnTo>
                    <a:lnTo>
                      <a:pt x="98" y="95"/>
                    </a:lnTo>
                    <a:lnTo>
                      <a:pt x="94" y="86"/>
                    </a:lnTo>
                    <a:lnTo>
                      <a:pt x="94" y="73"/>
                    </a:lnTo>
                    <a:lnTo>
                      <a:pt x="97" y="59"/>
                    </a:lnTo>
                    <a:lnTo>
                      <a:pt x="103" y="44"/>
                    </a:lnTo>
                    <a:lnTo>
                      <a:pt x="114" y="30"/>
                    </a:lnTo>
                    <a:lnTo>
                      <a:pt x="126" y="17"/>
                    </a:lnTo>
                    <a:lnTo>
                      <a:pt x="144" y="7"/>
                    </a:lnTo>
                    <a:lnTo>
                      <a:pt x="163" y="0"/>
                    </a:lnTo>
                    <a:lnTo>
                      <a:pt x="136" y="6"/>
                    </a:lnTo>
                    <a:lnTo>
                      <a:pt x="113" y="14"/>
                    </a:lnTo>
                    <a:lnTo>
                      <a:pt x="91" y="25"/>
                    </a:lnTo>
                    <a:lnTo>
                      <a:pt x="70" y="38"/>
                    </a:lnTo>
                    <a:lnTo>
                      <a:pt x="51" y="54"/>
                    </a:lnTo>
                    <a:lnTo>
                      <a:pt x="34" y="70"/>
                    </a:lnTo>
                    <a:lnTo>
                      <a:pt x="17" y="88"/>
                    </a:lnTo>
                    <a:lnTo>
                      <a:pt x="0" y="107"/>
                    </a:lnTo>
                    <a:lnTo>
                      <a:pt x="88" y="122"/>
                    </a:lnTo>
                    <a:lnTo>
                      <a:pt x="88" y="125"/>
                    </a:lnTo>
                    <a:lnTo>
                      <a:pt x="116" y="131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8" name="Freeform 113"/>
              <p:cNvSpPr>
                <a:spLocks/>
              </p:cNvSpPr>
              <p:nvPr/>
            </p:nvSpPr>
            <p:spPr bwMode="auto">
              <a:xfrm>
                <a:off x="4280" y="2673"/>
                <a:ext cx="230" cy="308"/>
              </a:xfrm>
              <a:custGeom>
                <a:avLst/>
                <a:gdLst>
                  <a:gd name="T0" fmla="*/ 0 w 230"/>
                  <a:gd name="T1" fmla="*/ 0 h 308"/>
                  <a:gd name="T2" fmla="*/ 14 w 230"/>
                  <a:gd name="T3" fmla="*/ 241 h 308"/>
                  <a:gd name="T4" fmla="*/ 16 w 230"/>
                  <a:gd name="T5" fmla="*/ 241 h 308"/>
                  <a:gd name="T6" fmla="*/ 20 w 230"/>
                  <a:gd name="T7" fmla="*/ 242 h 308"/>
                  <a:gd name="T8" fmla="*/ 28 w 230"/>
                  <a:gd name="T9" fmla="*/ 243 h 308"/>
                  <a:gd name="T10" fmla="*/ 37 w 230"/>
                  <a:gd name="T11" fmla="*/ 244 h 308"/>
                  <a:gd name="T12" fmla="*/ 48 w 230"/>
                  <a:gd name="T13" fmla="*/ 246 h 308"/>
                  <a:gd name="T14" fmla="*/ 62 w 230"/>
                  <a:gd name="T15" fmla="*/ 249 h 308"/>
                  <a:gd name="T16" fmla="*/ 76 w 230"/>
                  <a:gd name="T17" fmla="*/ 252 h 308"/>
                  <a:gd name="T18" fmla="*/ 93 w 230"/>
                  <a:gd name="T19" fmla="*/ 255 h 308"/>
                  <a:gd name="T20" fmla="*/ 110 w 230"/>
                  <a:gd name="T21" fmla="*/ 259 h 308"/>
                  <a:gd name="T22" fmla="*/ 127 w 230"/>
                  <a:gd name="T23" fmla="*/ 265 h 308"/>
                  <a:gd name="T24" fmla="*/ 145 w 230"/>
                  <a:gd name="T25" fmla="*/ 270 h 308"/>
                  <a:gd name="T26" fmla="*/ 163 w 230"/>
                  <a:gd name="T27" fmla="*/ 275 h 308"/>
                  <a:gd name="T28" fmla="*/ 180 w 230"/>
                  <a:gd name="T29" fmla="*/ 283 h 308"/>
                  <a:gd name="T30" fmla="*/ 197 w 230"/>
                  <a:gd name="T31" fmla="*/ 290 h 308"/>
                  <a:gd name="T32" fmla="*/ 212 w 230"/>
                  <a:gd name="T33" fmla="*/ 299 h 308"/>
                  <a:gd name="T34" fmla="*/ 227 w 230"/>
                  <a:gd name="T35" fmla="*/ 308 h 308"/>
                  <a:gd name="T36" fmla="*/ 230 w 230"/>
                  <a:gd name="T37" fmla="*/ 229 h 308"/>
                  <a:gd name="T38" fmla="*/ 227 w 230"/>
                  <a:gd name="T39" fmla="*/ 225 h 308"/>
                  <a:gd name="T40" fmla="*/ 220 w 230"/>
                  <a:gd name="T41" fmla="*/ 211 h 308"/>
                  <a:gd name="T42" fmla="*/ 210 w 230"/>
                  <a:gd name="T43" fmla="*/ 192 h 308"/>
                  <a:gd name="T44" fmla="*/ 200 w 230"/>
                  <a:gd name="T45" fmla="*/ 168 h 308"/>
                  <a:gd name="T46" fmla="*/ 191 w 230"/>
                  <a:gd name="T47" fmla="*/ 142 h 308"/>
                  <a:gd name="T48" fmla="*/ 185 w 230"/>
                  <a:gd name="T49" fmla="*/ 114 h 308"/>
                  <a:gd name="T50" fmla="*/ 186 w 230"/>
                  <a:gd name="T51" fmla="*/ 87 h 308"/>
                  <a:gd name="T52" fmla="*/ 194 w 230"/>
                  <a:gd name="T53" fmla="*/ 63 h 308"/>
                  <a:gd name="T54" fmla="*/ 0 w 230"/>
                  <a:gd name="T55" fmla="*/ 0 h 3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0"/>
                  <a:gd name="T85" fmla="*/ 0 h 308"/>
                  <a:gd name="T86" fmla="*/ 230 w 230"/>
                  <a:gd name="T87" fmla="*/ 308 h 30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0" h="308">
                    <a:moveTo>
                      <a:pt x="0" y="0"/>
                    </a:moveTo>
                    <a:lnTo>
                      <a:pt x="14" y="241"/>
                    </a:lnTo>
                    <a:lnTo>
                      <a:pt x="16" y="241"/>
                    </a:lnTo>
                    <a:lnTo>
                      <a:pt x="20" y="242"/>
                    </a:lnTo>
                    <a:lnTo>
                      <a:pt x="28" y="243"/>
                    </a:lnTo>
                    <a:lnTo>
                      <a:pt x="37" y="244"/>
                    </a:lnTo>
                    <a:lnTo>
                      <a:pt x="48" y="246"/>
                    </a:lnTo>
                    <a:lnTo>
                      <a:pt x="62" y="249"/>
                    </a:lnTo>
                    <a:lnTo>
                      <a:pt x="76" y="252"/>
                    </a:lnTo>
                    <a:lnTo>
                      <a:pt x="93" y="255"/>
                    </a:lnTo>
                    <a:lnTo>
                      <a:pt x="110" y="259"/>
                    </a:lnTo>
                    <a:lnTo>
                      <a:pt x="127" y="265"/>
                    </a:lnTo>
                    <a:lnTo>
                      <a:pt x="145" y="270"/>
                    </a:lnTo>
                    <a:lnTo>
                      <a:pt x="163" y="275"/>
                    </a:lnTo>
                    <a:lnTo>
                      <a:pt x="180" y="283"/>
                    </a:lnTo>
                    <a:lnTo>
                      <a:pt x="197" y="290"/>
                    </a:lnTo>
                    <a:lnTo>
                      <a:pt x="212" y="299"/>
                    </a:lnTo>
                    <a:lnTo>
                      <a:pt x="227" y="308"/>
                    </a:lnTo>
                    <a:lnTo>
                      <a:pt x="230" y="229"/>
                    </a:lnTo>
                    <a:lnTo>
                      <a:pt x="227" y="225"/>
                    </a:lnTo>
                    <a:lnTo>
                      <a:pt x="220" y="211"/>
                    </a:lnTo>
                    <a:lnTo>
                      <a:pt x="210" y="192"/>
                    </a:lnTo>
                    <a:lnTo>
                      <a:pt x="200" y="168"/>
                    </a:lnTo>
                    <a:lnTo>
                      <a:pt x="191" y="142"/>
                    </a:lnTo>
                    <a:lnTo>
                      <a:pt x="185" y="114"/>
                    </a:lnTo>
                    <a:lnTo>
                      <a:pt x="186" y="87"/>
                    </a:lnTo>
                    <a:lnTo>
                      <a:pt x="194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9" name="Freeform 114"/>
              <p:cNvSpPr>
                <a:spLocks/>
              </p:cNvSpPr>
              <p:nvPr/>
            </p:nvSpPr>
            <p:spPr bwMode="auto">
              <a:xfrm>
                <a:off x="4290" y="2619"/>
                <a:ext cx="221" cy="102"/>
              </a:xfrm>
              <a:custGeom>
                <a:avLst/>
                <a:gdLst>
                  <a:gd name="T0" fmla="*/ 0 w 221"/>
                  <a:gd name="T1" fmla="*/ 42 h 102"/>
                  <a:gd name="T2" fmla="*/ 101 w 221"/>
                  <a:gd name="T3" fmla="*/ 0 h 102"/>
                  <a:gd name="T4" fmla="*/ 105 w 221"/>
                  <a:gd name="T5" fmla="*/ 1 h 102"/>
                  <a:gd name="T6" fmla="*/ 114 w 221"/>
                  <a:gd name="T7" fmla="*/ 5 h 102"/>
                  <a:gd name="T8" fmla="*/ 129 w 221"/>
                  <a:gd name="T9" fmla="*/ 11 h 102"/>
                  <a:gd name="T10" fmla="*/ 147 w 221"/>
                  <a:gd name="T11" fmla="*/ 19 h 102"/>
                  <a:gd name="T12" fmla="*/ 166 w 221"/>
                  <a:gd name="T13" fmla="*/ 29 h 102"/>
                  <a:gd name="T14" fmla="*/ 187 w 221"/>
                  <a:gd name="T15" fmla="*/ 43 h 102"/>
                  <a:gd name="T16" fmla="*/ 206 w 221"/>
                  <a:gd name="T17" fmla="*/ 59 h 102"/>
                  <a:gd name="T18" fmla="*/ 221 w 221"/>
                  <a:gd name="T19" fmla="*/ 78 h 102"/>
                  <a:gd name="T20" fmla="*/ 216 w 221"/>
                  <a:gd name="T21" fmla="*/ 79 h 102"/>
                  <a:gd name="T22" fmla="*/ 207 w 221"/>
                  <a:gd name="T23" fmla="*/ 84 h 102"/>
                  <a:gd name="T24" fmla="*/ 196 w 221"/>
                  <a:gd name="T25" fmla="*/ 90 h 102"/>
                  <a:gd name="T26" fmla="*/ 192 w 221"/>
                  <a:gd name="T27" fmla="*/ 102 h 102"/>
                  <a:gd name="T28" fmla="*/ 0 w 221"/>
                  <a:gd name="T29" fmla="*/ 42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1"/>
                  <a:gd name="T46" fmla="*/ 0 h 102"/>
                  <a:gd name="T47" fmla="*/ 221 w 221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1" h="102">
                    <a:moveTo>
                      <a:pt x="0" y="42"/>
                    </a:moveTo>
                    <a:lnTo>
                      <a:pt x="101" y="0"/>
                    </a:lnTo>
                    <a:lnTo>
                      <a:pt x="105" y="1"/>
                    </a:lnTo>
                    <a:lnTo>
                      <a:pt x="114" y="5"/>
                    </a:lnTo>
                    <a:lnTo>
                      <a:pt x="129" y="11"/>
                    </a:lnTo>
                    <a:lnTo>
                      <a:pt x="147" y="19"/>
                    </a:lnTo>
                    <a:lnTo>
                      <a:pt x="166" y="29"/>
                    </a:lnTo>
                    <a:lnTo>
                      <a:pt x="187" y="43"/>
                    </a:lnTo>
                    <a:lnTo>
                      <a:pt x="206" y="59"/>
                    </a:lnTo>
                    <a:lnTo>
                      <a:pt x="221" y="78"/>
                    </a:lnTo>
                    <a:lnTo>
                      <a:pt x="216" y="79"/>
                    </a:lnTo>
                    <a:lnTo>
                      <a:pt x="207" y="84"/>
                    </a:lnTo>
                    <a:lnTo>
                      <a:pt x="196" y="90"/>
                    </a:lnTo>
                    <a:lnTo>
                      <a:pt x="192" y="10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0" name="Freeform 115"/>
              <p:cNvSpPr>
                <a:spLocks/>
              </p:cNvSpPr>
              <p:nvPr/>
            </p:nvSpPr>
            <p:spPr bwMode="auto">
              <a:xfrm>
                <a:off x="4518" y="2911"/>
                <a:ext cx="92" cy="71"/>
              </a:xfrm>
              <a:custGeom>
                <a:avLst/>
                <a:gdLst>
                  <a:gd name="T0" fmla="*/ 0 w 92"/>
                  <a:gd name="T1" fmla="*/ 0 h 71"/>
                  <a:gd name="T2" fmla="*/ 1 w 92"/>
                  <a:gd name="T3" fmla="*/ 71 h 71"/>
                  <a:gd name="T4" fmla="*/ 3 w 92"/>
                  <a:gd name="T5" fmla="*/ 71 h 71"/>
                  <a:gd name="T6" fmla="*/ 11 w 92"/>
                  <a:gd name="T7" fmla="*/ 70 h 71"/>
                  <a:gd name="T8" fmla="*/ 20 w 92"/>
                  <a:gd name="T9" fmla="*/ 69 h 71"/>
                  <a:gd name="T10" fmla="*/ 33 w 92"/>
                  <a:gd name="T11" fmla="*/ 66 h 71"/>
                  <a:gd name="T12" fmla="*/ 47 w 92"/>
                  <a:gd name="T13" fmla="*/ 63 h 71"/>
                  <a:gd name="T14" fmla="*/ 63 w 92"/>
                  <a:gd name="T15" fmla="*/ 60 h 71"/>
                  <a:gd name="T16" fmla="*/ 77 w 92"/>
                  <a:gd name="T17" fmla="*/ 54 h 71"/>
                  <a:gd name="T18" fmla="*/ 92 w 92"/>
                  <a:gd name="T19" fmla="*/ 48 h 71"/>
                  <a:gd name="T20" fmla="*/ 89 w 92"/>
                  <a:gd name="T21" fmla="*/ 48 h 71"/>
                  <a:gd name="T22" fmla="*/ 80 w 92"/>
                  <a:gd name="T23" fmla="*/ 47 h 71"/>
                  <a:gd name="T24" fmla="*/ 68 w 92"/>
                  <a:gd name="T25" fmla="*/ 44 h 71"/>
                  <a:gd name="T26" fmla="*/ 53 w 92"/>
                  <a:gd name="T27" fmla="*/ 39 h 71"/>
                  <a:gd name="T28" fmla="*/ 38 w 92"/>
                  <a:gd name="T29" fmla="*/ 34 h 71"/>
                  <a:gd name="T30" fmla="*/ 22 w 92"/>
                  <a:gd name="T31" fmla="*/ 26 h 71"/>
                  <a:gd name="T32" fmla="*/ 10 w 92"/>
                  <a:gd name="T33" fmla="*/ 14 h 71"/>
                  <a:gd name="T34" fmla="*/ 0 w 92"/>
                  <a:gd name="T35" fmla="*/ 0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2"/>
                  <a:gd name="T55" fmla="*/ 0 h 71"/>
                  <a:gd name="T56" fmla="*/ 92 w 92"/>
                  <a:gd name="T57" fmla="*/ 71 h 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2" h="71">
                    <a:moveTo>
                      <a:pt x="0" y="0"/>
                    </a:moveTo>
                    <a:lnTo>
                      <a:pt x="1" y="71"/>
                    </a:lnTo>
                    <a:lnTo>
                      <a:pt x="3" y="71"/>
                    </a:lnTo>
                    <a:lnTo>
                      <a:pt x="11" y="70"/>
                    </a:lnTo>
                    <a:lnTo>
                      <a:pt x="20" y="69"/>
                    </a:lnTo>
                    <a:lnTo>
                      <a:pt x="33" y="66"/>
                    </a:lnTo>
                    <a:lnTo>
                      <a:pt x="47" y="63"/>
                    </a:lnTo>
                    <a:lnTo>
                      <a:pt x="63" y="60"/>
                    </a:lnTo>
                    <a:lnTo>
                      <a:pt x="77" y="54"/>
                    </a:lnTo>
                    <a:lnTo>
                      <a:pt x="92" y="48"/>
                    </a:lnTo>
                    <a:lnTo>
                      <a:pt x="89" y="48"/>
                    </a:lnTo>
                    <a:lnTo>
                      <a:pt x="80" y="47"/>
                    </a:lnTo>
                    <a:lnTo>
                      <a:pt x="68" y="44"/>
                    </a:lnTo>
                    <a:lnTo>
                      <a:pt x="53" y="39"/>
                    </a:lnTo>
                    <a:lnTo>
                      <a:pt x="38" y="34"/>
                    </a:lnTo>
                    <a:lnTo>
                      <a:pt x="22" y="26"/>
                    </a:lnTo>
                    <a:lnTo>
                      <a:pt x="1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CE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1" name="Freeform 116"/>
              <p:cNvSpPr>
                <a:spLocks/>
              </p:cNvSpPr>
              <p:nvPr/>
            </p:nvSpPr>
            <p:spPr bwMode="auto">
              <a:xfrm>
                <a:off x="4892" y="2306"/>
                <a:ext cx="158" cy="134"/>
              </a:xfrm>
              <a:custGeom>
                <a:avLst/>
                <a:gdLst>
                  <a:gd name="T0" fmla="*/ 0 w 158"/>
                  <a:gd name="T1" fmla="*/ 26 h 134"/>
                  <a:gd name="T2" fmla="*/ 6 w 158"/>
                  <a:gd name="T3" fmla="*/ 44 h 134"/>
                  <a:gd name="T4" fmla="*/ 16 w 158"/>
                  <a:gd name="T5" fmla="*/ 61 h 134"/>
                  <a:gd name="T6" fmla="*/ 26 w 158"/>
                  <a:gd name="T7" fmla="*/ 77 h 134"/>
                  <a:gd name="T8" fmla="*/ 38 w 158"/>
                  <a:gd name="T9" fmla="*/ 92 h 134"/>
                  <a:gd name="T10" fmla="*/ 50 w 158"/>
                  <a:gd name="T11" fmla="*/ 105 h 134"/>
                  <a:gd name="T12" fmla="*/ 62 w 158"/>
                  <a:gd name="T13" fmla="*/ 116 h 134"/>
                  <a:gd name="T14" fmla="*/ 74 w 158"/>
                  <a:gd name="T15" fmla="*/ 122 h 134"/>
                  <a:gd name="T16" fmla="*/ 85 w 158"/>
                  <a:gd name="T17" fmla="*/ 127 h 134"/>
                  <a:gd name="T18" fmla="*/ 95 w 158"/>
                  <a:gd name="T19" fmla="*/ 128 h 134"/>
                  <a:gd name="T20" fmla="*/ 104 w 158"/>
                  <a:gd name="T21" fmla="*/ 130 h 134"/>
                  <a:gd name="T22" fmla="*/ 113 w 158"/>
                  <a:gd name="T23" fmla="*/ 132 h 134"/>
                  <a:gd name="T24" fmla="*/ 121 w 158"/>
                  <a:gd name="T25" fmla="*/ 134 h 134"/>
                  <a:gd name="T26" fmla="*/ 127 w 158"/>
                  <a:gd name="T27" fmla="*/ 134 h 134"/>
                  <a:gd name="T28" fmla="*/ 133 w 158"/>
                  <a:gd name="T29" fmla="*/ 134 h 134"/>
                  <a:gd name="T30" fmla="*/ 137 w 158"/>
                  <a:gd name="T31" fmla="*/ 131 h 134"/>
                  <a:gd name="T32" fmla="*/ 140 w 158"/>
                  <a:gd name="T33" fmla="*/ 127 h 134"/>
                  <a:gd name="T34" fmla="*/ 143 w 158"/>
                  <a:gd name="T35" fmla="*/ 120 h 134"/>
                  <a:gd name="T36" fmla="*/ 149 w 158"/>
                  <a:gd name="T37" fmla="*/ 112 h 134"/>
                  <a:gd name="T38" fmla="*/ 153 w 158"/>
                  <a:gd name="T39" fmla="*/ 101 h 134"/>
                  <a:gd name="T40" fmla="*/ 157 w 158"/>
                  <a:gd name="T41" fmla="*/ 88 h 134"/>
                  <a:gd name="T42" fmla="*/ 158 w 158"/>
                  <a:gd name="T43" fmla="*/ 73 h 134"/>
                  <a:gd name="T44" fmla="*/ 156 w 158"/>
                  <a:gd name="T45" fmla="*/ 54 h 134"/>
                  <a:gd name="T46" fmla="*/ 149 w 158"/>
                  <a:gd name="T47" fmla="*/ 33 h 134"/>
                  <a:gd name="T48" fmla="*/ 135 w 158"/>
                  <a:gd name="T49" fmla="*/ 7 h 134"/>
                  <a:gd name="T50" fmla="*/ 131 w 158"/>
                  <a:gd name="T51" fmla="*/ 6 h 134"/>
                  <a:gd name="T52" fmla="*/ 119 w 158"/>
                  <a:gd name="T53" fmla="*/ 4 h 134"/>
                  <a:gd name="T54" fmla="*/ 102 w 158"/>
                  <a:gd name="T55" fmla="*/ 2 h 134"/>
                  <a:gd name="T56" fmla="*/ 80 w 158"/>
                  <a:gd name="T57" fmla="*/ 0 h 134"/>
                  <a:gd name="T58" fmla="*/ 58 w 158"/>
                  <a:gd name="T59" fmla="*/ 2 h 134"/>
                  <a:gd name="T60" fmla="*/ 35 w 158"/>
                  <a:gd name="T61" fmla="*/ 5 h 134"/>
                  <a:gd name="T62" fmla="*/ 16 w 158"/>
                  <a:gd name="T63" fmla="*/ 13 h 134"/>
                  <a:gd name="T64" fmla="*/ 0 w 158"/>
                  <a:gd name="T65" fmla="*/ 26 h 1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8"/>
                  <a:gd name="T100" fmla="*/ 0 h 134"/>
                  <a:gd name="T101" fmla="*/ 158 w 158"/>
                  <a:gd name="T102" fmla="*/ 134 h 1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8" h="134">
                    <a:moveTo>
                      <a:pt x="0" y="26"/>
                    </a:moveTo>
                    <a:lnTo>
                      <a:pt x="6" y="44"/>
                    </a:lnTo>
                    <a:lnTo>
                      <a:pt x="16" y="61"/>
                    </a:lnTo>
                    <a:lnTo>
                      <a:pt x="26" y="77"/>
                    </a:lnTo>
                    <a:lnTo>
                      <a:pt x="38" y="92"/>
                    </a:lnTo>
                    <a:lnTo>
                      <a:pt x="50" y="105"/>
                    </a:lnTo>
                    <a:lnTo>
                      <a:pt x="62" y="116"/>
                    </a:lnTo>
                    <a:lnTo>
                      <a:pt x="74" y="122"/>
                    </a:lnTo>
                    <a:lnTo>
                      <a:pt x="85" y="127"/>
                    </a:lnTo>
                    <a:lnTo>
                      <a:pt x="95" y="128"/>
                    </a:lnTo>
                    <a:lnTo>
                      <a:pt x="104" y="130"/>
                    </a:lnTo>
                    <a:lnTo>
                      <a:pt x="113" y="132"/>
                    </a:lnTo>
                    <a:lnTo>
                      <a:pt x="121" y="134"/>
                    </a:lnTo>
                    <a:lnTo>
                      <a:pt x="127" y="134"/>
                    </a:lnTo>
                    <a:lnTo>
                      <a:pt x="133" y="134"/>
                    </a:lnTo>
                    <a:lnTo>
                      <a:pt x="137" y="131"/>
                    </a:lnTo>
                    <a:lnTo>
                      <a:pt x="140" y="127"/>
                    </a:lnTo>
                    <a:lnTo>
                      <a:pt x="143" y="120"/>
                    </a:lnTo>
                    <a:lnTo>
                      <a:pt x="149" y="112"/>
                    </a:lnTo>
                    <a:lnTo>
                      <a:pt x="153" y="101"/>
                    </a:lnTo>
                    <a:lnTo>
                      <a:pt x="157" y="88"/>
                    </a:lnTo>
                    <a:lnTo>
                      <a:pt x="158" y="73"/>
                    </a:lnTo>
                    <a:lnTo>
                      <a:pt x="156" y="54"/>
                    </a:lnTo>
                    <a:lnTo>
                      <a:pt x="149" y="33"/>
                    </a:lnTo>
                    <a:lnTo>
                      <a:pt x="135" y="7"/>
                    </a:lnTo>
                    <a:lnTo>
                      <a:pt x="131" y="6"/>
                    </a:lnTo>
                    <a:lnTo>
                      <a:pt x="119" y="4"/>
                    </a:lnTo>
                    <a:lnTo>
                      <a:pt x="102" y="2"/>
                    </a:lnTo>
                    <a:lnTo>
                      <a:pt x="80" y="0"/>
                    </a:lnTo>
                    <a:lnTo>
                      <a:pt x="58" y="2"/>
                    </a:lnTo>
                    <a:lnTo>
                      <a:pt x="35" y="5"/>
                    </a:lnTo>
                    <a:lnTo>
                      <a:pt x="16" y="1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2" name="Freeform 117"/>
              <p:cNvSpPr>
                <a:spLocks/>
              </p:cNvSpPr>
              <p:nvPr/>
            </p:nvSpPr>
            <p:spPr bwMode="auto">
              <a:xfrm>
                <a:off x="4912" y="2316"/>
                <a:ext cx="123" cy="105"/>
              </a:xfrm>
              <a:custGeom>
                <a:avLst/>
                <a:gdLst>
                  <a:gd name="T0" fmla="*/ 0 w 123"/>
                  <a:gd name="T1" fmla="*/ 21 h 105"/>
                  <a:gd name="T2" fmla="*/ 5 w 123"/>
                  <a:gd name="T3" fmla="*/ 35 h 105"/>
                  <a:gd name="T4" fmla="*/ 11 w 123"/>
                  <a:gd name="T5" fmla="*/ 48 h 105"/>
                  <a:gd name="T6" fmla="*/ 20 w 123"/>
                  <a:gd name="T7" fmla="*/ 61 h 105"/>
                  <a:gd name="T8" fmla="*/ 29 w 123"/>
                  <a:gd name="T9" fmla="*/ 73 h 105"/>
                  <a:gd name="T10" fmla="*/ 38 w 123"/>
                  <a:gd name="T11" fmla="*/ 82 h 105"/>
                  <a:gd name="T12" fmla="*/ 49 w 123"/>
                  <a:gd name="T13" fmla="*/ 90 h 105"/>
                  <a:gd name="T14" fmla="*/ 58 w 123"/>
                  <a:gd name="T15" fmla="*/ 95 h 105"/>
                  <a:gd name="T16" fmla="*/ 66 w 123"/>
                  <a:gd name="T17" fmla="*/ 98 h 105"/>
                  <a:gd name="T18" fmla="*/ 74 w 123"/>
                  <a:gd name="T19" fmla="*/ 99 h 105"/>
                  <a:gd name="T20" fmla="*/ 81 w 123"/>
                  <a:gd name="T21" fmla="*/ 102 h 105"/>
                  <a:gd name="T22" fmla="*/ 88 w 123"/>
                  <a:gd name="T23" fmla="*/ 103 h 105"/>
                  <a:gd name="T24" fmla="*/ 94 w 123"/>
                  <a:gd name="T25" fmla="*/ 105 h 105"/>
                  <a:gd name="T26" fmla="*/ 100 w 123"/>
                  <a:gd name="T27" fmla="*/ 105 h 105"/>
                  <a:gd name="T28" fmla="*/ 104 w 123"/>
                  <a:gd name="T29" fmla="*/ 104 h 105"/>
                  <a:gd name="T30" fmla="*/ 107 w 123"/>
                  <a:gd name="T31" fmla="*/ 103 h 105"/>
                  <a:gd name="T32" fmla="*/ 109 w 123"/>
                  <a:gd name="T33" fmla="*/ 98 h 105"/>
                  <a:gd name="T34" fmla="*/ 112 w 123"/>
                  <a:gd name="T35" fmla="*/ 93 h 105"/>
                  <a:gd name="T36" fmla="*/ 115 w 123"/>
                  <a:gd name="T37" fmla="*/ 87 h 105"/>
                  <a:gd name="T38" fmla="*/ 119 w 123"/>
                  <a:gd name="T39" fmla="*/ 79 h 105"/>
                  <a:gd name="T40" fmla="*/ 122 w 123"/>
                  <a:gd name="T41" fmla="*/ 68 h 105"/>
                  <a:gd name="T42" fmla="*/ 123 w 123"/>
                  <a:gd name="T43" fmla="*/ 57 h 105"/>
                  <a:gd name="T44" fmla="*/ 121 w 123"/>
                  <a:gd name="T45" fmla="*/ 42 h 105"/>
                  <a:gd name="T46" fmla="*/ 115 w 123"/>
                  <a:gd name="T47" fmla="*/ 26 h 105"/>
                  <a:gd name="T48" fmla="*/ 105 w 123"/>
                  <a:gd name="T49" fmla="*/ 5 h 105"/>
                  <a:gd name="T50" fmla="*/ 102 w 123"/>
                  <a:gd name="T51" fmla="*/ 4 h 105"/>
                  <a:gd name="T52" fmla="*/ 92 w 123"/>
                  <a:gd name="T53" fmla="*/ 3 h 105"/>
                  <a:gd name="T54" fmla="*/ 79 w 123"/>
                  <a:gd name="T55" fmla="*/ 1 h 105"/>
                  <a:gd name="T56" fmla="*/ 62 w 123"/>
                  <a:gd name="T57" fmla="*/ 0 h 105"/>
                  <a:gd name="T58" fmla="*/ 45 w 123"/>
                  <a:gd name="T59" fmla="*/ 1 h 105"/>
                  <a:gd name="T60" fmla="*/ 28 w 123"/>
                  <a:gd name="T61" fmla="*/ 4 h 105"/>
                  <a:gd name="T62" fmla="*/ 12 w 123"/>
                  <a:gd name="T63" fmla="*/ 11 h 105"/>
                  <a:gd name="T64" fmla="*/ 0 w 123"/>
                  <a:gd name="T65" fmla="*/ 21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05"/>
                  <a:gd name="T101" fmla="*/ 123 w 123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05">
                    <a:moveTo>
                      <a:pt x="0" y="21"/>
                    </a:moveTo>
                    <a:lnTo>
                      <a:pt x="5" y="35"/>
                    </a:lnTo>
                    <a:lnTo>
                      <a:pt x="11" y="48"/>
                    </a:lnTo>
                    <a:lnTo>
                      <a:pt x="20" y="61"/>
                    </a:lnTo>
                    <a:lnTo>
                      <a:pt x="29" y="73"/>
                    </a:lnTo>
                    <a:lnTo>
                      <a:pt x="38" y="82"/>
                    </a:lnTo>
                    <a:lnTo>
                      <a:pt x="49" y="90"/>
                    </a:lnTo>
                    <a:lnTo>
                      <a:pt x="58" y="95"/>
                    </a:lnTo>
                    <a:lnTo>
                      <a:pt x="66" y="98"/>
                    </a:lnTo>
                    <a:lnTo>
                      <a:pt x="74" y="99"/>
                    </a:lnTo>
                    <a:lnTo>
                      <a:pt x="81" y="102"/>
                    </a:lnTo>
                    <a:lnTo>
                      <a:pt x="88" y="103"/>
                    </a:lnTo>
                    <a:lnTo>
                      <a:pt x="94" y="105"/>
                    </a:lnTo>
                    <a:lnTo>
                      <a:pt x="100" y="105"/>
                    </a:lnTo>
                    <a:lnTo>
                      <a:pt x="104" y="104"/>
                    </a:lnTo>
                    <a:lnTo>
                      <a:pt x="107" y="103"/>
                    </a:lnTo>
                    <a:lnTo>
                      <a:pt x="109" y="98"/>
                    </a:lnTo>
                    <a:lnTo>
                      <a:pt x="112" y="93"/>
                    </a:lnTo>
                    <a:lnTo>
                      <a:pt x="115" y="87"/>
                    </a:lnTo>
                    <a:lnTo>
                      <a:pt x="119" y="79"/>
                    </a:lnTo>
                    <a:lnTo>
                      <a:pt x="122" y="68"/>
                    </a:lnTo>
                    <a:lnTo>
                      <a:pt x="123" y="57"/>
                    </a:lnTo>
                    <a:lnTo>
                      <a:pt x="121" y="42"/>
                    </a:lnTo>
                    <a:lnTo>
                      <a:pt x="115" y="26"/>
                    </a:lnTo>
                    <a:lnTo>
                      <a:pt x="105" y="5"/>
                    </a:lnTo>
                    <a:lnTo>
                      <a:pt x="102" y="4"/>
                    </a:lnTo>
                    <a:lnTo>
                      <a:pt x="92" y="3"/>
                    </a:lnTo>
                    <a:lnTo>
                      <a:pt x="79" y="1"/>
                    </a:lnTo>
                    <a:lnTo>
                      <a:pt x="62" y="0"/>
                    </a:lnTo>
                    <a:lnTo>
                      <a:pt x="45" y="1"/>
                    </a:lnTo>
                    <a:lnTo>
                      <a:pt x="28" y="4"/>
                    </a:lnTo>
                    <a:lnTo>
                      <a:pt x="12" y="1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5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3" name="Freeform 118"/>
              <p:cNvSpPr>
                <a:spLocks/>
              </p:cNvSpPr>
              <p:nvPr/>
            </p:nvSpPr>
            <p:spPr bwMode="auto">
              <a:xfrm>
                <a:off x="4968" y="2329"/>
                <a:ext cx="38" cy="74"/>
              </a:xfrm>
              <a:custGeom>
                <a:avLst/>
                <a:gdLst>
                  <a:gd name="T0" fmla="*/ 0 w 38"/>
                  <a:gd name="T1" fmla="*/ 0 h 74"/>
                  <a:gd name="T2" fmla="*/ 5 w 38"/>
                  <a:gd name="T3" fmla="*/ 6 h 74"/>
                  <a:gd name="T4" fmla="*/ 11 w 38"/>
                  <a:gd name="T5" fmla="*/ 14 h 74"/>
                  <a:gd name="T6" fmla="*/ 18 w 38"/>
                  <a:gd name="T7" fmla="*/ 22 h 74"/>
                  <a:gd name="T8" fmla="*/ 24 w 38"/>
                  <a:gd name="T9" fmla="*/ 32 h 74"/>
                  <a:gd name="T10" fmla="*/ 29 w 38"/>
                  <a:gd name="T11" fmla="*/ 42 h 74"/>
                  <a:gd name="T12" fmla="*/ 33 w 38"/>
                  <a:gd name="T13" fmla="*/ 52 h 74"/>
                  <a:gd name="T14" fmla="*/ 36 w 38"/>
                  <a:gd name="T15" fmla="*/ 63 h 74"/>
                  <a:gd name="T16" fmla="*/ 38 w 38"/>
                  <a:gd name="T17" fmla="*/ 74 h 74"/>
                  <a:gd name="T18" fmla="*/ 38 w 38"/>
                  <a:gd name="T19" fmla="*/ 71 h 74"/>
                  <a:gd name="T20" fmla="*/ 37 w 38"/>
                  <a:gd name="T21" fmla="*/ 64 h 74"/>
                  <a:gd name="T22" fmla="*/ 36 w 38"/>
                  <a:gd name="T23" fmla="*/ 54 h 74"/>
                  <a:gd name="T24" fmla="*/ 33 w 38"/>
                  <a:gd name="T25" fmla="*/ 43 h 74"/>
                  <a:gd name="T26" fmla="*/ 28 w 38"/>
                  <a:gd name="T27" fmla="*/ 30 h 74"/>
                  <a:gd name="T28" fmla="*/ 22 w 38"/>
                  <a:gd name="T29" fmla="*/ 18 h 74"/>
                  <a:gd name="T30" fmla="*/ 12 w 38"/>
                  <a:gd name="T31" fmla="*/ 7 h 74"/>
                  <a:gd name="T32" fmla="*/ 0 w 3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74"/>
                  <a:gd name="T53" fmla="*/ 38 w 3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74">
                    <a:moveTo>
                      <a:pt x="0" y="0"/>
                    </a:moveTo>
                    <a:lnTo>
                      <a:pt x="5" y="6"/>
                    </a:lnTo>
                    <a:lnTo>
                      <a:pt x="11" y="14"/>
                    </a:lnTo>
                    <a:lnTo>
                      <a:pt x="18" y="22"/>
                    </a:lnTo>
                    <a:lnTo>
                      <a:pt x="24" y="32"/>
                    </a:lnTo>
                    <a:lnTo>
                      <a:pt x="29" y="42"/>
                    </a:lnTo>
                    <a:lnTo>
                      <a:pt x="33" y="52"/>
                    </a:lnTo>
                    <a:lnTo>
                      <a:pt x="36" y="63"/>
                    </a:lnTo>
                    <a:lnTo>
                      <a:pt x="38" y="74"/>
                    </a:lnTo>
                    <a:lnTo>
                      <a:pt x="38" y="71"/>
                    </a:lnTo>
                    <a:lnTo>
                      <a:pt x="37" y="64"/>
                    </a:lnTo>
                    <a:lnTo>
                      <a:pt x="36" y="54"/>
                    </a:lnTo>
                    <a:lnTo>
                      <a:pt x="33" y="43"/>
                    </a:lnTo>
                    <a:lnTo>
                      <a:pt x="28" y="30"/>
                    </a:lnTo>
                    <a:lnTo>
                      <a:pt x="22" y="18"/>
                    </a:lnTo>
                    <a:lnTo>
                      <a:pt x="1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4" name="Freeform 119"/>
              <p:cNvSpPr>
                <a:spLocks/>
              </p:cNvSpPr>
              <p:nvPr/>
            </p:nvSpPr>
            <p:spPr bwMode="auto">
              <a:xfrm>
                <a:off x="4970" y="2329"/>
                <a:ext cx="38" cy="71"/>
              </a:xfrm>
              <a:custGeom>
                <a:avLst/>
                <a:gdLst>
                  <a:gd name="T0" fmla="*/ 0 w 38"/>
                  <a:gd name="T1" fmla="*/ 0 h 71"/>
                  <a:gd name="T2" fmla="*/ 8 w 38"/>
                  <a:gd name="T3" fmla="*/ 5 h 71"/>
                  <a:gd name="T4" fmla="*/ 15 w 38"/>
                  <a:gd name="T5" fmla="*/ 12 h 71"/>
                  <a:gd name="T6" fmla="*/ 21 w 38"/>
                  <a:gd name="T7" fmla="*/ 18 h 71"/>
                  <a:gd name="T8" fmla="*/ 26 w 38"/>
                  <a:gd name="T9" fmla="*/ 26 h 71"/>
                  <a:gd name="T10" fmla="*/ 29 w 38"/>
                  <a:gd name="T11" fmla="*/ 34 h 71"/>
                  <a:gd name="T12" fmla="*/ 33 w 38"/>
                  <a:gd name="T13" fmla="*/ 45 h 71"/>
                  <a:gd name="T14" fmla="*/ 36 w 38"/>
                  <a:gd name="T15" fmla="*/ 57 h 71"/>
                  <a:gd name="T16" fmla="*/ 38 w 38"/>
                  <a:gd name="T17" fmla="*/ 71 h 71"/>
                  <a:gd name="T18" fmla="*/ 38 w 38"/>
                  <a:gd name="T19" fmla="*/ 68 h 71"/>
                  <a:gd name="T20" fmla="*/ 38 w 38"/>
                  <a:gd name="T21" fmla="*/ 62 h 71"/>
                  <a:gd name="T22" fmla="*/ 38 w 38"/>
                  <a:gd name="T23" fmla="*/ 51 h 71"/>
                  <a:gd name="T24" fmla="*/ 36 w 38"/>
                  <a:gd name="T25" fmla="*/ 39 h 71"/>
                  <a:gd name="T26" fmla="*/ 32 w 38"/>
                  <a:gd name="T27" fmla="*/ 27 h 71"/>
                  <a:gd name="T28" fmla="*/ 25 w 38"/>
                  <a:gd name="T29" fmla="*/ 15 h 71"/>
                  <a:gd name="T30" fmla="*/ 15 w 38"/>
                  <a:gd name="T31" fmla="*/ 5 h 71"/>
                  <a:gd name="T32" fmla="*/ 0 w 38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71"/>
                  <a:gd name="T53" fmla="*/ 38 w 38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71">
                    <a:moveTo>
                      <a:pt x="0" y="0"/>
                    </a:moveTo>
                    <a:lnTo>
                      <a:pt x="8" y="5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6" y="26"/>
                    </a:lnTo>
                    <a:lnTo>
                      <a:pt x="29" y="34"/>
                    </a:lnTo>
                    <a:lnTo>
                      <a:pt x="33" y="45"/>
                    </a:lnTo>
                    <a:lnTo>
                      <a:pt x="36" y="57"/>
                    </a:lnTo>
                    <a:lnTo>
                      <a:pt x="38" y="71"/>
                    </a:lnTo>
                    <a:lnTo>
                      <a:pt x="38" y="68"/>
                    </a:lnTo>
                    <a:lnTo>
                      <a:pt x="38" y="62"/>
                    </a:lnTo>
                    <a:lnTo>
                      <a:pt x="38" y="51"/>
                    </a:lnTo>
                    <a:lnTo>
                      <a:pt x="36" y="39"/>
                    </a:lnTo>
                    <a:lnTo>
                      <a:pt x="32" y="27"/>
                    </a:lnTo>
                    <a:lnTo>
                      <a:pt x="25" y="15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5" name="Freeform 120"/>
              <p:cNvSpPr>
                <a:spLocks/>
              </p:cNvSpPr>
              <p:nvPr/>
            </p:nvSpPr>
            <p:spPr bwMode="auto">
              <a:xfrm>
                <a:off x="4425" y="2861"/>
                <a:ext cx="766" cy="309"/>
              </a:xfrm>
              <a:custGeom>
                <a:avLst/>
                <a:gdLst>
                  <a:gd name="T0" fmla="*/ 0 w 766"/>
                  <a:gd name="T1" fmla="*/ 128 h 309"/>
                  <a:gd name="T2" fmla="*/ 4 w 766"/>
                  <a:gd name="T3" fmla="*/ 155 h 309"/>
                  <a:gd name="T4" fmla="*/ 8 w 766"/>
                  <a:gd name="T5" fmla="*/ 194 h 309"/>
                  <a:gd name="T6" fmla="*/ 11 w 766"/>
                  <a:gd name="T7" fmla="*/ 229 h 309"/>
                  <a:gd name="T8" fmla="*/ 12 w 766"/>
                  <a:gd name="T9" fmla="*/ 246 h 309"/>
                  <a:gd name="T10" fmla="*/ 16 w 766"/>
                  <a:gd name="T11" fmla="*/ 247 h 309"/>
                  <a:gd name="T12" fmla="*/ 25 w 766"/>
                  <a:gd name="T13" fmla="*/ 250 h 309"/>
                  <a:gd name="T14" fmla="*/ 40 w 766"/>
                  <a:gd name="T15" fmla="*/ 254 h 309"/>
                  <a:gd name="T16" fmla="*/ 59 w 766"/>
                  <a:gd name="T17" fmla="*/ 258 h 309"/>
                  <a:gd name="T18" fmla="*/ 82 w 766"/>
                  <a:gd name="T19" fmla="*/ 262 h 309"/>
                  <a:gd name="T20" fmla="*/ 108 w 766"/>
                  <a:gd name="T21" fmla="*/ 268 h 309"/>
                  <a:gd name="T22" fmla="*/ 135 w 766"/>
                  <a:gd name="T23" fmla="*/ 274 h 309"/>
                  <a:gd name="T24" fmla="*/ 164 w 766"/>
                  <a:gd name="T25" fmla="*/ 279 h 309"/>
                  <a:gd name="T26" fmla="*/ 192 w 766"/>
                  <a:gd name="T27" fmla="*/ 285 h 309"/>
                  <a:gd name="T28" fmla="*/ 219 w 766"/>
                  <a:gd name="T29" fmla="*/ 291 h 309"/>
                  <a:gd name="T30" fmla="*/ 245 w 766"/>
                  <a:gd name="T31" fmla="*/ 295 h 309"/>
                  <a:gd name="T32" fmla="*/ 269 w 766"/>
                  <a:gd name="T33" fmla="*/ 301 h 309"/>
                  <a:gd name="T34" fmla="*/ 289 w 766"/>
                  <a:gd name="T35" fmla="*/ 304 h 309"/>
                  <a:gd name="T36" fmla="*/ 303 w 766"/>
                  <a:gd name="T37" fmla="*/ 307 h 309"/>
                  <a:gd name="T38" fmla="*/ 313 w 766"/>
                  <a:gd name="T39" fmla="*/ 309 h 309"/>
                  <a:gd name="T40" fmla="*/ 318 w 766"/>
                  <a:gd name="T41" fmla="*/ 309 h 309"/>
                  <a:gd name="T42" fmla="*/ 324 w 766"/>
                  <a:gd name="T43" fmla="*/ 307 h 309"/>
                  <a:gd name="T44" fmla="*/ 338 w 766"/>
                  <a:gd name="T45" fmla="*/ 302 h 309"/>
                  <a:gd name="T46" fmla="*/ 360 w 766"/>
                  <a:gd name="T47" fmla="*/ 294 h 309"/>
                  <a:gd name="T48" fmla="*/ 389 w 766"/>
                  <a:gd name="T49" fmla="*/ 285 h 309"/>
                  <a:gd name="T50" fmla="*/ 424 w 766"/>
                  <a:gd name="T51" fmla="*/ 273 h 309"/>
                  <a:gd name="T52" fmla="*/ 461 w 766"/>
                  <a:gd name="T53" fmla="*/ 260 h 309"/>
                  <a:gd name="T54" fmla="*/ 501 w 766"/>
                  <a:gd name="T55" fmla="*/ 246 h 309"/>
                  <a:gd name="T56" fmla="*/ 544 w 766"/>
                  <a:gd name="T57" fmla="*/ 231 h 309"/>
                  <a:gd name="T58" fmla="*/ 586 w 766"/>
                  <a:gd name="T59" fmla="*/ 218 h 309"/>
                  <a:gd name="T60" fmla="*/ 625 w 766"/>
                  <a:gd name="T61" fmla="*/ 204 h 309"/>
                  <a:gd name="T62" fmla="*/ 663 w 766"/>
                  <a:gd name="T63" fmla="*/ 191 h 309"/>
                  <a:gd name="T64" fmla="*/ 697 w 766"/>
                  <a:gd name="T65" fmla="*/ 179 h 309"/>
                  <a:gd name="T66" fmla="*/ 725 w 766"/>
                  <a:gd name="T67" fmla="*/ 169 h 309"/>
                  <a:gd name="T68" fmla="*/ 748 w 766"/>
                  <a:gd name="T69" fmla="*/ 162 h 309"/>
                  <a:gd name="T70" fmla="*/ 761 w 766"/>
                  <a:gd name="T71" fmla="*/ 158 h 309"/>
                  <a:gd name="T72" fmla="*/ 766 w 766"/>
                  <a:gd name="T73" fmla="*/ 156 h 309"/>
                  <a:gd name="T74" fmla="*/ 766 w 766"/>
                  <a:gd name="T75" fmla="*/ 124 h 309"/>
                  <a:gd name="T76" fmla="*/ 571 w 766"/>
                  <a:gd name="T77" fmla="*/ 0 h 309"/>
                  <a:gd name="T78" fmla="*/ 0 w 766"/>
                  <a:gd name="T79" fmla="*/ 128 h 3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66"/>
                  <a:gd name="T121" fmla="*/ 0 h 309"/>
                  <a:gd name="T122" fmla="*/ 766 w 766"/>
                  <a:gd name="T123" fmla="*/ 309 h 30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66" h="309">
                    <a:moveTo>
                      <a:pt x="0" y="128"/>
                    </a:moveTo>
                    <a:lnTo>
                      <a:pt x="4" y="155"/>
                    </a:lnTo>
                    <a:lnTo>
                      <a:pt x="8" y="194"/>
                    </a:lnTo>
                    <a:lnTo>
                      <a:pt x="11" y="229"/>
                    </a:lnTo>
                    <a:lnTo>
                      <a:pt x="12" y="246"/>
                    </a:lnTo>
                    <a:lnTo>
                      <a:pt x="16" y="247"/>
                    </a:lnTo>
                    <a:lnTo>
                      <a:pt x="25" y="250"/>
                    </a:lnTo>
                    <a:lnTo>
                      <a:pt x="40" y="254"/>
                    </a:lnTo>
                    <a:lnTo>
                      <a:pt x="59" y="258"/>
                    </a:lnTo>
                    <a:lnTo>
                      <a:pt x="82" y="262"/>
                    </a:lnTo>
                    <a:lnTo>
                      <a:pt x="108" y="268"/>
                    </a:lnTo>
                    <a:lnTo>
                      <a:pt x="135" y="274"/>
                    </a:lnTo>
                    <a:lnTo>
                      <a:pt x="164" y="279"/>
                    </a:lnTo>
                    <a:lnTo>
                      <a:pt x="192" y="285"/>
                    </a:lnTo>
                    <a:lnTo>
                      <a:pt x="219" y="291"/>
                    </a:lnTo>
                    <a:lnTo>
                      <a:pt x="245" y="295"/>
                    </a:lnTo>
                    <a:lnTo>
                      <a:pt x="269" y="301"/>
                    </a:lnTo>
                    <a:lnTo>
                      <a:pt x="289" y="304"/>
                    </a:lnTo>
                    <a:lnTo>
                      <a:pt x="303" y="307"/>
                    </a:lnTo>
                    <a:lnTo>
                      <a:pt x="313" y="309"/>
                    </a:lnTo>
                    <a:lnTo>
                      <a:pt x="318" y="309"/>
                    </a:lnTo>
                    <a:lnTo>
                      <a:pt x="324" y="307"/>
                    </a:lnTo>
                    <a:lnTo>
                      <a:pt x="338" y="302"/>
                    </a:lnTo>
                    <a:lnTo>
                      <a:pt x="360" y="294"/>
                    </a:lnTo>
                    <a:lnTo>
                      <a:pt x="389" y="285"/>
                    </a:lnTo>
                    <a:lnTo>
                      <a:pt x="424" y="273"/>
                    </a:lnTo>
                    <a:lnTo>
                      <a:pt x="461" y="260"/>
                    </a:lnTo>
                    <a:lnTo>
                      <a:pt x="501" y="246"/>
                    </a:lnTo>
                    <a:lnTo>
                      <a:pt x="544" y="231"/>
                    </a:lnTo>
                    <a:lnTo>
                      <a:pt x="586" y="218"/>
                    </a:lnTo>
                    <a:lnTo>
                      <a:pt x="625" y="204"/>
                    </a:lnTo>
                    <a:lnTo>
                      <a:pt x="663" y="191"/>
                    </a:lnTo>
                    <a:lnTo>
                      <a:pt x="697" y="179"/>
                    </a:lnTo>
                    <a:lnTo>
                      <a:pt x="725" y="169"/>
                    </a:lnTo>
                    <a:lnTo>
                      <a:pt x="748" y="162"/>
                    </a:lnTo>
                    <a:lnTo>
                      <a:pt x="761" y="158"/>
                    </a:lnTo>
                    <a:lnTo>
                      <a:pt x="766" y="156"/>
                    </a:lnTo>
                    <a:lnTo>
                      <a:pt x="766" y="124"/>
                    </a:lnTo>
                    <a:lnTo>
                      <a:pt x="571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6" name="Freeform 121"/>
              <p:cNvSpPr>
                <a:spLocks/>
              </p:cNvSpPr>
              <p:nvPr/>
            </p:nvSpPr>
            <p:spPr bwMode="auto">
              <a:xfrm>
                <a:off x="4436" y="3002"/>
                <a:ext cx="308" cy="154"/>
              </a:xfrm>
              <a:custGeom>
                <a:avLst/>
                <a:gdLst>
                  <a:gd name="T0" fmla="*/ 0 w 308"/>
                  <a:gd name="T1" fmla="*/ 0 h 154"/>
                  <a:gd name="T2" fmla="*/ 3 w 308"/>
                  <a:gd name="T3" fmla="*/ 22 h 154"/>
                  <a:gd name="T4" fmla="*/ 6 w 308"/>
                  <a:gd name="T5" fmla="*/ 49 h 154"/>
                  <a:gd name="T6" fmla="*/ 7 w 308"/>
                  <a:gd name="T7" fmla="*/ 74 h 154"/>
                  <a:gd name="T8" fmla="*/ 8 w 308"/>
                  <a:gd name="T9" fmla="*/ 96 h 154"/>
                  <a:gd name="T10" fmla="*/ 11 w 308"/>
                  <a:gd name="T11" fmla="*/ 97 h 154"/>
                  <a:gd name="T12" fmla="*/ 20 w 308"/>
                  <a:gd name="T13" fmla="*/ 98 h 154"/>
                  <a:gd name="T14" fmla="*/ 34 w 308"/>
                  <a:gd name="T15" fmla="*/ 101 h 154"/>
                  <a:gd name="T16" fmla="*/ 51 w 308"/>
                  <a:gd name="T17" fmla="*/ 104 h 154"/>
                  <a:gd name="T18" fmla="*/ 73 w 308"/>
                  <a:gd name="T19" fmla="*/ 109 h 154"/>
                  <a:gd name="T20" fmla="*/ 96 w 308"/>
                  <a:gd name="T21" fmla="*/ 113 h 154"/>
                  <a:gd name="T22" fmla="*/ 122 w 308"/>
                  <a:gd name="T23" fmla="*/ 118 h 154"/>
                  <a:gd name="T24" fmla="*/ 149 w 308"/>
                  <a:gd name="T25" fmla="*/ 124 h 154"/>
                  <a:gd name="T26" fmla="*/ 175 w 308"/>
                  <a:gd name="T27" fmla="*/ 129 h 154"/>
                  <a:gd name="T28" fmla="*/ 201 w 308"/>
                  <a:gd name="T29" fmla="*/ 134 h 154"/>
                  <a:gd name="T30" fmla="*/ 226 w 308"/>
                  <a:gd name="T31" fmla="*/ 138 h 154"/>
                  <a:gd name="T32" fmla="*/ 249 w 308"/>
                  <a:gd name="T33" fmla="*/ 144 h 154"/>
                  <a:gd name="T34" fmla="*/ 267 w 308"/>
                  <a:gd name="T35" fmla="*/ 147 h 154"/>
                  <a:gd name="T36" fmla="*/ 283 w 308"/>
                  <a:gd name="T37" fmla="*/ 150 h 154"/>
                  <a:gd name="T38" fmla="*/ 294 w 308"/>
                  <a:gd name="T39" fmla="*/ 153 h 154"/>
                  <a:gd name="T40" fmla="*/ 299 w 308"/>
                  <a:gd name="T41" fmla="*/ 154 h 154"/>
                  <a:gd name="T42" fmla="*/ 307 w 308"/>
                  <a:gd name="T43" fmla="*/ 153 h 154"/>
                  <a:gd name="T44" fmla="*/ 308 w 308"/>
                  <a:gd name="T45" fmla="*/ 145 h 154"/>
                  <a:gd name="T46" fmla="*/ 306 w 308"/>
                  <a:gd name="T47" fmla="*/ 136 h 154"/>
                  <a:gd name="T48" fmla="*/ 305 w 308"/>
                  <a:gd name="T49" fmla="*/ 132 h 154"/>
                  <a:gd name="T50" fmla="*/ 0 w 308"/>
                  <a:gd name="T51" fmla="*/ 0 h 1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8"/>
                  <a:gd name="T79" fmla="*/ 0 h 154"/>
                  <a:gd name="T80" fmla="*/ 308 w 308"/>
                  <a:gd name="T81" fmla="*/ 154 h 1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8" h="154">
                    <a:moveTo>
                      <a:pt x="0" y="0"/>
                    </a:moveTo>
                    <a:lnTo>
                      <a:pt x="3" y="22"/>
                    </a:lnTo>
                    <a:lnTo>
                      <a:pt x="6" y="49"/>
                    </a:lnTo>
                    <a:lnTo>
                      <a:pt x="7" y="74"/>
                    </a:lnTo>
                    <a:lnTo>
                      <a:pt x="8" y="96"/>
                    </a:lnTo>
                    <a:lnTo>
                      <a:pt x="11" y="97"/>
                    </a:lnTo>
                    <a:lnTo>
                      <a:pt x="20" y="98"/>
                    </a:lnTo>
                    <a:lnTo>
                      <a:pt x="34" y="101"/>
                    </a:lnTo>
                    <a:lnTo>
                      <a:pt x="51" y="104"/>
                    </a:lnTo>
                    <a:lnTo>
                      <a:pt x="73" y="109"/>
                    </a:lnTo>
                    <a:lnTo>
                      <a:pt x="96" y="113"/>
                    </a:lnTo>
                    <a:lnTo>
                      <a:pt x="122" y="118"/>
                    </a:lnTo>
                    <a:lnTo>
                      <a:pt x="149" y="124"/>
                    </a:lnTo>
                    <a:lnTo>
                      <a:pt x="175" y="129"/>
                    </a:lnTo>
                    <a:lnTo>
                      <a:pt x="201" y="134"/>
                    </a:lnTo>
                    <a:lnTo>
                      <a:pt x="226" y="138"/>
                    </a:lnTo>
                    <a:lnTo>
                      <a:pt x="249" y="144"/>
                    </a:lnTo>
                    <a:lnTo>
                      <a:pt x="267" y="147"/>
                    </a:lnTo>
                    <a:lnTo>
                      <a:pt x="283" y="150"/>
                    </a:lnTo>
                    <a:lnTo>
                      <a:pt x="294" y="153"/>
                    </a:lnTo>
                    <a:lnTo>
                      <a:pt x="299" y="154"/>
                    </a:lnTo>
                    <a:lnTo>
                      <a:pt x="307" y="153"/>
                    </a:lnTo>
                    <a:lnTo>
                      <a:pt x="308" y="145"/>
                    </a:lnTo>
                    <a:lnTo>
                      <a:pt x="306" y="136"/>
                    </a:lnTo>
                    <a:lnTo>
                      <a:pt x="305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7" name="Freeform 122"/>
              <p:cNvSpPr>
                <a:spLocks/>
              </p:cNvSpPr>
              <p:nvPr/>
            </p:nvSpPr>
            <p:spPr bwMode="auto">
              <a:xfrm>
                <a:off x="4439" y="2871"/>
                <a:ext cx="747" cy="260"/>
              </a:xfrm>
              <a:custGeom>
                <a:avLst/>
                <a:gdLst>
                  <a:gd name="T0" fmla="*/ 0 w 747"/>
                  <a:gd name="T1" fmla="*/ 124 h 260"/>
                  <a:gd name="T2" fmla="*/ 306 w 747"/>
                  <a:gd name="T3" fmla="*/ 260 h 260"/>
                  <a:gd name="T4" fmla="*/ 747 w 747"/>
                  <a:gd name="T5" fmla="*/ 120 h 260"/>
                  <a:gd name="T6" fmla="*/ 553 w 747"/>
                  <a:gd name="T7" fmla="*/ 0 h 260"/>
                  <a:gd name="T8" fmla="*/ 0 w 747"/>
                  <a:gd name="T9" fmla="*/ 124 h 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7"/>
                  <a:gd name="T16" fmla="*/ 0 h 260"/>
                  <a:gd name="T17" fmla="*/ 747 w 747"/>
                  <a:gd name="T18" fmla="*/ 260 h 2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7" h="260">
                    <a:moveTo>
                      <a:pt x="0" y="124"/>
                    </a:moveTo>
                    <a:lnTo>
                      <a:pt x="306" y="260"/>
                    </a:lnTo>
                    <a:lnTo>
                      <a:pt x="747" y="120"/>
                    </a:lnTo>
                    <a:lnTo>
                      <a:pt x="553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E5ED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8" name="Freeform 123"/>
              <p:cNvSpPr>
                <a:spLocks/>
              </p:cNvSpPr>
              <p:nvPr/>
            </p:nvSpPr>
            <p:spPr bwMode="auto">
              <a:xfrm>
                <a:off x="4747" y="2995"/>
                <a:ext cx="440" cy="161"/>
              </a:xfrm>
              <a:custGeom>
                <a:avLst/>
                <a:gdLst>
                  <a:gd name="T0" fmla="*/ 0 w 440"/>
                  <a:gd name="T1" fmla="*/ 139 h 161"/>
                  <a:gd name="T2" fmla="*/ 0 w 440"/>
                  <a:gd name="T3" fmla="*/ 145 h 161"/>
                  <a:gd name="T4" fmla="*/ 1 w 440"/>
                  <a:gd name="T5" fmla="*/ 151 h 161"/>
                  <a:gd name="T6" fmla="*/ 2 w 440"/>
                  <a:gd name="T7" fmla="*/ 156 h 161"/>
                  <a:gd name="T8" fmla="*/ 2 w 440"/>
                  <a:gd name="T9" fmla="*/ 161 h 161"/>
                  <a:gd name="T10" fmla="*/ 7 w 440"/>
                  <a:gd name="T11" fmla="*/ 160 h 161"/>
                  <a:gd name="T12" fmla="*/ 21 w 440"/>
                  <a:gd name="T13" fmla="*/ 155 h 161"/>
                  <a:gd name="T14" fmla="*/ 42 w 440"/>
                  <a:gd name="T15" fmla="*/ 149 h 161"/>
                  <a:gd name="T16" fmla="*/ 70 w 440"/>
                  <a:gd name="T17" fmla="*/ 139 h 161"/>
                  <a:gd name="T18" fmla="*/ 103 w 440"/>
                  <a:gd name="T19" fmla="*/ 128 h 161"/>
                  <a:gd name="T20" fmla="*/ 140 w 440"/>
                  <a:gd name="T21" fmla="*/ 117 h 161"/>
                  <a:gd name="T22" fmla="*/ 179 w 440"/>
                  <a:gd name="T23" fmla="*/ 104 h 161"/>
                  <a:gd name="T24" fmla="*/ 220 w 440"/>
                  <a:gd name="T25" fmla="*/ 90 h 161"/>
                  <a:gd name="T26" fmla="*/ 260 w 440"/>
                  <a:gd name="T27" fmla="*/ 77 h 161"/>
                  <a:gd name="T28" fmla="*/ 300 w 440"/>
                  <a:gd name="T29" fmla="*/ 64 h 161"/>
                  <a:gd name="T30" fmla="*/ 337 w 440"/>
                  <a:gd name="T31" fmla="*/ 51 h 161"/>
                  <a:gd name="T32" fmla="*/ 370 w 440"/>
                  <a:gd name="T33" fmla="*/ 41 h 161"/>
                  <a:gd name="T34" fmla="*/ 399 w 440"/>
                  <a:gd name="T35" fmla="*/ 30 h 161"/>
                  <a:gd name="T36" fmla="*/ 420 w 440"/>
                  <a:gd name="T37" fmla="*/ 23 h 161"/>
                  <a:gd name="T38" fmla="*/ 434 w 440"/>
                  <a:gd name="T39" fmla="*/ 17 h 161"/>
                  <a:gd name="T40" fmla="*/ 439 w 440"/>
                  <a:gd name="T41" fmla="*/ 15 h 161"/>
                  <a:gd name="T42" fmla="*/ 440 w 440"/>
                  <a:gd name="T43" fmla="*/ 11 h 161"/>
                  <a:gd name="T44" fmla="*/ 440 w 440"/>
                  <a:gd name="T45" fmla="*/ 6 h 161"/>
                  <a:gd name="T46" fmla="*/ 440 w 440"/>
                  <a:gd name="T47" fmla="*/ 1 h 161"/>
                  <a:gd name="T48" fmla="*/ 440 w 440"/>
                  <a:gd name="T49" fmla="*/ 0 h 161"/>
                  <a:gd name="T50" fmla="*/ 0 w 440"/>
                  <a:gd name="T51" fmla="*/ 139 h 1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0"/>
                  <a:gd name="T79" fmla="*/ 0 h 161"/>
                  <a:gd name="T80" fmla="*/ 440 w 440"/>
                  <a:gd name="T81" fmla="*/ 161 h 1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0" h="161">
                    <a:moveTo>
                      <a:pt x="0" y="139"/>
                    </a:moveTo>
                    <a:lnTo>
                      <a:pt x="0" y="145"/>
                    </a:lnTo>
                    <a:lnTo>
                      <a:pt x="1" y="151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7" y="160"/>
                    </a:lnTo>
                    <a:lnTo>
                      <a:pt x="21" y="155"/>
                    </a:lnTo>
                    <a:lnTo>
                      <a:pt x="42" y="149"/>
                    </a:lnTo>
                    <a:lnTo>
                      <a:pt x="70" y="139"/>
                    </a:lnTo>
                    <a:lnTo>
                      <a:pt x="103" y="128"/>
                    </a:lnTo>
                    <a:lnTo>
                      <a:pt x="140" y="117"/>
                    </a:lnTo>
                    <a:lnTo>
                      <a:pt x="179" y="104"/>
                    </a:lnTo>
                    <a:lnTo>
                      <a:pt x="220" y="90"/>
                    </a:lnTo>
                    <a:lnTo>
                      <a:pt x="260" y="77"/>
                    </a:lnTo>
                    <a:lnTo>
                      <a:pt x="300" y="64"/>
                    </a:lnTo>
                    <a:lnTo>
                      <a:pt x="337" y="51"/>
                    </a:lnTo>
                    <a:lnTo>
                      <a:pt x="370" y="41"/>
                    </a:lnTo>
                    <a:lnTo>
                      <a:pt x="399" y="30"/>
                    </a:lnTo>
                    <a:lnTo>
                      <a:pt x="420" y="23"/>
                    </a:lnTo>
                    <a:lnTo>
                      <a:pt x="434" y="17"/>
                    </a:lnTo>
                    <a:lnTo>
                      <a:pt x="439" y="15"/>
                    </a:lnTo>
                    <a:lnTo>
                      <a:pt x="440" y="11"/>
                    </a:lnTo>
                    <a:lnTo>
                      <a:pt x="440" y="6"/>
                    </a:lnTo>
                    <a:lnTo>
                      <a:pt x="440" y="1"/>
                    </a:lnTo>
                    <a:lnTo>
                      <a:pt x="440" y="0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D3E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9" name="Freeform 124"/>
              <p:cNvSpPr>
                <a:spLocks/>
              </p:cNvSpPr>
              <p:nvPr/>
            </p:nvSpPr>
            <p:spPr bwMode="auto">
              <a:xfrm>
                <a:off x="4890" y="2898"/>
                <a:ext cx="50" cy="34"/>
              </a:xfrm>
              <a:custGeom>
                <a:avLst/>
                <a:gdLst>
                  <a:gd name="T0" fmla="*/ 0 w 50"/>
                  <a:gd name="T1" fmla="*/ 9 h 34"/>
                  <a:gd name="T2" fmla="*/ 0 w 50"/>
                  <a:gd name="T3" fmla="*/ 25 h 34"/>
                  <a:gd name="T4" fmla="*/ 3 w 50"/>
                  <a:gd name="T5" fmla="*/ 26 h 34"/>
                  <a:gd name="T6" fmla="*/ 9 w 50"/>
                  <a:gd name="T7" fmla="*/ 29 h 34"/>
                  <a:gd name="T8" fmla="*/ 17 w 50"/>
                  <a:gd name="T9" fmla="*/ 32 h 34"/>
                  <a:gd name="T10" fmla="*/ 22 w 50"/>
                  <a:gd name="T11" fmla="*/ 34 h 34"/>
                  <a:gd name="T12" fmla="*/ 27 w 50"/>
                  <a:gd name="T13" fmla="*/ 33 h 34"/>
                  <a:gd name="T14" fmla="*/ 36 w 50"/>
                  <a:gd name="T15" fmla="*/ 29 h 34"/>
                  <a:gd name="T16" fmla="*/ 46 w 50"/>
                  <a:gd name="T17" fmla="*/ 26 h 34"/>
                  <a:gd name="T18" fmla="*/ 50 w 50"/>
                  <a:gd name="T19" fmla="*/ 24 h 34"/>
                  <a:gd name="T20" fmla="*/ 48 w 50"/>
                  <a:gd name="T21" fmla="*/ 12 h 34"/>
                  <a:gd name="T22" fmla="*/ 35 w 50"/>
                  <a:gd name="T23" fmla="*/ 0 h 34"/>
                  <a:gd name="T24" fmla="*/ 0 w 50"/>
                  <a:gd name="T25" fmla="*/ 9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9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29"/>
                    </a:lnTo>
                    <a:lnTo>
                      <a:pt x="17" y="32"/>
                    </a:lnTo>
                    <a:lnTo>
                      <a:pt x="22" y="34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6" y="26"/>
                    </a:lnTo>
                    <a:lnTo>
                      <a:pt x="50" y="24"/>
                    </a:lnTo>
                    <a:lnTo>
                      <a:pt x="48" y="12"/>
                    </a:lnTo>
                    <a:lnTo>
                      <a:pt x="3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0" name="Freeform 125"/>
              <p:cNvSpPr>
                <a:spLocks/>
              </p:cNvSpPr>
              <p:nvPr/>
            </p:nvSpPr>
            <p:spPr bwMode="auto">
              <a:xfrm>
                <a:off x="4893" y="2912"/>
                <a:ext cx="47" cy="17"/>
              </a:xfrm>
              <a:custGeom>
                <a:avLst/>
                <a:gdLst>
                  <a:gd name="T0" fmla="*/ 0 w 47"/>
                  <a:gd name="T1" fmla="*/ 0 h 17"/>
                  <a:gd name="T2" fmla="*/ 4 w 47"/>
                  <a:gd name="T3" fmla="*/ 2 h 17"/>
                  <a:gd name="T4" fmla="*/ 10 w 47"/>
                  <a:gd name="T5" fmla="*/ 4 h 17"/>
                  <a:gd name="T6" fmla="*/ 15 w 47"/>
                  <a:gd name="T7" fmla="*/ 6 h 17"/>
                  <a:gd name="T8" fmla="*/ 19 w 47"/>
                  <a:gd name="T9" fmla="*/ 7 h 17"/>
                  <a:gd name="T10" fmla="*/ 24 w 47"/>
                  <a:gd name="T11" fmla="*/ 6 h 17"/>
                  <a:gd name="T12" fmla="*/ 33 w 47"/>
                  <a:gd name="T13" fmla="*/ 4 h 17"/>
                  <a:gd name="T14" fmla="*/ 42 w 47"/>
                  <a:gd name="T15" fmla="*/ 3 h 17"/>
                  <a:gd name="T16" fmla="*/ 46 w 47"/>
                  <a:gd name="T17" fmla="*/ 2 h 17"/>
                  <a:gd name="T18" fmla="*/ 47 w 47"/>
                  <a:gd name="T19" fmla="*/ 10 h 17"/>
                  <a:gd name="T20" fmla="*/ 43 w 47"/>
                  <a:gd name="T21" fmla="*/ 11 h 17"/>
                  <a:gd name="T22" fmla="*/ 34 w 47"/>
                  <a:gd name="T23" fmla="*/ 14 h 17"/>
                  <a:gd name="T24" fmla="*/ 25 w 47"/>
                  <a:gd name="T25" fmla="*/ 17 h 17"/>
                  <a:gd name="T26" fmla="*/ 19 w 47"/>
                  <a:gd name="T27" fmla="*/ 17 h 17"/>
                  <a:gd name="T28" fmla="*/ 14 w 47"/>
                  <a:gd name="T29" fmla="*/ 15 h 17"/>
                  <a:gd name="T30" fmla="*/ 7 w 47"/>
                  <a:gd name="T31" fmla="*/ 12 h 17"/>
                  <a:gd name="T32" fmla="*/ 2 w 47"/>
                  <a:gd name="T33" fmla="*/ 10 h 17"/>
                  <a:gd name="T34" fmla="*/ 0 w 47"/>
                  <a:gd name="T35" fmla="*/ 8 h 17"/>
                  <a:gd name="T36" fmla="*/ 0 w 4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7"/>
                  <a:gd name="T59" fmla="*/ 47 w 4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7">
                    <a:moveTo>
                      <a:pt x="0" y="0"/>
                    </a:moveTo>
                    <a:lnTo>
                      <a:pt x="4" y="2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9" y="7"/>
                    </a:lnTo>
                    <a:lnTo>
                      <a:pt x="24" y="6"/>
                    </a:lnTo>
                    <a:lnTo>
                      <a:pt x="33" y="4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7" y="10"/>
                    </a:lnTo>
                    <a:lnTo>
                      <a:pt x="43" y="11"/>
                    </a:lnTo>
                    <a:lnTo>
                      <a:pt x="34" y="14"/>
                    </a:lnTo>
                    <a:lnTo>
                      <a:pt x="25" y="17"/>
                    </a:lnTo>
                    <a:lnTo>
                      <a:pt x="19" y="17"/>
                    </a:lnTo>
                    <a:lnTo>
                      <a:pt x="14" y="15"/>
                    </a:lnTo>
                    <a:lnTo>
                      <a:pt x="7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1" name="Freeform 126"/>
              <p:cNvSpPr>
                <a:spLocks/>
              </p:cNvSpPr>
              <p:nvPr/>
            </p:nvSpPr>
            <p:spPr bwMode="auto">
              <a:xfrm>
                <a:off x="4896" y="2901"/>
                <a:ext cx="42" cy="16"/>
              </a:xfrm>
              <a:custGeom>
                <a:avLst/>
                <a:gdLst>
                  <a:gd name="T0" fmla="*/ 0 w 42"/>
                  <a:gd name="T1" fmla="*/ 9 h 16"/>
                  <a:gd name="T2" fmla="*/ 1 w 42"/>
                  <a:gd name="T3" fmla="*/ 10 h 16"/>
                  <a:gd name="T4" fmla="*/ 6 w 42"/>
                  <a:gd name="T5" fmla="*/ 12 h 16"/>
                  <a:gd name="T6" fmla="*/ 9 w 42"/>
                  <a:gd name="T7" fmla="*/ 15 h 16"/>
                  <a:gd name="T8" fmla="*/ 13 w 42"/>
                  <a:gd name="T9" fmla="*/ 16 h 16"/>
                  <a:gd name="T10" fmla="*/ 19 w 42"/>
                  <a:gd name="T11" fmla="*/ 15 h 16"/>
                  <a:gd name="T12" fmla="*/ 29 w 42"/>
                  <a:gd name="T13" fmla="*/ 12 h 16"/>
                  <a:gd name="T14" fmla="*/ 38 w 42"/>
                  <a:gd name="T15" fmla="*/ 10 h 16"/>
                  <a:gd name="T16" fmla="*/ 42 w 42"/>
                  <a:gd name="T17" fmla="*/ 9 h 16"/>
                  <a:gd name="T18" fmla="*/ 28 w 42"/>
                  <a:gd name="T19" fmla="*/ 0 h 16"/>
                  <a:gd name="T20" fmla="*/ 0 w 42"/>
                  <a:gd name="T21" fmla="*/ 9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6"/>
                  <a:gd name="T35" fmla="*/ 42 w 42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6">
                    <a:moveTo>
                      <a:pt x="0" y="9"/>
                    </a:moveTo>
                    <a:lnTo>
                      <a:pt x="1" y="10"/>
                    </a:lnTo>
                    <a:lnTo>
                      <a:pt x="6" y="12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9" y="15"/>
                    </a:lnTo>
                    <a:lnTo>
                      <a:pt x="29" y="12"/>
                    </a:lnTo>
                    <a:lnTo>
                      <a:pt x="38" y="10"/>
                    </a:lnTo>
                    <a:lnTo>
                      <a:pt x="42" y="9"/>
                    </a:lnTo>
                    <a:lnTo>
                      <a:pt x="2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2" name="Freeform 127"/>
              <p:cNvSpPr>
                <a:spLocks/>
              </p:cNvSpPr>
              <p:nvPr/>
            </p:nvSpPr>
            <p:spPr bwMode="auto">
              <a:xfrm>
                <a:off x="4852" y="2908"/>
                <a:ext cx="50" cy="34"/>
              </a:xfrm>
              <a:custGeom>
                <a:avLst/>
                <a:gdLst>
                  <a:gd name="T0" fmla="*/ 0 w 50"/>
                  <a:gd name="T1" fmla="*/ 8 h 34"/>
                  <a:gd name="T2" fmla="*/ 0 w 50"/>
                  <a:gd name="T3" fmla="*/ 25 h 34"/>
                  <a:gd name="T4" fmla="*/ 3 w 50"/>
                  <a:gd name="T5" fmla="*/ 26 h 34"/>
                  <a:gd name="T6" fmla="*/ 9 w 50"/>
                  <a:gd name="T7" fmla="*/ 30 h 34"/>
                  <a:gd name="T8" fmla="*/ 16 w 50"/>
                  <a:gd name="T9" fmla="*/ 32 h 34"/>
                  <a:gd name="T10" fmla="*/ 21 w 50"/>
                  <a:gd name="T11" fmla="*/ 34 h 34"/>
                  <a:gd name="T12" fmla="*/ 27 w 50"/>
                  <a:gd name="T13" fmla="*/ 33 h 34"/>
                  <a:gd name="T14" fmla="*/ 36 w 50"/>
                  <a:gd name="T15" fmla="*/ 29 h 34"/>
                  <a:gd name="T16" fmla="*/ 45 w 50"/>
                  <a:gd name="T17" fmla="*/ 25 h 34"/>
                  <a:gd name="T18" fmla="*/ 50 w 50"/>
                  <a:gd name="T19" fmla="*/ 23 h 34"/>
                  <a:gd name="T20" fmla="*/ 47 w 50"/>
                  <a:gd name="T21" fmla="*/ 12 h 34"/>
                  <a:gd name="T22" fmla="*/ 35 w 50"/>
                  <a:gd name="T23" fmla="*/ 0 h 34"/>
                  <a:gd name="T24" fmla="*/ 0 w 50"/>
                  <a:gd name="T25" fmla="*/ 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8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30"/>
                    </a:lnTo>
                    <a:lnTo>
                      <a:pt x="16" y="32"/>
                    </a:lnTo>
                    <a:lnTo>
                      <a:pt x="21" y="34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5" y="25"/>
                    </a:lnTo>
                    <a:lnTo>
                      <a:pt x="50" y="23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3" name="Freeform 128"/>
              <p:cNvSpPr>
                <a:spLocks/>
              </p:cNvSpPr>
              <p:nvPr/>
            </p:nvSpPr>
            <p:spPr bwMode="auto">
              <a:xfrm>
                <a:off x="4855" y="2922"/>
                <a:ext cx="47" cy="17"/>
              </a:xfrm>
              <a:custGeom>
                <a:avLst/>
                <a:gdLst>
                  <a:gd name="T0" fmla="*/ 0 w 47"/>
                  <a:gd name="T1" fmla="*/ 0 h 17"/>
                  <a:gd name="T2" fmla="*/ 4 w 47"/>
                  <a:gd name="T3" fmla="*/ 2 h 17"/>
                  <a:gd name="T4" fmla="*/ 9 w 47"/>
                  <a:gd name="T5" fmla="*/ 5 h 17"/>
                  <a:gd name="T6" fmla="*/ 14 w 47"/>
                  <a:gd name="T7" fmla="*/ 7 h 17"/>
                  <a:gd name="T8" fmla="*/ 17 w 47"/>
                  <a:gd name="T9" fmla="*/ 8 h 17"/>
                  <a:gd name="T10" fmla="*/ 24 w 47"/>
                  <a:gd name="T11" fmla="*/ 7 h 17"/>
                  <a:gd name="T12" fmla="*/ 33 w 47"/>
                  <a:gd name="T13" fmla="*/ 5 h 17"/>
                  <a:gd name="T14" fmla="*/ 41 w 47"/>
                  <a:gd name="T15" fmla="*/ 3 h 17"/>
                  <a:gd name="T16" fmla="*/ 45 w 47"/>
                  <a:gd name="T17" fmla="*/ 2 h 17"/>
                  <a:gd name="T18" fmla="*/ 47 w 47"/>
                  <a:gd name="T19" fmla="*/ 9 h 17"/>
                  <a:gd name="T20" fmla="*/ 42 w 47"/>
                  <a:gd name="T21" fmla="*/ 10 h 17"/>
                  <a:gd name="T22" fmla="*/ 34 w 47"/>
                  <a:gd name="T23" fmla="*/ 13 h 17"/>
                  <a:gd name="T24" fmla="*/ 25 w 47"/>
                  <a:gd name="T25" fmla="*/ 17 h 17"/>
                  <a:gd name="T26" fmla="*/ 18 w 47"/>
                  <a:gd name="T27" fmla="*/ 17 h 17"/>
                  <a:gd name="T28" fmla="*/ 13 w 47"/>
                  <a:gd name="T29" fmla="*/ 15 h 17"/>
                  <a:gd name="T30" fmla="*/ 7 w 47"/>
                  <a:gd name="T31" fmla="*/ 12 h 17"/>
                  <a:gd name="T32" fmla="*/ 2 w 47"/>
                  <a:gd name="T33" fmla="*/ 9 h 17"/>
                  <a:gd name="T34" fmla="*/ 0 w 47"/>
                  <a:gd name="T35" fmla="*/ 8 h 17"/>
                  <a:gd name="T36" fmla="*/ 0 w 4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7"/>
                  <a:gd name="T59" fmla="*/ 47 w 4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7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4" y="7"/>
                    </a:lnTo>
                    <a:lnTo>
                      <a:pt x="33" y="5"/>
                    </a:lnTo>
                    <a:lnTo>
                      <a:pt x="41" y="3"/>
                    </a:lnTo>
                    <a:lnTo>
                      <a:pt x="45" y="2"/>
                    </a:lnTo>
                    <a:lnTo>
                      <a:pt x="47" y="9"/>
                    </a:lnTo>
                    <a:lnTo>
                      <a:pt x="42" y="10"/>
                    </a:lnTo>
                    <a:lnTo>
                      <a:pt x="34" y="13"/>
                    </a:lnTo>
                    <a:lnTo>
                      <a:pt x="25" y="17"/>
                    </a:lnTo>
                    <a:lnTo>
                      <a:pt x="18" y="17"/>
                    </a:lnTo>
                    <a:lnTo>
                      <a:pt x="13" y="15"/>
                    </a:lnTo>
                    <a:lnTo>
                      <a:pt x="7" y="12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4" name="Freeform 129"/>
              <p:cNvSpPr>
                <a:spLocks/>
              </p:cNvSpPr>
              <p:nvPr/>
            </p:nvSpPr>
            <p:spPr bwMode="auto">
              <a:xfrm>
                <a:off x="4858" y="2912"/>
                <a:ext cx="41" cy="15"/>
              </a:xfrm>
              <a:custGeom>
                <a:avLst/>
                <a:gdLst>
                  <a:gd name="T0" fmla="*/ 0 w 41"/>
                  <a:gd name="T1" fmla="*/ 7 h 15"/>
                  <a:gd name="T2" fmla="*/ 1 w 41"/>
                  <a:gd name="T3" fmla="*/ 8 h 15"/>
                  <a:gd name="T4" fmla="*/ 5 w 41"/>
                  <a:gd name="T5" fmla="*/ 11 h 15"/>
                  <a:gd name="T6" fmla="*/ 8 w 41"/>
                  <a:gd name="T7" fmla="*/ 14 h 15"/>
                  <a:gd name="T8" fmla="*/ 12 w 41"/>
                  <a:gd name="T9" fmla="*/ 15 h 15"/>
                  <a:gd name="T10" fmla="*/ 19 w 41"/>
                  <a:gd name="T11" fmla="*/ 14 h 15"/>
                  <a:gd name="T12" fmla="*/ 28 w 41"/>
                  <a:gd name="T13" fmla="*/ 12 h 15"/>
                  <a:gd name="T14" fmla="*/ 37 w 41"/>
                  <a:gd name="T15" fmla="*/ 10 h 15"/>
                  <a:gd name="T16" fmla="*/ 41 w 41"/>
                  <a:gd name="T17" fmla="*/ 8 h 15"/>
                  <a:gd name="T18" fmla="*/ 28 w 41"/>
                  <a:gd name="T19" fmla="*/ 0 h 15"/>
                  <a:gd name="T20" fmla="*/ 0 w 41"/>
                  <a:gd name="T21" fmla="*/ 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7"/>
                    </a:moveTo>
                    <a:lnTo>
                      <a:pt x="1" y="8"/>
                    </a:lnTo>
                    <a:lnTo>
                      <a:pt x="5" y="11"/>
                    </a:lnTo>
                    <a:lnTo>
                      <a:pt x="8" y="14"/>
                    </a:lnTo>
                    <a:lnTo>
                      <a:pt x="12" y="15"/>
                    </a:lnTo>
                    <a:lnTo>
                      <a:pt x="19" y="14"/>
                    </a:lnTo>
                    <a:lnTo>
                      <a:pt x="28" y="12"/>
                    </a:lnTo>
                    <a:lnTo>
                      <a:pt x="37" y="10"/>
                    </a:lnTo>
                    <a:lnTo>
                      <a:pt x="41" y="8"/>
                    </a:lnTo>
                    <a:lnTo>
                      <a:pt x="2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5" name="Freeform 130"/>
              <p:cNvSpPr>
                <a:spLocks/>
              </p:cNvSpPr>
              <p:nvPr/>
            </p:nvSpPr>
            <p:spPr bwMode="auto">
              <a:xfrm>
                <a:off x="4814" y="2917"/>
                <a:ext cx="50" cy="34"/>
              </a:xfrm>
              <a:custGeom>
                <a:avLst/>
                <a:gdLst>
                  <a:gd name="T0" fmla="*/ 0 w 50"/>
                  <a:gd name="T1" fmla="*/ 10 h 34"/>
                  <a:gd name="T2" fmla="*/ 0 w 50"/>
                  <a:gd name="T3" fmla="*/ 26 h 34"/>
                  <a:gd name="T4" fmla="*/ 3 w 50"/>
                  <a:gd name="T5" fmla="*/ 27 h 34"/>
                  <a:gd name="T6" fmla="*/ 10 w 50"/>
                  <a:gd name="T7" fmla="*/ 30 h 34"/>
                  <a:gd name="T8" fmla="*/ 17 w 50"/>
                  <a:gd name="T9" fmla="*/ 33 h 34"/>
                  <a:gd name="T10" fmla="*/ 22 w 50"/>
                  <a:gd name="T11" fmla="*/ 34 h 34"/>
                  <a:gd name="T12" fmla="*/ 27 w 50"/>
                  <a:gd name="T13" fmla="*/ 33 h 34"/>
                  <a:gd name="T14" fmla="*/ 37 w 50"/>
                  <a:gd name="T15" fmla="*/ 30 h 34"/>
                  <a:gd name="T16" fmla="*/ 46 w 50"/>
                  <a:gd name="T17" fmla="*/ 27 h 34"/>
                  <a:gd name="T18" fmla="*/ 50 w 50"/>
                  <a:gd name="T19" fmla="*/ 25 h 34"/>
                  <a:gd name="T20" fmla="*/ 48 w 50"/>
                  <a:gd name="T21" fmla="*/ 13 h 34"/>
                  <a:gd name="T22" fmla="*/ 35 w 50"/>
                  <a:gd name="T23" fmla="*/ 0 h 34"/>
                  <a:gd name="T24" fmla="*/ 0 w 50"/>
                  <a:gd name="T25" fmla="*/ 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10"/>
                    </a:moveTo>
                    <a:lnTo>
                      <a:pt x="0" y="26"/>
                    </a:lnTo>
                    <a:lnTo>
                      <a:pt x="3" y="27"/>
                    </a:lnTo>
                    <a:lnTo>
                      <a:pt x="10" y="30"/>
                    </a:lnTo>
                    <a:lnTo>
                      <a:pt x="17" y="33"/>
                    </a:lnTo>
                    <a:lnTo>
                      <a:pt x="22" y="34"/>
                    </a:lnTo>
                    <a:lnTo>
                      <a:pt x="27" y="33"/>
                    </a:lnTo>
                    <a:lnTo>
                      <a:pt x="37" y="30"/>
                    </a:lnTo>
                    <a:lnTo>
                      <a:pt x="46" y="27"/>
                    </a:lnTo>
                    <a:lnTo>
                      <a:pt x="50" y="25"/>
                    </a:lnTo>
                    <a:lnTo>
                      <a:pt x="48" y="13"/>
                    </a:lnTo>
                    <a:lnTo>
                      <a:pt x="3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6" name="Freeform 131"/>
              <p:cNvSpPr>
                <a:spLocks/>
              </p:cNvSpPr>
              <p:nvPr/>
            </p:nvSpPr>
            <p:spPr bwMode="auto">
              <a:xfrm>
                <a:off x="4817" y="2931"/>
                <a:ext cx="47" cy="18"/>
              </a:xfrm>
              <a:custGeom>
                <a:avLst/>
                <a:gdLst>
                  <a:gd name="T0" fmla="*/ 0 w 47"/>
                  <a:gd name="T1" fmla="*/ 0 h 18"/>
                  <a:gd name="T2" fmla="*/ 4 w 47"/>
                  <a:gd name="T3" fmla="*/ 2 h 18"/>
                  <a:gd name="T4" fmla="*/ 9 w 47"/>
                  <a:gd name="T5" fmla="*/ 6 h 18"/>
                  <a:gd name="T6" fmla="*/ 14 w 47"/>
                  <a:gd name="T7" fmla="*/ 8 h 18"/>
                  <a:gd name="T8" fmla="*/ 18 w 47"/>
                  <a:gd name="T9" fmla="*/ 9 h 18"/>
                  <a:gd name="T10" fmla="*/ 24 w 47"/>
                  <a:gd name="T11" fmla="*/ 8 h 18"/>
                  <a:gd name="T12" fmla="*/ 34 w 47"/>
                  <a:gd name="T13" fmla="*/ 6 h 18"/>
                  <a:gd name="T14" fmla="*/ 42 w 47"/>
                  <a:gd name="T15" fmla="*/ 3 h 18"/>
                  <a:gd name="T16" fmla="*/ 46 w 47"/>
                  <a:gd name="T17" fmla="*/ 2 h 18"/>
                  <a:gd name="T18" fmla="*/ 47 w 47"/>
                  <a:gd name="T19" fmla="*/ 11 h 18"/>
                  <a:gd name="T20" fmla="*/ 43 w 47"/>
                  <a:gd name="T21" fmla="*/ 12 h 18"/>
                  <a:gd name="T22" fmla="*/ 35 w 47"/>
                  <a:gd name="T23" fmla="*/ 15 h 18"/>
                  <a:gd name="T24" fmla="*/ 25 w 47"/>
                  <a:gd name="T25" fmla="*/ 18 h 18"/>
                  <a:gd name="T26" fmla="*/ 19 w 47"/>
                  <a:gd name="T27" fmla="*/ 18 h 18"/>
                  <a:gd name="T28" fmla="*/ 14 w 47"/>
                  <a:gd name="T29" fmla="*/ 16 h 18"/>
                  <a:gd name="T30" fmla="*/ 8 w 47"/>
                  <a:gd name="T31" fmla="*/ 13 h 18"/>
                  <a:gd name="T32" fmla="*/ 2 w 47"/>
                  <a:gd name="T33" fmla="*/ 10 h 18"/>
                  <a:gd name="T34" fmla="*/ 0 w 47"/>
                  <a:gd name="T35" fmla="*/ 9 h 18"/>
                  <a:gd name="T36" fmla="*/ 0 w 47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8"/>
                  <a:gd name="T59" fmla="*/ 47 w 47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8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34" y="6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7" y="11"/>
                    </a:lnTo>
                    <a:lnTo>
                      <a:pt x="43" y="12"/>
                    </a:lnTo>
                    <a:lnTo>
                      <a:pt x="35" y="15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14" y="16"/>
                    </a:lnTo>
                    <a:lnTo>
                      <a:pt x="8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7" name="Freeform 132"/>
              <p:cNvSpPr>
                <a:spLocks/>
              </p:cNvSpPr>
              <p:nvPr/>
            </p:nvSpPr>
            <p:spPr bwMode="auto">
              <a:xfrm>
                <a:off x="4821" y="2922"/>
                <a:ext cx="41" cy="15"/>
              </a:xfrm>
              <a:custGeom>
                <a:avLst/>
                <a:gdLst>
                  <a:gd name="T0" fmla="*/ 0 w 41"/>
                  <a:gd name="T1" fmla="*/ 8 h 15"/>
                  <a:gd name="T2" fmla="*/ 1 w 41"/>
                  <a:gd name="T3" fmla="*/ 9 h 15"/>
                  <a:gd name="T4" fmla="*/ 5 w 41"/>
                  <a:gd name="T5" fmla="*/ 11 h 15"/>
                  <a:gd name="T6" fmla="*/ 8 w 41"/>
                  <a:gd name="T7" fmla="*/ 13 h 15"/>
                  <a:gd name="T8" fmla="*/ 12 w 41"/>
                  <a:gd name="T9" fmla="*/ 15 h 15"/>
                  <a:gd name="T10" fmla="*/ 18 w 41"/>
                  <a:gd name="T11" fmla="*/ 13 h 15"/>
                  <a:gd name="T12" fmla="*/ 29 w 41"/>
                  <a:gd name="T13" fmla="*/ 11 h 15"/>
                  <a:gd name="T14" fmla="*/ 37 w 41"/>
                  <a:gd name="T15" fmla="*/ 9 h 15"/>
                  <a:gd name="T16" fmla="*/ 41 w 41"/>
                  <a:gd name="T17" fmla="*/ 8 h 15"/>
                  <a:gd name="T18" fmla="*/ 28 w 41"/>
                  <a:gd name="T19" fmla="*/ 0 h 15"/>
                  <a:gd name="T20" fmla="*/ 0 w 41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8"/>
                    </a:moveTo>
                    <a:lnTo>
                      <a:pt x="1" y="9"/>
                    </a:lnTo>
                    <a:lnTo>
                      <a:pt x="5" y="11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8" y="13"/>
                    </a:lnTo>
                    <a:lnTo>
                      <a:pt x="29" y="11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8" name="Freeform 133"/>
              <p:cNvSpPr>
                <a:spLocks/>
              </p:cNvSpPr>
              <p:nvPr/>
            </p:nvSpPr>
            <p:spPr bwMode="auto">
              <a:xfrm>
                <a:off x="4778" y="2926"/>
                <a:ext cx="50" cy="34"/>
              </a:xfrm>
              <a:custGeom>
                <a:avLst/>
                <a:gdLst>
                  <a:gd name="T0" fmla="*/ 0 w 50"/>
                  <a:gd name="T1" fmla="*/ 8 h 34"/>
                  <a:gd name="T2" fmla="*/ 0 w 50"/>
                  <a:gd name="T3" fmla="*/ 25 h 34"/>
                  <a:gd name="T4" fmla="*/ 3 w 50"/>
                  <a:gd name="T5" fmla="*/ 27 h 34"/>
                  <a:gd name="T6" fmla="*/ 9 w 50"/>
                  <a:gd name="T7" fmla="*/ 30 h 34"/>
                  <a:gd name="T8" fmla="*/ 17 w 50"/>
                  <a:gd name="T9" fmla="*/ 32 h 34"/>
                  <a:gd name="T10" fmla="*/ 21 w 50"/>
                  <a:gd name="T11" fmla="*/ 34 h 34"/>
                  <a:gd name="T12" fmla="*/ 27 w 50"/>
                  <a:gd name="T13" fmla="*/ 33 h 34"/>
                  <a:gd name="T14" fmla="*/ 36 w 50"/>
                  <a:gd name="T15" fmla="*/ 29 h 34"/>
                  <a:gd name="T16" fmla="*/ 46 w 50"/>
                  <a:gd name="T17" fmla="*/ 25 h 34"/>
                  <a:gd name="T18" fmla="*/ 50 w 50"/>
                  <a:gd name="T19" fmla="*/ 23 h 34"/>
                  <a:gd name="T20" fmla="*/ 48 w 50"/>
                  <a:gd name="T21" fmla="*/ 13 h 34"/>
                  <a:gd name="T22" fmla="*/ 35 w 50"/>
                  <a:gd name="T23" fmla="*/ 0 h 34"/>
                  <a:gd name="T24" fmla="*/ 0 w 50"/>
                  <a:gd name="T25" fmla="*/ 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8"/>
                    </a:moveTo>
                    <a:lnTo>
                      <a:pt x="0" y="25"/>
                    </a:lnTo>
                    <a:lnTo>
                      <a:pt x="3" y="27"/>
                    </a:lnTo>
                    <a:lnTo>
                      <a:pt x="9" y="30"/>
                    </a:lnTo>
                    <a:lnTo>
                      <a:pt x="17" y="32"/>
                    </a:lnTo>
                    <a:lnTo>
                      <a:pt x="21" y="34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48" y="13"/>
                    </a:lnTo>
                    <a:lnTo>
                      <a:pt x="3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9" name="Freeform 134"/>
              <p:cNvSpPr>
                <a:spLocks/>
              </p:cNvSpPr>
              <p:nvPr/>
            </p:nvSpPr>
            <p:spPr bwMode="auto">
              <a:xfrm>
                <a:off x="4780" y="2940"/>
                <a:ext cx="48" cy="17"/>
              </a:xfrm>
              <a:custGeom>
                <a:avLst/>
                <a:gdLst>
                  <a:gd name="T0" fmla="*/ 0 w 48"/>
                  <a:gd name="T1" fmla="*/ 0 h 17"/>
                  <a:gd name="T2" fmla="*/ 4 w 48"/>
                  <a:gd name="T3" fmla="*/ 2 h 17"/>
                  <a:gd name="T4" fmla="*/ 9 w 48"/>
                  <a:gd name="T5" fmla="*/ 5 h 17"/>
                  <a:gd name="T6" fmla="*/ 15 w 48"/>
                  <a:gd name="T7" fmla="*/ 7 h 17"/>
                  <a:gd name="T8" fmla="*/ 19 w 48"/>
                  <a:gd name="T9" fmla="*/ 8 h 17"/>
                  <a:gd name="T10" fmla="*/ 25 w 48"/>
                  <a:gd name="T11" fmla="*/ 7 h 17"/>
                  <a:gd name="T12" fmla="*/ 34 w 48"/>
                  <a:gd name="T13" fmla="*/ 5 h 17"/>
                  <a:gd name="T14" fmla="*/ 43 w 48"/>
                  <a:gd name="T15" fmla="*/ 3 h 17"/>
                  <a:gd name="T16" fmla="*/ 47 w 48"/>
                  <a:gd name="T17" fmla="*/ 2 h 17"/>
                  <a:gd name="T18" fmla="*/ 48 w 48"/>
                  <a:gd name="T19" fmla="*/ 9 h 17"/>
                  <a:gd name="T20" fmla="*/ 44 w 48"/>
                  <a:gd name="T21" fmla="*/ 10 h 17"/>
                  <a:gd name="T22" fmla="*/ 35 w 48"/>
                  <a:gd name="T23" fmla="*/ 14 h 17"/>
                  <a:gd name="T24" fmla="*/ 25 w 48"/>
                  <a:gd name="T25" fmla="*/ 17 h 17"/>
                  <a:gd name="T26" fmla="*/ 19 w 48"/>
                  <a:gd name="T27" fmla="*/ 17 h 17"/>
                  <a:gd name="T28" fmla="*/ 15 w 48"/>
                  <a:gd name="T29" fmla="*/ 15 h 17"/>
                  <a:gd name="T30" fmla="*/ 8 w 48"/>
                  <a:gd name="T31" fmla="*/ 13 h 17"/>
                  <a:gd name="T32" fmla="*/ 2 w 48"/>
                  <a:gd name="T33" fmla="*/ 9 h 17"/>
                  <a:gd name="T34" fmla="*/ 0 w 48"/>
                  <a:gd name="T35" fmla="*/ 8 h 17"/>
                  <a:gd name="T36" fmla="*/ 0 w 48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7"/>
                  <a:gd name="T59" fmla="*/ 48 w 48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7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5" y="7"/>
                    </a:lnTo>
                    <a:lnTo>
                      <a:pt x="34" y="5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35" y="14"/>
                    </a:lnTo>
                    <a:lnTo>
                      <a:pt x="25" y="17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8" y="13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0" name="Freeform 135"/>
              <p:cNvSpPr>
                <a:spLocks/>
              </p:cNvSpPr>
              <p:nvPr/>
            </p:nvSpPr>
            <p:spPr bwMode="auto">
              <a:xfrm>
                <a:off x="4784" y="2930"/>
                <a:ext cx="42" cy="15"/>
              </a:xfrm>
              <a:custGeom>
                <a:avLst/>
                <a:gdLst>
                  <a:gd name="T0" fmla="*/ 0 w 42"/>
                  <a:gd name="T1" fmla="*/ 8 h 15"/>
                  <a:gd name="T2" fmla="*/ 1 w 42"/>
                  <a:gd name="T3" fmla="*/ 9 h 15"/>
                  <a:gd name="T4" fmla="*/ 4 w 42"/>
                  <a:gd name="T5" fmla="*/ 11 h 15"/>
                  <a:gd name="T6" fmla="*/ 8 w 42"/>
                  <a:gd name="T7" fmla="*/ 14 h 15"/>
                  <a:gd name="T8" fmla="*/ 12 w 42"/>
                  <a:gd name="T9" fmla="*/ 15 h 15"/>
                  <a:gd name="T10" fmla="*/ 18 w 42"/>
                  <a:gd name="T11" fmla="*/ 14 h 15"/>
                  <a:gd name="T12" fmla="*/ 28 w 42"/>
                  <a:gd name="T13" fmla="*/ 12 h 15"/>
                  <a:gd name="T14" fmla="*/ 38 w 42"/>
                  <a:gd name="T15" fmla="*/ 10 h 15"/>
                  <a:gd name="T16" fmla="*/ 42 w 42"/>
                  <a:gd name="T17" fmla="*/ 9 h 15"/>
                  <a:gd name="T18" fmla="*/ 28 w 42"/>
                  <a:gd name="T19" fmla="*/ 0 h 15"/>
                  <a:gd name="T20" fmla="*/ 0 w 42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5"/>
                  <a:gd name="T35" fmla="*/ 42 w 4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5">
                    <a:moveTo>
                      <a:pt x="0" y="8"/>
                    </a:moveTo>
                    <a:lnTo>
                      <a:pt x="1" y="9"/>
                    </a:lnTo>
                    <a:lnTo>
                      <a:pt x="4" y="11"/>
                    </a:lnTo>
                    <a:lnTo>
                      <a:pt x="8" y="14"/>
                    </a:lnTo>
                    <a:lnTo>
                      <a:pt x="12" y="15"/>
                    </a:lnTo>
                    <a:lnTo>
                      <a:pt x="18" y="14"/>
                    </a:lnTo>
                    <a:lnTo>
                      <a:pt x="28" y="12"/>
                    </a:lnTo>
                    <a:lnTo>
                      <a:pt x="38" y="10"/>
                    </a:lnTo>
                    <a:lnTo>
                      <a:pt x="42" y="9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1" name="Freeform 136"/>
              <p:cNvSpPr>
                <a:spLocks/>
              </p:cNvSpPr>
              <p:nvPr/>
            </p:nvSpPr>
            <p:spPr bwMode="auto">
              <a:xfrm>
                <a:off x="4742" y="2934"/>
                <a:ext cx="49" cy="35"/>
              </a:xfrm>
              <a:custGeom>
                <a:avLst/>
                <a:gdLst>
                  <a:gd name="T0" fmla="*/ 0 w 49"/>
                  <a:gd name="T1" fmla="*/ 9 h 35"/>
                  <a:gd name="T2" fmla="*/ 0 w 49"/>
                  <a:gd name="T3" fmla="*/ 25 h 35"/>
                  <a:gd name="T4" fmla="*/ 3 w 49"/>
                  <a:gd name="T5" fmla="*/ 26 h 35"/>
                  <a:gd name="T6" fmla="*/ 9 w 49"/>
                  <a:gd name="T7" fmla="*/ 29 h 35"/>
                  <a:gd name="T8" fmla="*/ 16 w 49"/>
                  <a:gd name="T9" fmla="*/ 32 h 35"/>
                  <a:gd name="T10" fmla="*/ 20 w 49"/>
                  <a:gd name="T11" fmla="*/ 35 h 35"/>
                  <a:gd name="T12" fmla="*/ 27 w 49"/>
                  <a:gd name="T13" fmla="*/ 33 h 35"/>
                  <a:gd name="T14" fmla="*/ 36 w 49"/>
                  <a:gd name="T15" fmla="*/ 29 h 35"/>
                  <a:gd name="T16" fmla="*/ 45 w 49"/>
                  <a:gd name="T17" fmla="*/ 25 h 35"/>
                  <a:gd name="T18" fmla="*/ 49 w 49"/>
                  <a:gd name="T19" fmla="*/ 23 h 35"/>
                  <a:gd name="T20" fmla="*/ 47 w 49"/>
                  <a:gd name="T21" fmla="*/ 12 h 35"/>
                  <a:gd name="T22" fmla="*/ 34 w 49"/>
                  <a:gd name="T23" fmla="*/ 0 h 35"/>
                  <a:gd name="T24" fmla="*/ 0 w 49"/>
                  <a:gd name="T25" fmla="*/ 9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5"/>
                  <a:gd name="T41" fmla="*/ 49 w 49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5">
                    <a:moveTo>
                      <a:pt x="0" y="9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29"/>
                    </a:lnTo>
                    <a:lnTo>
                      <a:pt x="16" y="32"/>
                    </a:lnTo>
                    <a:lnTo>
                      <a:pt x="20" y="35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5" y="25"/>
                    </a:lnTo>
                    <a:lnTo>
                      <a:pt x="49" y="23"/>
                    </a:lnTo>
                    <a:lnTo>
                      <a:pt x="47" y="12"/>
                    </a:lnTo>
                    <a:lnTo>
                      <a:pt x="3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2" name="Freeform 137"/>
              <p:cNvSpPr>
                <a:spLocks/>
              </p:cNvSpPr>
              <p:nvPr/>
            </p:nvSpPr>
            <p:spPr bwMode="auto">
              <a:xfrm>
                <a:off x="4744" y="2947"/>
                <a:ext cx="47" cy="18"/>
              </a:xfrm>
              <a:custGeom>
                <a:avLst/>
                <a:gdLst>
                  <a:gd name="T0" fmla="*/ 0 w 47"/>
                  <a:gd name="T1" fmla="*/ 0 h 18"/>
                  <a:gd name="T2" fmla="*/ 4 w 47"/>
                  <a:gd name="T3" fmla="*/ 2 h 18"/>
                  <a:gd name="T4" fmla="*/ 9 w 47"/>
                  <a:gd name="T5" fmla="*/ 6 h 18"/>
                  <a:gd name="T6" fmla="*/ 14 w 47"/>
                  <a:gd name="T7" fmla="*/ 8 h 18"/>
                  <a:gd name="T8" fmla="*/ 18 w 47"/>
                  <a:gd name="T9" fmla="*/ 9 h 18"/>
                  <a:gd name="T10" fmla="*/ 24 w 47"/>
                  <a:gd name="T11" fmla="*/ 8 h 18"/>
                  <a:gd name="T12" fmla="*/ 33 w 47"/>
                  <a:gd name="T13" fmla="*/ 6 h 18"/>
                  <a:gd name="T14" fmla="*/ 41 w 47"/>
                  <a:gd name="T15" fmla="*/ 4 h 18"/>
                  <a:gd name="T16" fmla="*/ 45 w 47"/>
                  <a:gd name="T17" fmla="*/ 3 h 18"/>
                  <a:gd name="T18" fmla="*/ 47 w 47"/>
                  <a:gd name="T19" fmla="*/ 10 h 18"/>
                  <a:gd name="T20" fmla="*/ 43 w 47"/>
                  <a:gd name="T21" fmla="*/ 12 h 18"/>
                  <a:gd name="T22" fmla="*/ 35 w 47"/>
                  <a:gd name="T23" fmla="*/ 15 h 18"/>
                  <a:gd name="T24" fmla="*/ 25 w 47"/>
                  <a:gd name="T25" fmla="*/ 18 h 18"/>
                  <a:gd name="T26" fmla="*/ 18 w 47"/>
                  <a:gd name="T27" fmla="*/ 18 h 18"/>
                  <a:gd name="T28" fmla="*/ 14 w 47"/>
                  <a:gd name="T29" fmla="*/ 16 h 18"/>
                  <a:gd name="T30" fmla="*/ 8 w 47"/>
                  <a:gd name="T31" fmla="*/ 13 h 18"/>
                  <a:gd name="T32" fmla="*/ 2 w 47"/>
                  <a:gd name="T33" fmla="*/ 10 h 18"/>
                  <a:gd name="T34" fmla="*/ 0 w 47"/>
                  <a:gd name="T35" fmla="*/ 9 h 18"/>
                  <a:gd name="T36" fmla="*/ 0 w 47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8"/>
                  <a:gd name="T59" fmla="*/ 47 w 47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8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33" y="6"/>
                    </a:lnTo>
                    <a:lnTo>
                      <a:pt x="41" y="4"/>
                    </a:lnTo>
                    <a:lnTo>
                      <a:pt x="45" y="3"/>
                    </a:lnTo>
                    <a:lnTo>
                      <a:pt x="47" y="10"/>
                    </a:lnTo>
                    <a:lnTo>
                      <a:pt x="43" y="12"/>
                    </a:lnTo>
                    <a:lnTo>
                      <a:pt x="35" y="15"/>
                    </a:lnTo>
                    <a:lnTo>
                      <a:pt x="25" y="18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3" name="Freeform 138"/>
              <p:cNvSpPr>
                <a:spLocks/>
              </p:cNvSpPr>
              <p:nvPr/>
            </p:nvSpPr>
            <p:spPr bwMode="auto">
              <a:xfrm>
                <a:off x="4748" y="2938"/>
                <a:ext cx="41" cy="16"/>
              </a:xfrm>
              <a:custGeom>
                <a:avLst/>
                <a:gdLst>
                  <a:gd name="T0" fmla="*/ 0 w 41"/>
                  <a:gd name="T1" fmla="*/ 7 h 16"/>
                  <a:gd name="T2" fmla="*/ 1 w 41"/>
                  <a:gd name="T3" fmla="*/ 8 h 16"/>
                  <a:gd name="T4" fmla="*/ 4 w 41"/>
                  <a:gd name="T5" fmla="*/ 11 h 16"/>
                  <a:gd name="T6" fmla="*/ 8 w 41"/>
                  <a:gd name="T7" fmla="*/ 15 h 16"/>
                  <a:gd name="T8" fmla="*/ 11 w 41"/>
                  <a:gd name="T9" fmla="*/ 16 h 16"/>
                  <a:gd name="T10" fmla="*/ 17 w 41"/>
                  <a:gd name="T11" fmla="*/ 15 h 16"/>
                  <a:gd name="T12" fmla="*/ 28 w 41"/>
                  <a:gd name="T13" fmla="*/ 11 h 16"/>
                  <a:gd name="T14" fmla="*/ 37 w 41"/>
                  <a:gd name="T15" fmla="*/ 9 h 16"/>
                  <a:gd name="T16" fmla="*/ 41 w 41"/>
                  <a:gd name="T17" fmla="*/ 8 h 16"/>
                  <a:gd name="T18" fmla="*/ 27 w 41"/>
                  <a:gd name="T19" fmla="*/ 0 h 16"/>
                  <a:gd name="T20" fmla="*/ 0 w 41"/>
                  <a:gd name="T21" fmla="*/ 7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6"/>
                  <a:gd name="T35" fmla="*/ 41 w 41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6">
                    <a:moveTo>
                      <a:pt x="0" y="7"/>
                    </a:moveTo>
                    <a:lnTo>
                      <a:pt x="1" y="8"/>
                    </a:lnTo>
                    <a:lnTo>
                      <a:pt x="4" y="11"/>
                    </a:lnTo>
                    <a:lnTo>
                      <a:pt x="8" y="15"/>
                    </a:lnTo>
                    <a:lnTo>
                      <a:pt x="11" y="16"/>
                    </a:lnTo>
                    <a:lnTo>
                      <a:pt x="17" y="15"/>
                    </a:lnTo>
                    <a:lnTo>
                      <a:pt x="28" y="11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4" name="Freeform 139"/>
              <p:cNvSpPr>
                <a:spLocks/>
              </p:cNvSpPr>
              <p:nvPr/>
            </p:nvSpPr>
            <p:spPr bwMode="auto">
              <a:xfrm>
                <a:off x="4706" y="2941"/>
                <a:ext cx="50" cy="34"/>
              </a:xfrm>
              <a:custGeom>
                <a:avLst/>
                <a:gdLst>
                  <a:gd name="T0" fmla="*/ 0 w 50"/>
                  <a:gd name="T1" fmla="*/ 8 h 34"/>
                  <a:gd name="T2" fmla="*/ 0 w 50"/>
                  <a:gd name="T3" fmla="*/ 24 h 34"/>
                  <a:gd name="T4" fmla="*/ 3 w 50"/>
                  <a:gd name="T5" fmla="*/ 25 h 34"/>
                  <a:gd name="T6" fmla="*/ 10 w 50"/>
                  <a:gd name="T7" fmla="*/ 29 h 34"/>
                  <a:gd name="T8" fmla="*/ 17 w 50"/>
                  <a:gd name="T9" fmla="*/ 32 h 34"/>
                  <a:gd name="T10" fmla="*/ 21 w 50"/>
                  <a:gd name="T11" fmla="*/ 34 h 34"/>
                  <a:gd name="T12" fmla="*/ 27 w 50"/>
                  <a:gd name="T13" fmla="*/ 33 h 34"/>
                  <a:gd name="T14" fmla="*/ 37 w 50"/>
                  <a:gd name="T15" fmla="*/ 29 h 34"/>
                  <a:gd name="T16" fmla="*/ 46 w 50"/>
                  <a:gd name="T17" fmla="*/ 25 h 34"/>
                  <a:gd name="T18" fmla="*/ 50 w 50"/>
                  <a:gd name="T19" fmla="*/ 23 h 34"/>
                  <a:gd name="T20" fmla="*/ 48 w 50"/>
                  <a:gd name="T21" fmla="*/ 12 h 34"/>
                  <a:gd name="T22" fmla="*/ 35 w 50"/>
                  <a:gd name="T23" fmla="*/ 0 h 34"/>
                  <a:gd name="T24" fmla="*/ 0 w 50"/>
                  <a:gd name="T25" fmla="*/ 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8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10" y="29"/>
                    </a:lnTo>
                    <a:lnTo>
                      <a:pt x="17" y="32"/>
                    </a:lnTo>
                    <a:lnTo>
                      <a:pt x="21" y="34"/>
                    </a:lnTo>
                    <a:lnTo>
                      <a:pt x="27" y="33"/>
                    </a:lnTo>
                    <a:lnTo>
                      <a:pt x="37" y="29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48" y="12"/>
                    </a:lnTo>
                    <a:lnTo>
                      <a:pt x="3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5" name="Freeform 140"/>
              <p:cNvSpPr>
                <a:spLocks/>
              </p:cNvSpPr>
              <p:nvPr/>
            </p:nvSpPr>
            <p:spPr bwMode="auto">
              <a:xfrm>
                <a:off x="4708" y="2955"/>
                <a:ext cx="48" cy="17"/>
              </a:xfrm>
              <a:custGeom>
                <a:avLst/>
                <a:gdLst>
                  <a:gd name="T0" fmla="*/ 0 w 48"/>
                  <a:gd name="T1" fmla="*/ 0 h 17"/>
                  <a:gd name="T2" fmla="*/ 5 w 48"/>
                  <a:gd name="T3" fmla="*/ 2 h 17"/>
                  <a:gd name="T4" fmla="*/ 10 w 48"/>
                  <a:gd name="T5" fmla="*/ 4 h 17"/>
                  <a:gd name="T6" fmla="*/ 15 w 48"/>
                  <a:gd name="T7" fmla="*/ 7 h 17"/>
                  <a:gd name="T8" fmla="*/ 19 w 48"/>
                  <a:gd name="T9" fmla="*/ 8 h 17"/>
                  <a:gd name="T10" fmla="*/ 24 w 48"/>
                  <a:gd name="T11" fmla="*/ 6 h 17"/>
                  <a:gd name="T12" fmla="*/ 34 w 48"/>
                  <a:gd name="T13" fmla="*/ 4 h 17"/>
                  <a:gd name="T14" fmla="*/ 42 w 48"/>
                  <a:gd name="T15" fmla="*/ 3 h 17"/>
                  <a:gd name="T16" fmla="*/ 46 w 48"/>
                  <a:gd name="T17" fmla="*/ 2 h 17"/>
                  <a:gd name="T18" fmla="*/ 48 w 48"/>
                  <a:gd name="T19" fmla="*/ 9 h 17"/>
                  <a:gd name="T20" fmla="*/ 44 w 48"/>
                  <a:gd name="T21" fmla="*/ 10 h 17"/>
                  <a:gd name="T22" fmla="*/ 36 w 48"/>
                  <a:gd name="T23" fmla="*/ 14 h 17"/>
                  <a:gd name="T24" fmla="*/ 25 w 48"/>
                  <a:gd name="T25" fmla="*/ 17 h 17"/>
                  <a:gd name="T26" fmla="*/ 19 w 48"/>
                  <a:gd name="T27" fmla="*/ 17 h 17"/>
                  <a:gd name="T28" fmla="*/ 15 w 48"/>
                  <a:gd name="T29" fmla="*/ 15 h 17"/>
                  <a:gd name="T30" fmla="*/ 9 w 48"/>
                  <a:gd name="T31" fmla="*/ 11 h 17"/>
                  <a:gd name="T32" fmla="*/ 2 w 48"/>
                  <a:gd name="T33" fmla="*/ 9 h 17"/>
                  <a:gd name="T34" fmla="*/ 0 w 48"/>
                  <a:gd name="T35" fmla="*/ 8 h 17"/>
                  <a:gd name="T36" fmla="*/ 0 w 48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7"/>
                  <a:gd name="T59" fmla="*/ 48 w 48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7">
                    <a:moveTo>
                      <a:pt x="0" y="0"/>
                    </a:moveTo>
                    <a:lnTo>
                      <a:pt x="5" y="2"/>
                    </a:lnTo>
                    <a:lnTo>
                      <a:pt x="10" y="4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4" y="6"/>
                    </a:lnTo>
                    <a:lnTo>
                      <a:pt x="34" y="4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36" y="14"/>
                    </a:lnTo>
                    <a:lnTo>
                      <a:pt x="25" y="17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9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6" name="Freeform 141"/>
              <p:cNvSpPr>
                <a:spLocks/>
              </p:cNvSpPr>
              <p:nvPr/>
            </p:nvSpPr>
            <p:spPr bwMode="auto">
              <a:xfrm>
                <a:off x="4713" y="2945"/>
                <a:ext cx="41" cy="15"/>
              </a:xfrm>
              <a:custGeom>
                <a:avLst/>
                <a:gdLst>
                  <a:gd name="T0" fmla="*/ 0 w 41"/>
                  <a:gd name="T1" fmla="*/ 8 h 15"/>
                  <a:gd name="T2" fmla="*/ 1 w 41"/>
                  <a:gd name="T3" fmla="*/ 9 h 15"/>
                  <a:gd name="T4" fmla="*/ 4 w 41"/>
                  <a:gd name="T5" fmla="*/ 11 h 15"/>
                  <a:gd name="T6" fmla="*/ 8 w 41"/>
                  <a:gd name="T7" fmla="*/ 14 h 15"/>
                  <a:gd name="T8" fmla="*/ 11 w 41"/>
                  <a:gd name="T9" fmla="*/ 15 h 15"/>
                  <a:gd name="T10" fmla="*/ 17 w 41"/>
                  <a:gd name="T11" fmla="*/ 14 h 15"/>
                  <a:gd name="T12" fmla="*/ 28 w 41"/>
                  <a:gd name="T13" fmla="*/ 11 h 15"/>
                  <a:gd name="T14" fmla="*/ 37 w 41"/>
                  <a:gd name="T15" fmla="*/ 9 h 15"/>
                  <a:gd name="T16" fmla="*/ 41 w 41"/>
                  <a:gd name="T17" fmla="*/ 8 h 15"/>
                  <a:gd name="T18" fmla="*/ 27 w 41"/>
                  <a:gd name="T19" fmla="*/ 0 h 15"/>
                  <a:gd name="T20" fmla="*/ 0 w 41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8"/>
                    </a:moveTo>
                    <a:lnTo>
                      <a:pt x="1" y="9"/>
                    </a:lnTo>
                    <a:lnTo>
                      <a:pt x="4" y="11"/>
                    </a:lnTo>
                    <a:lnTo>
                      <a:pt x="8" y="14"/>
                    </a:lnTo>
                    <a:lnTo>
                      <a:pt x="11" y="15"/>
                    </a:lnTo>
                    <a:lnTo>
                      <a:pt x="17" y="14"/>
                    </a:lnTo>
                    <a:lnTo>
                      <a:pt x="28" y="11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7" name="Freeform 142"/>
              <p:cNvSpPr>
                <a:spLocks/>
              </p:cNvSpPr>
              <p:nvPr/>
            </p:nvSpPr>
            <p:spPr bwMode="auto">
              <a:xfrm>
                <a:off x="4644" y="2956"/>
                <a:ext cx="50" cy="33"/>
              </a:xfrm>
              <a:custGeom>
                <a:avLst/>
                <a:gdLst>
                  <a:gd name="T0" fmla="*/ 0 w 50"/>
                  <a:gd name="T1" fmla="*/ 8 h 33"/>
                  <a:gd name="T2" fmla="*/ 0 w 50"/>
                  <a:gd name="T3" fmla="*/ 24 h 33"/>
                  <a:gd name="T4" fmla="*/ 3 w 50"/>
                  <a:gd name="T5" fmla="*/ 25 h 33"/>
                  <a:gd name="T6" fmla="*/ 9 w 50"/>
                  <a:gd name="T7" fmla="*/ 29 h 33"/>
                  <a:gd name="T8" fmla="*/ 17 w 50"/>
                  <a:gd name="T9" fmla="*/ 31 h 33"/>
                  <a:gd name="T10" fmla="*/ 21 w 50"/>
                  <a:gd name="T11" fmla="*/ 33 h 33"/>
                  <a:gd name="T12" fmla="*/ 27 w 50"/>
                  <a:gd name="T13" fmla="*/ 32 h 33"/>
                  <a:gd name="T14" fmla="*/ 36 w 50"/>
                  <a:gd name="T15" fmla="*/ 29 h 33"/>
                  <a:gd name="T16" fmla="*/ 46 w 50"/>
                  <a:gd name="T17" fmla="*/ 25 h 33"/>
                  <a:gd name="T18" fmla="*/ 50 w 50"/>
                  <a:gd name="T19" fmla="*/ 23 h 33"/>
                  <a:gd name="T20" fmla="*/ 48 w 50"/>
                  <a:gd name="T21" fmla="*/ 11 h 33"/>
                  <a:gd name="T22" fmla="*/ 34 w 50"/>
                  <a:gd name="T23" fmla="*/ 0 h 33"/>
                  <a:gd name="T24" fmla="*/ 0 w 50"/>
                  <a:gd name="T25" fmla="*/ 8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3"/>
                  <a:gd name="T41" fmla="*/ 50 w 50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3">
                    <a:moveTo>
                      <a:pt x="0" y="8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9" y="29"/>
                    </a:lnTo>
                    <a:lnTo>
                      <a:pt x="17" y="31"/>
                    </a:lnTo>
                    <a:lnTo>
                      <a:pt x="21" y="33"/>
                    </a:lnTo>
                    <a:lnTo>
                      <a:pt x="27" y="32"/>
                    </a:lnTo>
                    <a:lnTo>
                      <a:pt x="36" y="29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48" y="11"/>
                    </a:lnTo>
                    <a:lnTo>
                      <a:pt x="3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8" name="Freeform 143"/>
              <p:cNvSpPr>
                <a:spLocks/>
              </p:cNvSpPr>
              <p:nvPr/>
            </p:nvSpPr>
            <p:spPr bwMode="auto">
              <a:xfrm>
                <a:off x="4647" y="2970"/>
                <a:ext cx="47" cy="17"/>
              </a:xfrm>
              <a:custGeom>
                <a:avLst/>
                <a:gdLst>
                  <a:gd name="T0" fmla="*/ 0 w 47"/>
                  <a:gd name="T1" fmla="*/ 0 h 17"/>
                  <a:gd name="T2" fmla="*/ 3 w 47"/>
                  <a:gd name="T3" fmla="*/ 2 h 17"/>
                  <a:gd name="T4" fmla="*/ 8 w 47"/>
                  <a:gd name="T5" fmla="*/ 4 h 17"/>
                  <a:gd name="T6" fmla="*/ 14 w 47"/>
                  <a:gd name="T7" fmla="*/ 6 h 17"/>
                  <a:gd name="T8" fmla="*/ 18 w 47"/>
                  <a:gd name="T9" fmla="*/ 7 h 17"/>
                  <a:gd name="T10" fmla="*/ 24 w 47"/>
                  <a:gd name="T11" fmla="*/ 6 h 17"/>
                  <a:gd name="T12" fmla="*/ 33 w 47"/>
                  <a:gd name="T13" fmla="*/ 4 h 17"/>
                  <a:gd name="T14" fmla="*/ 42 w 47"/>
                  <a:gd name="T15" fmla="*/ 3 h 17"/>
                  <a:gd name="T16" fmla="*/ 46 w 47"/>
                  <a:gd name="T17" fmla="*/ 2 h 17"/>
                  <a:gd name="T18" fmla="*/ 47 w 47"/>
                  <a:gd name="T19" fmla="*/ 9 h 17"/>
                  <a:gd name="T20" fmla="*/ 43 w 47"/>
                  <a:gd name="T21" fmla="*/ 10 h 17"/>
                  <a:gd name="T22" fmla="*/ 34 w 47"/>
                  <a:gd name="T23" fmla="*/ 13 h 17"/>
                  <a:gd name="T24" fmla="*/ 24 w 47"/>
                  <a:gd name="T25" fmla="*/ 16 h 17"/>
                  <a:gd name="T26" fmla="*/ 18 w 47"/>
                  <a:gd name="T27" fmla="*/ 17 h 17"/>
                  <a:gd name="T28" fmla="*/ 14 w 47"/>
                  <a:gd name="T29" fmla="*/ 15 h 17"/>
                  <a:gd name="T30" fmla="*/ 7 w 47"/>
                  <a:gd name="T31" fmla="*/ 11 h 17"/>
                  <a:gd name="T32" fmla="*/ 2 w 47"/>
                  <a:gd name="T33" fmla="*/ 8 h 17"/>
                  <a:gd name="T34" fmla="*/ 0 w 47"/>
                  <a:gd name="T35" fmla="*/ 7 h 17"/>
                  <a:gd name="T36" fmla="*/ 0 w 4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7"/>
                  <a:gd name="T59" fmla="*/ 47 w 4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7">
                    <a:moveTo>
                      <a:pt x="0" y="0"/>
                    </a:moveTo>
                    <a:lnTo>
                      <a:pt x="3" y="2"/>
                    </a:lnTo>
                    <a:lnTo>
                      <a:pt x="8" y="4"/>
                    </a:lnTo>
                    <a:lnTo>
                      <a:pt x="14" y="6"/>
                    </a:lnTo>
                    <a:lnTo>
                      <a:pt x="18" y="7"/>
                    </a:lnTo>
                    <a:lnTo>
                      <a:pt x="24" y="6"/>
                    </a:lnTo>
                    <a:lnTo>
                      <a:pt x="33" y="4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7" y="9"/>
                    </a:lnTo>
                    <a:lnTo>
                      <a:pt x="43" y="10"/>
                    </a:lnTo>
                    <a:lnTo>
                      <a:pt x="34" y="13"/>
                    </a:lnTo>
                    <a:lnTo>
                      <a:pt x="24" y="16"/>
                    </a:lnTo>
                    <a:lnTo>
                      <a:pt x="18" y="17"/>
                    </a:lnTo>
                    <a:lnTo>
                      <a:pt x="14" y="15"/>
                    </a:lnTo>
                    <a:lnTo>
                      <a:pt x="7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9" name="Freeform 144"/>
              <p:cNvSpPr>
                <a:spLocks/>
              </p:cNvSpPr>
              <p:nvPr/>
            </p:nvSpPr>
            <p:spPr bwMode="auto">
              <a:xfrm>
                <a:off x="4650" y="2959"/>
                <a:ext cx="42" cy="16"/>
              </a:xfrm>
              <a:custGeom>
                <a:avLst/>
                <a:gdLst>
                  <a:gd name="T0" fmla="*/ 0 w 42"/>
                  <a:gd name="T1" fmla="*/ 7 h 16"/>
                  <a:gd name="T2" fmla="*/ 1 w 42"/>
                  <a:gd name="T3" fmla="*/ 8 h 16"/>
                  <a:gd name="T4" fmla="*/ 4 w 42"/>
                  <a:gd name="T5" fmla="*/ 12 h 16"/>
                  <a:gd name="T6" fmla="*/ 9 w 42"/>
                  <a:gd name="T7" fmla="*/ 15 h 16"/>
                  <a:gd name="T8" fmla="*/ 12 w 42"/>
                  <a:gd name="T9" fmla="*/ 16 h 16"/>
                  <a:gd name="T10" fmla="*/ 18 w 42"/>
                  <a:gd name="T11" fmla="*/ 15 h 16"/>
                  <a:gd name="T12" fmla="*/ 28 w 42"/>
                  <a:gd name="T13" fmla="*/ 12 h 16"/>
                  <a:gd name="T14" fmla="*/ 38 w 42"/>
                  <a:gd name="T15" fmla="*/ 10 h 16"/>
                  <a:gd name="T16" fmla="*/ 42 w 42"/>
                  <a:gd name="T17" fmla="*/ 8 h 16"/>
                  <a:gd name="T18" fmla="*/ 27 w 42"/>
                  <a:gd name="T19" fmla="*/ 0 h 16"/>
                  <a:gd name="T20" fmla="*/ 0 w 42"/>
                  <a:gd name="T21" fmla="*/ 7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6"/>
                  <a:gd name="T35" fmla="*/ 42 w 42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6">
                    <a:moveTo>
                      <a:pt x="0" y="7"/>
                    </a:moveTo>
                    <a:lnTo>
                      <a:pt x="1" y="8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12" y="16"/>
                    </a:lnTo>
                    <a:lnTo>
                      <a:pt x="18" y="15"/>
                    </a:lnTo>
                    <a:lnTo>
                      <a:pt x="28" y="12"/>
                    </a:lnTo>
                    <a:lnTo>
                      <a:pt x="38" y="10"/>
                    </a:lnTo>
                    <a:lnTo>
                      <a:pt x="42" y="8"/>
                    </a:lnTo>
                    <a:lnTo>
                      <a:pt x="2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0" name="Freeform 145"/>
              <p:cNvSpPr>
                <a:spLocks/>
              </p:cNvSpPr>
              <p:nvPr/>
            </p:nvSpPr>
            <p:spPr bwMode="auto">
              <a:xfrm>
                <a:off x="4606" y="2962"/>
                <a:ext cx="49" cy="33"/>
              </a:xfrm>
              <a:custGeom>
                <a:avLst/>
                <a:gdLst>
                  <a:gd name="T0" fmla="*/ 0 w 49"/>
                  <a:gd name="T1" fmla="*/ 9 h 33"/>
                  <a:gd name="T2" fmla="*/ 0 w 49"/>
                  <a:gd name="T3" fmla="*/ 25 h 33"/>
                  <a:gd name="T4" fmla="*/ 3 w 49"/>
                  <a:gd name="T5" fmla="*/ 26 h 33"/>
                  <a:gd name="T6" fmla="*/ 9 w 49"/>
                  <a:gd name="T7" fmla="*/ 29 h 33"/>
                  <a:gd name="T8" fmla="*/ 16 w 49"/>
                  <a:gd name="T9" fmla="*/ 31 h 33"/>
                  <a:gd name="T10" fmla="*/ 20 w 49"/>
                  <a:gd name="T11" fmla="*/ 33 h 33"/>
                  <a:gd name="T12" fmla="*/ 27 w 49"/>
                  <a:gd name="T13" fmla="*/ 32 h 33"/>
                  <a:gd name="T14" fmla="*/ 36 w 49"/>
                  <a:gd name="T15" fmla="*/ 28 h 33"/>
                  <a:gd name="T16" fmla="*/ 45 w 49"/>
                  <a:gd name="T17" fmla="*/ 25 h 33"/>
                  <a:gd name="T18" fmla="*/ 49 w 49"/>
                  <a:gd name="T19" fmla="*/ 23 h 33"/>
                  <a:gd name="T20" fmla="*/ 47 w 49"/>
                  <a:gd name="T21" fmla="*/ 12 h 33"/>
                  <a:gd name="T22" fmla="*/ 35 w 49"/>
                  <a:gd name="T23" fmla="*/ 0 h 33"/>
                  <a:gd name="T24" fmla="*/ 0 w 49"/>
                  <a:gd name="T25" fmla="*/ 9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3"/>
                  <a:gd name="T41" fmla="*/ 49 w 4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3">
                    <a:moveTo>
                      <a:pt x="0" y="9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29"/>
                    </a:lnTo>
                    <a:lnTo>
                      <a:pt x="16" y="31"/>
                    </a:lnTo>
                    <a:lnTo>
                      <a:pt x="20" y="33"/>
                    </a:lnTo>
                    <a:lnTo>
                      <a:pt x="27" y="32"/>
                    </a:lnTo>
                    <a:lnTo>
                      <a:pt x="36" y="28"/>
                    </a:lnTo>
                    <a:lnTo>
                      <a:pt x="45" y="25"/>
                    </a:lnTo>
                    <a:lnTo>
                      <a:pt x="49" y="23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1" name="Freeform 146"/>
              <p:cNvSpPr>
                <a:spLocks/>
              </p:cNvSpPr>
              <p:nvPr/>
            </p:nvSpPr>
            <p:spPr bwMode="auto">
              <a:xfrm>
                <a:off x="4608" y="2976"/>
                <a:ext cx="47" cy="17"/>
              </a:xfrm>
              <a:custGeom>
                <a:avLst/>
                <a:gdLst>
                  <a:gd name="T0" fmla="*/ 0 w 47"/>
                  <a:gd name="T1" fmla="*/ 0 h 17"/>
                  <a:gd name="T2" fmla="*/ 4 w 47"/>
                  <a:gd name="T3" fmla="*/ 2 h 17"/>
                  <a:gd name="T4" fmla="*/ 9 w 47"/>
                  <a:gd name="T5" fmla="*/ 4 h 17"/>
                  <a:gd name="T6" fmla="*/ 14 w 47"/>
                  <a:gd name="T7" fmla="*/ 6 h 17"/>
                  <a:gd name="T8" fmla="*/ 18 w 47"/>
                  <a:gd name="T9" fmla="*/ 7 h 17"/>
                  <a:gd name="T10" fmla="*/ 25 w 47"/>
                  <a:gd name="T11" fmla="*/ 6 h 17"/>
                  <a:gd name="T12" fmla="*/ 34 w 47"/>
                  <a:gd name="T13" fmla="*/ 4 h 17"/>
                  <a:gd name="T14" fmla="*/ 42 w 47"/>
                  <a:gd name="T15" fmla="*/ 3 h 17"/>
                  <a:gd name="T16" fmla="*/ 46 w 47"/>
                  <a:gd name="T17" fmla="*/ 2 h 17"/>
                  <a:gd name="T18" fmla="*/ 47 w 47"/>
                  <a:gd name="T19" fmla="*/ 9 h 17"/>
                  <a:gd name="T20" fmla="*/ 43 w 47"/>
                  <a:gd name="T21" fmla="*/ 10 h 17"/>
                  <a:gd name="T22" fmla="*/ 35 w 47"/>
                  <a:gd name="T23" fmla="*/ 13 h 17"/>
                  <a:gd name="T24" fmla="*/ 25 w 47"/>
                  <a:gd name="T25" fmla="*/ 16 h 17"/>
                  <a:gd name="T26" fmla="*/ 18 w 47"/>
                  <a:gd name="T27" fmla="*/ 17 h 17"/>
                  <a:gd name="T28" fmla="*/ 14 w 47"/>
                  <a:gd name="T29" fmla="*/ 15 h 17"/>
                  <a:gd name="T30" fmla="*/ 8 w 47"/>
                  <a:gd name="T31" fmla="*/ 12 h 17"/>
                  <a:gd name="T32" fmla="*/ 2 w 47"/>
                  <a:gd name="T33" fmla="*/ 9 h 17"/>
                  <a:gd name="T34" fmla="*/ 0 w 47"/>
                  <a:gd name="T35" fmla="*/ 7 h 17"/>
                  <a:gd name="T36" fmla="*/ 0 w 4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7"/>
                  <a:gd name="T59" fmla="*/ 47 w 4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7">
                    <a:moveTo>
                      <a:pt x="0" y="0"/>
                    </a:moveTo>
                    <a:lnTo>
                      <a:pt x="4" y="2"/>
                    </a:lnTo>
                    <a:lnTo>
                      <a:pt x="9" y="4"/>
                    </a:lnTo>
                    <a:lnTo>
                      <a:pt x="14" y="6"/>
                    </a:lnTo>
                    <a:lnTo>
                      <a:pt x="18" y="7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7" y="9"/>
                    </a:lnTo>
                    <a:lnTo>
                      <a:pt x="43" y="10"/>
                    </a:lnTo>
                    <a:lnTo>
                      <a:pt x="35" y="13"/>
                    </a:lnTo>
                    <a:lnTo>
                      <a:pt x="25" y="16"/>
                    </a:lnTo>
                    <a:lnTo>
                      <a:pt x="18" y="17"/>
                    </a:lnTo>
                    <a:lnTo>
                      <a:pt x="14" y="15"/>
                    </a:lnTo>
                    <a:lnTo>
                      <a:pt x="8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2" name="Freeform 147"/>
              <p:cNvSpPr>
                <a:spLocks/>
              </p:cNvSpPr>
              <p:nvPr/>
            </p:nvSpPr>
            <p:spPr bwMode="auto">
              <a:xfrm>
                <a:off x="4612" y="2966"/>
                <a:ext cx="41" cy="15"/>
              </a:xfrm>
              <a:custGeom>
                <a:avLst/>
                <a:gdLst>
                  <a:gd name="T0" fmla="*/ 0 w 41"/>
                  <a:gd name="T1" fmla="*/ 8 h 15"/>
                  <a:gd name="T2" fmla="*/ 1 w 41"/>
                  <a:gd name="T3" fmla="*/ 9 h 15"/>
                  <a:gd name="T4" fmla="*/ 4 w 41"/>
                  <a:gd name="T5" fmla="*/ 11 h 15"/>
                  <a:gd name="T6" fmla="*/ 8 w 41"/>
                  <a:gd name="T7" fmla="*/ 14 h 15"/>
                  <a:gd name="T8" fmla="*/ 11 w 41"/>
                  <a:gd name="T9" fmla="*/ 15 h 15"/>
                  <a:gd name="T10" fmla="*/ 17 w 41"/>
                  <a:gd name="T11" fmla="*/ 14 h 15"/>
                  <a:gd name="T12" fmla="*/ 28 w 41"/>
                  <a:gd name="T13" fmla="*/ 11 h 15"/>
                  <a:gd name="T14" fmla="*/ 37 w 41"/>
                  <a:gd name="T15" fmla="*/ 9 h 15"/>
                  <a:gd name="T16" fmla="*/ 41 w 41"/>
                  <a:gd name="T17" fmla="*/ 8 h 15"/>
                  <a:gd name="T18" fmla="*/ 28 w 41"/>
                  <a:gd name="T19" fmla="*/ 0 h 15"/>
                  <a:gd name="T20" fmla="*/ 0 w 41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8"/>
                    </a:moveTo>
                    <a:lnTo>
                      <a:pt x="1" y="9"/>
                    </a:lnTo>
                    <a:lnTo>
                      <a:pt x="4" y="11"/>
                    </a:lnTo>
                    <a:lnTo>
                      <a:pt x="8" y="14"/>
                    </a:lnTo>
                    <a:lnTo>
                      <a:pt x="11" y="15"/>
                    </a:lnTo>
                    <a:lnTo>
                      <a:pt x="17" y="14"/>
                    </a:lnTo>
                    <a:lnTo>
                      <a:pt x="28" y="11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3" name="Freeform 148"/>
              <p:cNvSpPr>
                <a:spLocks/>
              </p:cNvSpPr>
              <p:nvPr/>
            </p:nvSpPr>
            <p:spPr bwMode="auto">
              <a:xfrm>
                <a:off x="4572" y="2970"/>
                <a:ext cx="50" cy="33"/>
              </a:xfrm>
              <a:custGeom>
                <a:avLst/>
                <a:gdLst>
                  <a:gd name="T0" fmla="*/ 0 w 50"/>
                  <a:gd name="T1" fmla="*/ 8 h 33"/>
                  <a:gd name="T2" fmla="*/ 0 w 50"/>
                  <a:gd name="T3" fmla="*/ 24 h 33"/>
                  <a:gd name="T4" fmla="*/ 3 w 50"/>
                  <a:gd name="T5" fmla="*/ 25 h 33"/>
                  <a:gd name="T6" fmla="*/ 10 w 50"/>
                  <a:gd name="T7" fmla="*/ 28 h 33"/>
                  <a:gd name="T8" fmla="*/ 17 w 50"/>
                  <a:gd name="T9" fmla="*/ 32 h 33"/>
                  <a:gd name="T10" fmla="*/ 22 w 50"/>
                  <a:gd name="T11" fmla="*/ 33 h 33"/>
                  <a:gd name="T12" fmla="*/ 27 w 50"/>
                  <a:gd name="T13" fmla="*/ 32 h 33"/>
                  <a:gd name="T14" fmla="*/ 37 w 50"/>
                  <a:gd name="T15" fmla="*/ 28 h 33"/>
                  <a:gd name="T16" fmla="*/ 46 w 50"/>
                  <a:gd name="T17" fmla="*/ 25 h 33"/>
                  <a:gd name="T18" fmla="*/ 50 w 50"/>
                  <a:gd name="T19" fmla="*/ 23 h 33"/>
                  <a:gd name="T20" fmla="*/ 48 w 50"/>
                  <a:gd name="T21" fmla="*/ 11 h 33"/>
                  <a:gd name="T22" fmla="*/ 36 w 50"/>
                  <a:gd name="T23" fmla="*/ 0 h 33"/>
                  <a:gd name="T24" fmla="*/ 0 w 50"/>
                  <a:gd name="T25" fmla="*/ 8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3"/>
                  <a:gd name="T41" fmla="*/ 50 w 50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3">
                    <a:moveTo>
                      <a:pt x="0" y="8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10" y="28"/>
                    </a:lnTo>
                    <a:lnTo>
                      <a:pt x="17" y="32"/>
                    </a:lnTo>
                    <a:lnTo>
                      <a:pt x="22" y="33"/>
                    </a:lnTo>
                    <a:lnTo>
                      <a:pt x="27" y="32"/>
                    </a:lnTo>
                    <a:lnTo>
                      <a:pt x="37" y="28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48" y="11"/>
                    </a:lnTo>
                    <a:lnTo>
                      <a:pt x="3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4" name="Freeform 149"/>
              <p:cNvSpPr>
                <a:spLocks/>
              </p:cNvSpPr>
              <p:nvPr/>
            </p:nvSpPr>
            <p:spPr bwMode="auto">
              <a:xfrm>
                <a:off x="4575" y="2982"/>
                <a:ext cx="47" cy="19"/>
              </a:xfrm>
              <a:custGeom>
                <a:avLst/>
                <a:gdLst>
                  <a:gd name="T0" fmla="*/ 0 w 47"/>
                  <a:gd name="T1" fmla="*/ 0 h 19"/>
                  <a:gd name="T2" fmla="*/ 5 w 47"/>
                  <a:gd name="T3" fmla="*/ 3 h 19"/>
                  <a:gd name="T4" fmla="*/ 10 w 47"/>
                  <a:gd name="T5" fmla="*/ 6 h 19"/>
                  <a:gd name="T6" fmla="*/ 15 w 47"/>
                  <a:gd name="T7" fmla="*/ 8 h 19"/>
                  <a:gd name="T8" fmla="*/ 19 w 47"/>
                  <a:gd name="T9" fmla="*/ 9 h 19"/>
                  <a:gd name="T10" fmla="*/ 24 w 47"/>
                  <a:gd name="T11" fmla="*/ 8 h 19"/>
                  <a:gd name="T12" fmla="*/ 34 w 47"/>
                  <a:gd name="T13" fmla="*/ 6 h 19"/>
                  <a:gd name="T14" fmla="*/ 42 w 47"/>
                  <a:gd name="T15" fmla="*/ 4 h 19"/>
                  <a:gd name="T16" fmla="*/ 46 w 47"/>
                  <a:gd name="T17" fmla="*/ 3 h 19"/>
                  <a:gd name="T18" fmla="*/ 47 w 47"/>
                  <a:gd name="T19" fmla="*/ 11 h 19"/>
                  <a:gd name="T20" fmla="*/ 43 w 47"/>
                  <a:gd name="T21" fmla="*/ 12 h 19"/>
                  <a:gd name="T22" fmla="*/ 35 w 47"/>
                  <a:gd name="T23" fmla="*/ 15 h 19"/>
                  <a:gd name="T24" fmla="*/ 25 w 47"/>
                  <a:gd name="T25" fmla="*/ 19 h 19"/>
                  <a:gd name="T26" fmla="*/ 19 w 47"/>
                  <a:gd name="T27" fmla="*/ 19 h 19"/>
                  <a:gd name="T28" fmla="*/ 14 w 47"/>
                  <a:gd name="T29" fmla="*/ 16 h 19"/>
                  <a:gd name="T30" fmla="*/ 8 w 47"/>
                  <a:gd name="T31" fmla="*/ 13 h 19"/>
                  <a:gd name="T32" fmla="*/ 3 w 47"/>
                  <a:gd name="T33" fmla="*/ 10 h 19"/>
                  <a:gd name="T34" fmla="*/ 0 w 47"/>
                  <a:gd name="T35" fmla="*/ 9 h 19"/>
                  <a:gd name="T36" fmla="*/ 0 w 47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9"/>
                  <a:gd name="T59" fmla="*/ 47 w 47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9">
                    <a:moveTo>
                      <a:pt x="0" y="0"/>
                    </a:moveTo>
                    <a:lnTo>
                      <a:pt x="5" y="3"/>
                    </a:lnTo>
                    <a:lnTo>
                      <a:pt x="10" y="6"/>
                    </a:lnTo>
                    <a:lnTo>
                      <a:pt x="15" y="8"/>
                    </a:lnTo>
                    <a:lnTo>
                      <a:pt x="19" y="9"/>
                    </a:lnTo>
                    <a:lnTo>
                      <a:pt x="24" y="8"/>
                    </a:lnTo>
                    <a:lnTo>
                      <a:pt x="34" y="6"/>
                    </a:lnTo>
                    <a:lnTo>
                      <a:pt x="42" y="4"/>
                    </a:lnTo>
                    <a:lnTo>
                      <a:pt x="46" y="3"/>
                    </a:lnTo>
                    <a:lnTo>
                      <a:pt x="47" y="11"/>
                    </a:lnTo>
                    <a:lnTo>
                      <a:pt x="43" y="12"/>
                    </a:lnTo>
                    <a:lnTo>
                      <a:pt x="35" y="15"/>
                    </a:lnTo>
                    <a:lnTo>
                      <a:pt x="25" y="19"/>
                    </a:lnTo>
                    <a:lnTo>
                      <a:pt x="19" y="19"/>
                    </a:lnTo>
                    <a:lnTo>
                      <a:pt x="14" y="16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5" name="Freeform 150"/>
              <p:cNvSpPr>
                <a:spLocks/>
              </p:cNvSpPr>
              <p:nvPr/>
            </p:nvSpPr>
            <p:spPr bwMode="auto">
              <a:xfrm>
                <a:off x="4579" y="2973"/>
                <a:ext cx="41" cy="15"/>
              </a:xfrm>
              <a:custGeom>
                <a:avLst/>
                <a:gdLst>
                  <a:gd name="T0" fmla="*/ 0 w 41"/>
                  <a:gd name="T1" fmla="*/ 8 h 15"/>
                  <a:gd name="T2" fmla="*/ 1 w 41"/>
                  <a:gd name="T3" fmla="*/ 9 h 15"/>
                  <a:gd name="T4" fmla="*/ 5 w 41"/>
                  <a:gd name="T5" fmla="*/ 12 h 15"/>
                  <a:gd name="T6" fmla="*/ 8 w 41"/>
                  <a:gd name="T7" fmla="*/ 14 h 15"/>
                  <a:gd name="T8" fmla="*/ 12 w 41"/>
                  <a:gd name="T9" fmla="*/ 15 h 15"/>
                  <a:gd name="T10" fmla="*/ 18 w 41"/>
                  <a:gd name="T11" fmla="*/ 14 h 15"/>
                  <a:gd name="T12" fmla="*/ 29 w 41"/>
                  <a:gd name="T13" fmla="*/ 12 h 15"/>
                  <a:gd name="T14" fmla="*/ 37 w 41"/>
                  <a:gd name="T15" fmla="*/ 9 h 15"/>
                  <a:gd name="T16" fmla="*/ 41 w 41"/>
                  <a:gd name="T17" fmla="*/ 8 h 15"/>
                  <a:gd name="T18" fmla="*/ 28 w 41"/>
                  <a:gd name="T19" fmla="*/ 0 h 15"/>
                  <a:gd name="T20" fmla="*/ 0 w 41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8"/>
                    </a:moveTo>
                    <a:lnTo>
                      <a:pt x="1" y="9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2" y="15"/>
                    </a:lnTo>
                    <a:lnTo>
                      <a:pt x="18" y="14"/>
                    </a:lnTo>
                    <a:lnTo>
                      <a:pt x="29" y="12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6" name="Freeform 151"/>
              <p:cNvSpPr>
                <a:spLocks/>
              </p:cNvSpPr>
              <p:nvPr/>
            </p:nvSpPr>
            <p:spPr bwMode="auto">
              <a:xfrm>
                <a:off x="4500" y="2987"/>
                <a:ext cx="48" cy="34"/>
              </a:xfrm>
              <a:custGeom>
                <a:avLst/>
                <a:gdLst>
                  <a:gd name="T0" fmla="*/ 0 w 48"/>
                  <a:gd name="T1" fmla="*/ 8 h 34"/>
                  <a:gd name="T2" fmla="*/ 0 w 48"/>
                  <a:gd name="T3" fmla="*/ 25 h 34"/>
                  <a:gd name="T4" fmla="*/ 3 w 48"/>
                  <a:gd name="T5" fmla="*/ 26 h 34"/>
                  <a:gd name="T6" fmla="*/ 9 w 48"/>
                  <a:gd name="T7" fmla="*/ 30 h 34"/>
                  <a:gd name="T8" fmla="*/ 15 w 48"/>
                  <a:gd name="T9" fmla="*/ 32 h 34"/>
                  <a:gd name="T10" fmla="*/ 19 w 48"/>
                  <a:gd name="T11" fmla="*/ 34 h 34"/>
                  <a:gd name="T12" fmla="*/ 26 w 48"/>
                  <a:gd name="T13" fmla="*/ 33 h 34"/>
                  <a:gd name="T14" fmla="*/ 35 w 48"/>
                  <a:gd name="T15" fmla="*/ 29 h 34"/>
                  <a:gd name="T16" fmla="*/ 44 w 48"/>
                  <a:gd name="T17" fmla="*/ 25 h 34"/>
                  <a:gd name="T18" fmla="*/ 48 w 48"/>
                  <a:gd name="T19" fmla="*/ 23 h 34"/>
                  <a:gd name="T20" fmla="*/ 46 w 48"/>
                  <a:gd name="T21" fmla="*/ 13 h 34"/>
                  <a:gd name="T22" fmla="*/ 34 w 48"/>
                  <a:gd name="T23" fmla="*/ 0 h 34"/>
                  <a:gd name="T24" fmla="*/ 0 w 48"/>
                  <a:gd name="T25" fmla="*/ 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4"/>
                  <a:gd name="T41" fmla="*/ 48 w 48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4">
                    <a:moveTo>
                      <a:pt x="0" y="8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19" y="34"/>
                    </a:lnTo>
                    <a:lnTo>
                      <a:pt x="26" y="33"/>
                    </a:lnTo>
                    <a:lnTo>
                      <a:pt x="35" y="29"/>
                    </a:lnTo>
                    <a:lnTo>
                      <a:pt x="44" y="25"/>
                    </a:lnTo>
                    <a:lnTo>
                      <a:pt x="48" y="23"/>
                    </a:lnTo>
                    <a:lnTo>
                      <a:pt x="46" y="13"/>
                    </a:lnTo>
                    <a:lnTo>
                      <a:pt x="3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7" name="Freeform 152"/>
              <p:cNvSpPr>
                <a:spLocks/>
              </p:cNvSpPr>
              <p:nvPr/>
            </p:nvSpPr>
            <p:spPr bwMode="auto">
              <a:xfrm>
                <a:off x="4502" y="3001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4 w 46"/>
                  <a:gd name="T3" fmla="*/ 2 h 18"/>
                  <a:gd name="T4" fmla="*/ 9 w 46"/>
                  <a:gd name="T5" fmla="*/ 5 h 18"/>
                  <a:gd name="T6" fmla="*/ 14 w 46"/>
                  <a:gd name="T7" fmla="*/ 7 h 18"/>
                  <a:gd name="T8" fmla="*/ 17 w 46"/>
                  <a:gd name="T9" fmla="*/ 8 h 18"/>
                  <a:gd name="T10" fmla="*/ 24 w 46"/>
                  <a:gd name="T11" fmla="*/ 7 h 18"/>
                  <a:gd name="T12" fmla="*/ 33 w 46"/>
                  <a:gd name="T13" fmla="*/ 5 h 18"/>
                  <a:gd name="T14" fmla="*/ 41 w 46"/>
                  <a:gd name="T15" fmla="*/ 3 h 18"/>
                  <a:gd name="T16" fmla="*/ 45 w 46"/>
                  <a:gd name="T17" fmla="*/ 2 h 18"/>
                  <a:gd name="T18" fmla="*/ 46 w 46"/>
                  <a:gd name="T19" fmla="*/ 9 h 18"/>
                  <a:gd name="T20" fmla="*/ 42 w 46"/>
                  <a:gd name="T21" fmla="*/ 10 h 18"/>
                  <a:gd name="T22" fmla="*/ 34 w 46"/>
                  <a:gd name="T23" fmla="*/ 13 h 18"/>
                  <a:gd name="T24" fmla="*/ 24 w 46"/>
                  <a:gd name="T25" fmla="*/ 17 h 18"/>
                  <a:gd name="T26" fmla="*/ 17 w 46"/>
                  <a:gd name="T27" fmla="*/ 18 h 18"/>
                  <a:gd name="T28" fmla="*/ 13 w 46"/>
                  <a:gd name="T29" fmla="*/ 16 h 18"/>
                  <a:gd name="T30" fmla="*/ 8 w 46"/>
                  <a:gd name="T31" fmla="*/ 12 h 18"/>
                  <a:gd name="T32" fmla="*/ 3 w 46"/>
                  <a:gd name="T33" fmla="*/ 9 h 18"/>
                  <a:gd name="T34" fmla="*/ 1 w 46"/>
                  <a:gd name="T35" fmla="*/ 8 h 18"/>
                  <a:gd name="T36" fmla="*/ 0 w 46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18"/>
                  <a:gd name="T59" fmla="*/ 46 w 46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18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4" y="7"/>
                    </a:lnTo>
                    <a:lnTo>
                      <a:pt x="33" y="5"/>
                    </a:lnTo>
                    <a:lnTo>
                      <a:pt x="41" y="3"/>
                    </a:lnTo>
                    <a:lnTo>
                      <a:pt x="45" y="2"/>
                    </a:lnTo>
                    <a:lnTo>
                      <a:pt x="46" y="9"/>
                    </a:lnTo>
                    <a:lnTo>
                      <a:pt x="42" y="10"/>
                    </a:lnTo>
                    <a:lnTo>
                      <a:pt x="34" y="13"/>
                    </a:lnTo>
                    <a:lnTo>
                      <a:pt x="24" y="17"/>
                    </a:lnTo>
                    <a:lnTo>
                      <a:pt x="17" y="18"/>
                    </a:lnTo>
                    <a:lnTo>
                      <a:pt x="13" y="16"/>
                    </a:lnTo>
                    <a:lnTo>
                      <a:pt x="8" y="12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8" name="Freeform 153"/>
              <p:cNvSpPr>
                <a:spLocks/>
              </p:cNvSpPr>
              <p:nvPr/>
            </p:nvSpPr>
            <p:spPr bwMode="auto">
              <a:xfrm>
                <a:off x="4506" y="2991"/>
                <a:ext cx="40" cy="15"/>
              </a:xfrm>
              <a:custGeom>
                <a:avLst/>
                <a:gdLst>
                  <a:gd name="T0" fmla="*/ 0 w 40"/>
                  <a:gd name="T1" fmla="*/ 7 h 15"/>
                  <a:gd name="T2" fmla="*/ 1 w 40"/>
                  <a:gd name="T3" fmla="*/ 9 h 15"/>
                  <a:gd name="T4" fmla="*/ 4 w 40"/>
                  <a:gd name="T5" fmla="*/ 11 h 15"/>
                  <a:gd name="T6" fmla="*/ 8 w 40"/>
                  <a:gd name="T7" fmla="*/ 14 h 15"/>
                  <a:gd name="T8" fmla="*/ 11 w 40"/>
                  <a:gd name="T9" fmla="*/ 15 h 15"/>
                  <a:gd name="T10" fmla="*/ 18 w 40"/>
                  <a:gd name="T11" fmla="*/ 14 h 15"/>
                  <a:gd name="T12" fmla="*/ 27 w 40"/>
                  <a:gd name="T13" fmla="*/ 12 h 15"/>
                  <a:gd name="T14" fmla="*/ 36 w 40"/>
                  <a:gd name="T15" fmla="*/ 10 h 15"/>
                  <a:gd name="T16" fmla="*/ 40 w 40"/>
                  <a:gd name="T17" fmla="*/ 9 h 15"/>
                  <a:gd name="T18" fmla="*/ 27 w 40"/>
                  <a:gd name="T19" fmla="*/ 0 h 15"/>
                  <a:gd name="T20" fmla="*/ 0 w 40"/>
                  <a:gd name="T21" fmla="*/ 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15"/>
                  <a:gd name="T35" fmla="*/ 40 w 40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15">
                    <a:moveTo>
                      <a:pt x="0" y="7"/>
                    </a:moveTo>
                    <a:lnTo>
                      <a:pt x="1" y="9"/>
                    </a:lnTo>
                    <a:lnTo>
                      <a:pt x="4" y="11"/>
                    </a:lnTo>
                    <a:lnTo>
                      <a:pt x="8" y="14"/>
                    </a:lnTo>
                    <a:lnTo>
                      <a:pt x="11" y="15"/>
                    </a:lnTo>
                    <a:lnTo>
                      <a:pt x="18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0" y="9"/>
                    </a:lnTo>
                    <a:lnTo>
                      <a:pt x="2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9" name="Freeform 154"/>
              <p:cNvSpPr>
                <a:spLocks/>
              </p:cNvSpPr>
              <p:nvPr/>
            </p:nvSpPr>
            <p:spPr bwMode="auto">
              <a:xfrm>
                <a:off x="4959" y="2880"/>
                <a:ext cx="50" cy="34"/>
              </a:xfrm>
              <a:custGeom>
                <a:avLst/>
                <a:gdLst>
                  <a:gd name="T0" fmla="*/ 0 w 50"/>
                  <a:gd name="T1" fmla="*/ 8 h 34"/>
                  <a:gd name="T2" fmla="*/ 1 w 50"/>
                  <a:gd name="T3" fmla="*/ 24 h 34"/>
                  <a:gd name="T4" fmla="*/ 4 w 50"/>
                  <a:gd name="T5" fmla="*/ 26 h 34"/>
                  <a:gd name="T6" fmla="*/ 10 w 50"/>
                  <a:gd name="T7" fmla="*/ 29 h 34"/>
                  <a:gd name="T8" fmla="*/ 17 w 50"/>
                  <a:gd name="T9" fmla="*/ 32 h 34"/>
                  <a:gd name="T10" fmla="*/ 21 w 50"/>
                  <a:gd name="T11" fmla="*/ 34 h 34"/>
                  <a:gd name="T12" fmla="*/ 28 w 50"/>
                  <a:gd name="T13" fmla="*/ 33 h 34"/>
                  <a:gd name="T14" fmla="*/ 37 w 50"/>
                  <a:gd name="T15" fmla="*/ 29 h 34"/>
                  <a:gd name="T16" fmla="*/ 46 w 50"/>
                  <a:gd name="T17" fmla="*/ 26 h 34"/>
                  <a:gd name="T18" fmla="*/ 50 w 50"/>
                  <a:gd name="T19" fmla="*/ 23 h 34"/>
                  <a:gd name="T20" fmla="*/ 48 w 50"/>
                  <a:gd name="T21" fmla="*/ 12 h 34"/>
                  <a:gd name="T22" fmla="*/ 35 w 50"/>
                  <a:gd name="T23" fmla="*/ 0 h 34"/>
                  <a:gd name="T24" fmla="*/ 0 w 50"/>
                  <a:gd name="T25" fmla="*/ 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8"/>
                    </a:moveTo>
                    <a:lnTo>
                      <a:pt x="1" y="24"/>
                    </a:lnTo>
                    <a:lnTo>
                      <a:pt x="4" y="26"/>
                    </a:lnTo>
                    <a:lnTo>
                      <a:pt x="10" y="29"/>
                    </a:lnTo>
                    <a:lnTo>
                      <a:pt x="17" y="32"/>
                    </a:lnTo>
                    <a:lnTo>
                      <a:pt x="21" y="34"/>
                    </a:lnTo>
                    <a:lnTo>
                      <a:pt x="28" y="33"/>
                    </a:lnTo>
                    <a:lnTo>
                      <a:pt x="37" y="29"/>
                    </a:lnTo>
                    <a:lnTo>
                      <a:pt x="46" y="26"/>
                    </a:lnTo>
                    <a:lnTo>
                      <a:pt x="50" y="23"/>
                    </a:lnTo>
                    <a:lnTo>
                      <a:pt x="48" y="12"/>
                    </a:lnTo>
                    <a:lnTo>
                      <a:pt x="3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0" name="Freeform 155"/>
              <p:cNvSpPr>
                <a:spLocks/>
              </p:cNvSpPr>
              <p:nvPr/>
            </p:nvSpPr>
            <p:spPr bwMode="auto">
              <a:xfrm>
                <a:off x="4962" y="2893"/>
                <a:ext cx="47" cy="19"/>
              </a:xfrm>
              <a:custGeom>
                <a:avLst/>
                <a:gdLst>
                  <a:gd name="T0" fmla="*/ 0 w 47"/>
                  <a:gd name="T1" fmla="*/ 0 h 19"/>
                  <a:gd name="T2" fmla="*/ 4 w 47"/>
                  <a:gd name="T3" fmla="*/ 3 h 19"/>
                  <a:gd name="T4" fmla="*/ 9 w 47"/>
                  <a:gd name="T5" fmla="*/ 6 h 19"/>
                  <a:gd name="T6" fmla="*/ 14 w 47"/>
                  <a:gd name="T7" fmla="*/ 8 h 19"/>
                  <a:gd name="T8" fmla="*/ 18 w 47"/>
                  <a:gd name="T9" fmla="*/ 9 h 19"/>
                  <a:gd name="T10" fmla="*/ 25 w 47"/>
                  <a:gd name="T11" fmla="*/ 8 h 19"/>
                  <a:gd name="T12" fmla="*/ 34 w 47"/>
                  <a:gd name="T13" fmla="*/ 6 h 19"/>
                  <a:gd name="T14" fmla="*/ 42 w 47"/>
                  <a:gd name="T15" fmla="*/ 4 h 19"/>
                  <a:gd name="T16" fmla="*/ 46 w 47"/>
                  <a:gd name="T17" fmla="*/ 3 h 19"/>
                  <a:gd name="T18" fmla="*/ 47 w 47"/>
                  <a:gd name="T19" fmla="*/ 10 h 19"/>
                  <a:gd name="T20" fmla="*/ 43 w 47"/>
                  <a:gd name="T21" fmla="*/ 11 h 19"/>
                  <a:gd name="T22" fmla="*/ 35 w 47"/>
                  <a:gd name="T23" fmla="*/ 15 h 19"/>
                  <a:gd name="T24" fmla="*/ 25 w 47"/>
                  <a:gd name="T25" fmla="*/ 18 h 19"/>
                  <a:gd name="T26" fmla="*/ 18 w 47"/>
                  <a:gd name="T27" fmla="*/ 19 h 19"/>
                  <a:gd name="T28" fmla="*/ 14 w 47"/>
                  <a:gd name="T29" fmla="*/ 17 h 19"/>
                  <a:gd name="T30" fmla="*/ 8 w 47"/>
                  <a:gd name="T31" fmla="*/ 14 h 19"/>
                  <a:gd name="T32" fmla="*/ 2 w 47"/>
                  <a:gd name="T33" fmla="*/ 10 h 19"/>
                  <a:gd name="T34" fmla="*/ 0 w 47"/>
                  <a:gd name="T35" fmla="*/ 9 h 19"/>
                  <a:gd name="T36" fmla="*/ 0 w 47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9"/>
                  <a:gd name="T59" fmla="*/ 47 w 47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9">
                    <a:moveTo>
                      <a:pt x="0" y="0"/>
                    </a:moveTo>
                    <a:lnTo>
                      <a:pt x="4" y="3"/>
                    </a:lnTo>
                    <a:lnTo>
                      <a:pt x="9" y="6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25" y="8"/>
                    </a:lnTo>
                    <a:lnTo>
                      <a:pt x="34" y="6"/>
                    </a:lnTo>
                    <a:lnTo>
                      <a:pt x="42" y="4"/>
                    </a:lnTo>
                    <a:lnTo>
                      <a:pt x="46" y="3"/>
                    </a:lnTo>
                    <a:lnTo>
                      <a:pt x="47" y="10"/>
                    </a:lnTo>
                    <a:lnTo>
                      <a:pt x="43" y="11"/>
                    </a:lnTo>
                    <a:lnTo>
                      <a:pt x="35" y="15"/>
                    </a:lnTo>
                    <a:lnTo>
                      <a:pt x="25" y="18"/>
                    </a:lnTo>
                    <a:lnTo>
                      <a:pt x="18" y="19"/>
                    </a:lnTo>
                    <a:lnTo>
                      <a:pt x="14" y="17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1" name="Freeform 156"/>
              <p:cNvSpPr>
                <a:spLocks/>
              </p:cNvSpPr>
              <p:nvPr/>
            </p:nvSpPr>
            <p:spPr bwMode="auto">
              <a:xfrm>
                <a:off x="4966" y="2884"/>
                <a:ext cx="41" cy="15"/>
              </a:xfrm>
              <a:custGeom>
                <a:avLst/>
                <a:gdLst>
                  <a:gd name="T0" fmla="*/ 0 w 41"/>
                  <a:gd name="T1" fmla="*/ 8 h 15"/>
                  <a:gd name="T2" fmla="*/ 1 w 41"/>
                  <a:gd name="T3" fmla="*/ 9 h 15"/>
                  <a:gd name="T4" fmla="*/ 4 w 41"/>
                  <a:gd name="T5" fmla="*/ 11 h 15"/>
                  <a:gd name="T6" fmla="*/ 8 w 41"/>
                  <a:gd name="T7" fmla="*/ 14 h 15"/>
                  <a:gd name="T8" fmla="*/ 11 w 41"/>
                  <a:gd name="T9" fmla="*/ 15 h 15"/>
                  <a:gd name="T10" fmla="*/ 18 w 41"/>
                  <a:gd name="T11" fmla="*/ 14 h 15"/>
                  <a:gd name="T12" fmla="*/ 28 w 41"/>
                  <a:gd name="T13" fmla="*/ 11 h 15"/>
                  <a:gd name="T14" fmla="*/ 37 w 41"/>
                  <a:gd name="T15" fmla="*/ 9 h 15"/>
                  <a:gd name="T16" fmla="*/ 41 w 41"/>
                  <a:gd name="T17" fmla="*/ 8 h 15"/>
                  <a:gd name="T18" fmla="*/ 27 w 41"/>
                  <a:gd name="T19" fmla="*/ 0 h 15"/>
                  <a:gd name="T20" fmla="*/ 0 w 41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8"/>
                    </a:moveTo>
                    <a:lnTo>
                      <a:pt x="1" y="9"/>
                    </a:lnTo>
                    <a:lnTo>
                      <a:pt x="4" y="11"/>
                    </a:lnTo>
                    <a:lnTo>
                      <a:pt x="8" y="14"/>
                    </a:lnTo>
                    <a:lnTo>
                      <a:pt x="11" y="15"/>
                    </a:lnTo>
                    <a:lnTo>
                      <a:pt x="18" y="14"/>
                    </a:lnTo>
                    <a:lnTo>
                      <a:pt x="28" y="11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2" name="Freeform 157"/>
              <p:cNvSpPr>
                <a:spLocks/>
              </p:cNvSpPr>
              <p:nvPr/>
            </p:nvSpPr>
            <p:spPr bwMode="auto">
              <a:xfrm>
                <a:off x="4888" y="2931"/>
                <a:ext cx="78" cy="35"/>
              </a:xfrm>
              <a:custGeom>
                <a:avLst/>
                <a:gdLst>
                  <a:gd name="T0" fmla="*/ 1 w 78"/>
                  <a:gd name="T1" fmla="*/ 10 h 35"/>
                  <a:gd name="T2" fmla="*/ 0 w 78"/>
                  <a:gd name="T3" fmla="*/ 26 h 35"/>
                  <a:gd name="T4" fmla="*/ 1 w 78"/>
                  <a:gd name="T5" fmla="*/ 26 h 35"/>
                  <a:gd name="T6" fmla="*/ 4 w 78"/>
                  <a:gd name="T7" fmla="*/ 27 h 35"/>
                  <a:gd name="T8" fmla="*/ 9 w 78"/>
                  <a:gd name="T9" fmla="*/ 29 h 35"/>
                  <a:gd name="T10" fmla="*/ 16 w 78"/>
                  <a:gd name="T11" fmla="*/ 30 h 35"/>
                  <a:gd name="T12" fmla="*/ 21 w 78"/>
                  <a:gd name="T13" fmla="*/ 32 h 35"/>
                  <a:gd name="T14" fmla="*/ 26 w 78"/>
                  <a:gd name="T15" fmla="*/ 33 h 35"/>
                  <a:gd name="T16" fmla="*/ 30 w 78"/>
                  <a:gd name="T17" fmla="*/ 34 h 35"/>
                  <a:gd name="T18" fmla="*/ 33 w 78"/>
                  <a:gd name="T19" fmla="*/ 35 h 35"/>
                  <a:gd name="T20" fmla="*/ 36 w 78"/>
                  <a:gd name="T21" fmla="*/ 35 h 35"/>
                  <a:gd name="T22" fmla="*/ 42 w 78"/>
                  <a:gd name="T23" fmla="*/ 33 h 35"/>
                  <a:gd name="T24" fmla="*/ 49 w 78"/>
                  <a:gd name="T25" fmla="*/ 32 h 35"/>
                  <a:gd name="T26" fmla="*/ 57 w 78"/>
                  <a:gd name="T27" fmla="*/ 29 h 35"/>
                  <a:gd name="T28" fmla="*/ 64 w 78"/>
                  <a:gd name="T29" fmla="*/ 27 h 35"/>
                  <a:gd name="T30" fmla="*/ 72 w 78"/>
                  <a:gd name="T31" fmla="*/ 26 h 35"/>
                  <a:gd name="T32" fmla="*/ 76 w 78"/>
                  <a:gd name="T33" fmla="*/ 24 h 35"/>
                  <a:gd name="T34" fmla="*/ 78 w 78"/>
                  <a:gd name="T35" fmla="*/ 24 h 35"/>
                  <a:gd name="T36" fmla="*/ 76 w 78"/>
                  <a:gd name="T37" fmla="*/ 12 h 35"/>
                  <a:gd name="T38" fmla="*/ 56 w 78"/>
                  <a:gd name="T39" fmla="*/ 0 h 35"/>
                  <a:gd name="T40" fmla="*/ 1 w 78"/>
                  <a:gd name="T41" fmla="*/ 1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35"/>
                  <a:gd name="T65" fmla="*/ 78 w 78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35">
                    <a:moveTo>
                      <a:pt x="1" y="10"/>
                    </a:moveTo>
                    <a:lnTo>
                      <a:pt x="0" y="26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6" y="30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0" y="34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42" y="33"/>
                    </a:lnTo>
                    <a:lnTo>
                      <a:pt x="49" y="32"/>
                    </a:lnTo>
                    <a:lnTo>
                      <a:pt x="57" y="29"/>
                    </a:lnTo>
                    <a:lnTo>
                      <a:pt x="64" y="27"/>
                    </a:lnTo>
                    <a:lnTo>
                      <a:pt x="72" y="26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6" y="12"/>
                    </a:lnTo>
                    <a:lnTo>
                      <a:pt x="56" y="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3" name="Freeform 158"/>
              <p:cNvSpPr>
                <a:spLocks/>
              </p:cNvSpPr>
              <p:nvPr/>
            </p:nvSpPr>
            <p:spPr bwMode="auto">
              <a:xfrm>
                <a:off x="4893" y="2946"/>
                <a:ext cx="73" cy="17"/>
              </a:xfrm>
              <a:custGeom>
                <a:avLst/>
                <a:gdLst>
                  <a:gd name="T0" fmla="*/ 0 w 73"/>
                  <a:gd name="T1" fmla="*/ 0 h 17"/>
                  <a:gd name="T2" fmla="*/ 5 w 73"/>
                  <a:gd name="T3" fmla="*/ 2 h 17"/>
                  <a:gd name="T4" fmla="*/ 14 w 73"/>
                  <a:gd name="T5" fmla="*/ 4 h 17"/>
                  <a:gd name="T6" fmla="*/ 22 w 73"/>
                  <a:gd name="T7" fmla="*/ 7 h 17"/>
                  <a:gd name="T8" fmla="*/ 28 w 73"/>
                  <a:gd name="T9" fmla="*/ 8 h 17"/>
                  <a:gd name="T10" fmla="*/ 32 w 73"/>
                  <a:gd name="T11" fmla="*/ 7 h 17"/>
                  <a:gd name="T12" fmla="*/ 38 w 73"/>
                  <a:gd name="T13" fmla="*/ 7 h 17"/>
                  <a:gd name="T14" fmla="*/ 45 w 73"/>
                  <a:gd name="T15" fmla="*/ 5 h 17"/>
                  <a:gd name="T16" fmla="*/ 52 w 73"/>
                  <a:gd name="T17" fmla="*/ 4 h 17"/>
                  <a:gd name="T18" fmla="*/ 59 w 73"/>
                  <a:gd name="T19" fmla="*/ 3 h 17"/>
                  <a:gd name="T20" fmla="*/ 66 w 73"/>
                  <a:gd name="T21" fmla="*/ 2 h 17"/>
                  <a:gd name="T22" fmla="*/ 70 w 73"/>
                  <a:gd name="T23" fmla="*/ 1 h 17"/>
                  <a:gd name="T24" fmla="*/ 72 w 73"/>
                  <a:gd name="T25" fmla="*/ 1 h 17"/>
                  <a:gd name="T26" fmla="*/ 73 w 73"/>
                  <a:gd name="T27" fmla="*/ 9 h 17"/>
                  <a:gd name="T28" fmla="*/ 71 w 73"/>
                  <a:gd name="T29" fmla="*/ 9 h 17"/>
                  <a:gd name="T30" fmla="*/ 67 w 73"/>
                  <a:gd name="T31" fmla="*/ 10 h 17"/>
                  <a:gd name="T32" fmla="*/ 60 w 73"/>
                  <a:gd name="T33" fmla="*/ 12 h 17"/>
                  <a:gd name="T34" fmla="*/ 53 w 73"/>
                  <a:gd name="T35" fmla="*/ 13 h 17"/>
                  <a:gd name="T36" fmla="*/ 46 w 73"/>
                  <a:gd name="T37" fmla="*/ 15 h 17"/>
                  <a:gd name="T38" fmla="*/ 39 w 73"/>
                  <a:gd name="T39" fmla="*/ 16 h 17"/>
                  <a:gd name="T40" fmla="*/ 32 w 73"/>
                  <a:gd name="T41" fmla="*/ 17 h 17"/>
                  <a:gd name="T42" fmla="*/ 28 w 73"/>
                  <a:gd name="T43" fmla="*/ 17 h 17"/>
                  <a:gd name="T44" fmla="*/ 21 w 73"/>
                  <a:gd name="T45" fmla="*/ 15 h 17"/>
                  <a:gd name="T46" fmla="*/ 12 w 73"/>
                  <a:gd name="T47" fmla="*/ 12 h 17"/>
                  <a:gd name="T48" fmla="*/ 3 w 73"/>
                  <a:gd name="T49" fmla="*/ 10 h 17"/>
                  <a:gd name="T50" fmla="*/ 0 w 73"/>
                  <a:gd name="T51" fmla="*/ 9 h 17"/>
                  <a:gd name="T52" fmla="*/ 0 w 73"/>
                  <a:gd name="T53" fmla="*/ 0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"/>
                  <a:gd name="T82" fmla="*/ 0 h 17"/>
                  <a:gd name="T83" fmla="*/ 73 w 73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" h="17">
                    <a:moveTo>
                      <a:pt x="0" y="0"/>
                    </a:moveTo>
                    <a:lnTo>
                      <a:pt x="5" y="2"/>
                    </a:lnTo>
                    <a:lnTo>
                      <a:pt x="14" y="4"/>
                    </a:lnTo>
                    <a:lnTo>
                      <a:pt x="22" y="7"/>
                    </a:lnTo>
                    <a:lnTo>
                      <a:pt x="28" y="8"/>
                    </a:lnTo>
                    <a:lnTo>
                      <a:pt x="32" y="7"/>
                    </a:lnTo>
                    <a:lnTo>
                      <a:pt x="38" y="7"/>
                    </a:lnTo>
                    <a:lnTo>
                      <a:pt x="45" y="5"/>
                    </a:lnTo>
                    <a:lnTo>
                      <a:pt x="52" y="4"/>
                    </a:lnTo>
                    <a:lnTo>
                      <a:pt x="59" y="3"/>
                    </a:lnTo>
                    <a:lnTo>
                      <a:pt x="66" y="2"/>
                    </a:lnTo>
                    <a:lnTo>
                      <a:pt x="70" y="1"/>
                    </a:lnTo>
                    <a:lnTo>
                      <a:pt x="72" y="1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67" y="10"/>
                    </a:lnTo>
                    <a:lnTo>
                      <a:pt x="60" y="12"/>
                    </a:lnTo>
                    <a:lnTo>
                      <a:pt x="53" y="13"/>
                    </a:lnTo>
                    <a:lnTo>
                      <a:pt x="46" y="15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8" y="17"/>
                    </a:lnTo>
                    <a:lnTo>
                      <a:pt x="21" y="15"/>
                    </a:lnTo>
                    <a:lnTo>
                      <a:pt x="12" y="12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4" name="Freeform 159"/>
              <p:cNvSpPr>
                <a:spLocks/>
              </p:cNvSpPr>
              <p:nvPr/>
            </p:nvSpPr>
            <p:spPr bwMode="auto">
              <a:xfrm>
                <a:off x="4898" y="2935"/>
                <a:ext cx="66" cy="16"/>
              </a:xfrm>
              <a:custGeom>
                <a:avLst/>
                <a:gdLst>
                  <a:gd name="T0" fmla="*/ 0 w 66"/>
                  <a:gd name="T1" fmla="*/ 9 h 16"/>
                  <a:gd name="T2" fmla="*/ 2 w 66"/>
                  <a:gd name="T3" fmla="*/ 10 h 16"/>
                  <a:gd name="T4" fmla="*/ 8 w 66"/>
                  <a:gd name="T5" fmla="*/ 12 h 16"/>
                  <a:gd name="T6" fmla="*/ 14 w 66"/>
                  <a:gd name="T7" fmla="*/ 15 h 16"/>
                  <a:gd name="T8" fmla="*/ 19 w 66"/>
                  <a:gd name="T9" fmla="*/ 16 h 16"/>
                  <a:gd name="T10" fmla="*/ 23 w 66"/>
                  <a:gd name="T11" fmla="*/ 15 h 16"/>
                  <a:gd name="T12" fmla="*/ 29 w 66"/>
                  <a:gd name="T13" fmla="*/ 14 h 16"/>
                  <a:gd name="T14" fmla="*/ 37 w 66"/>
                  <a:gd name="T15" fmla="*/ 13 h 16"/>
                  <a:gd name="T16" fmla="*/ 45 w 66"/>
                  <a:gd name="T17" fmla="*/ 12 h 16"/>
                  <a:gd name="T18" fmla="*/ 52 w 66"/>
                  <a:gd name="T19" fmla="*/ 10 h 16"/>
                  <a:gd name="T20" fmla="*/ 60 w 66"/>
                  <a:gd name="T21" fmla="*/ 9 h 16"/>
                  <a:gd name="T22" fmla="*/ 64 w 66"/>
                  <a:gd name="T23" fmla="*/ 8 h 16"/>
                  <a:gd name="T24" fmla="*/ 66 w 66"/>
                  <a:gd name="T25" fmla="*/ 8 h 16"/>
                  <a:gd name="T26" fmla="*/ 44 w 66"/>
                  <a:gd name="T27" fmla="*/ 0 h 16"/>
                  <a:gd name="T28" fmla="*/ 0 w 66"/>
                  <a:gd name="T29" fmla="*/ 9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16"/>
                  <a:gd name="T47" fmla="*/ 66 w 66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16">
                    <a:moveTo>
                      <a:pt x="0" y="9"/>
                    </a:moveTo>
                    <a:lnTo>
                      <a:pt x="2" y="10"/>
                    </a:lnTo>
                    <a:lnTo>
                      <a:pt x="8" y="12"/>
                    </a:lnTo>
                    <a:lnTo>
                      <a:pt x="14" y="15"/>
                    </a:lnTo>
                    <a:lnTo>
                      <a:pt x="19" y="16"/>
                    </a:lnTo>
                    <a:lnTo>
                      <a:pt x="23" y="15"/>
                    </a:lnTo>
                    <a:lnTo>
                      <a:pt x="29" y="14"/>
                    </a:lnTo>
                    <a:lnTo>
                      <a:pt x="37" y="13"/>
                    </a:lnTo>
                    <a:lnTo>
                      <a:pt x="45" y="12"/>
                    </a:lnTo>
                    <a:lnTo>
                      <a:pt x="52" y="10"/>
                    </a:lnTo>
                    <a:lnTo>
                      <a:pt x="60" y="9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4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5" name="Freeform 160"/>
              <p:cNvSpPr>
                <a:spLocks/>
              </p:cNvSpPr>
              <p:nvPr/>
            </p:nvSpPr>
            <p:spPr bwMode="auto">
              <a:xfrm>
                <a:off x="4856" y="2945"/>
                <a:ext cx="50" cy="34"/>
              </a:xfrm>
              <a:custGeom>
                <a:avLst/>
                <a:gdLst>
                  <a:gd name="T0" fmla="*/ 0 w 50"/>
                  <a:gd name="T1" fmla="*/ 10 h 34"/>
                  <a:gd name="T2" fmla="*/ 1 w 50"/>
                  <a:gd name="T3" fmla="*/ 26 h 34"/>
                  <a:gd name="T4" fmla="*/ 4 w 50"/>
                  <a:gd name="T5" fmla="*/ 27 h 34"/>
                  <a:gd name="T6" fmla="*/ 10 w 50"/>
                  <a:gd name="T7" fmla="*/ 30 h 34"/>
                  <a:gd name="T8" fmla="*/ 17 w 50"/>
                  <a:gd name="T9" fmla="*/ 32 h 34"/>
                  <a:gd name="T10" fmla="*/ 22 w 50"/>
                  <a:gd name="T11" fmla="*/ 34 h 34"/>
                  <a:gd name="T12" fmla="*/ 27 w 50"/>
                  <a:gd name="T13" fmla="*/ 33 h 34"/>
                  <a:gd name="T14" fmla="*/ 37 w 50"/>
                  <a:gd name="T15" fmla="*/ 29 h 34"/>
                  <a:gd name="T16" fmla="*/ 46 w 50"/>
                  <a:gd name="T17" fmla="*/ 26 h 34"/>
                  <a:gd name="T18" fmla="*/ 50 w 50"/>
                  <a:gd name="T19" fmla="*/ 24 h 34"/>
                  <a:gd name="T20" fmla="*/ 48 w 50"/>
                  <a:gd name="T21" fmla="*/ 12 h 34"/>
                  <a:gd name="T22" fmla="*/ 34 w 50"/>
                  <a:gd name="T23" fmla="*/ 0 h 34"/>
                  <a:gd name="T24" fmla="*/ 0 w 50"/>
                  <a:gd name="T25" fmla="*/ 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10"/>
                    </a:moveTo>
                    <a:lnTo>
                      <a:pt x="1" y="26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7" y="32"/>
                    </a:lnTo>
                    <a:lnTo>
                      <a:pt x="22" y="34"/>
                    </a:lnTo>
                    <a:lnTo>
                      <a:pt x="27" y="33"/>
                    </a:lnTo>
                    <a:lnTo>
                      <a:pt x="37" y="29"/>
                    </a:lnTo>
                    <a:lnTo>
                      <a:pt x="46" y="26"/>
                    </a:lnTo>
                    <a:lnTo>
                      <a:pt x="50" y="24"/>
                    </a:lnTo>
                    <a:lnTo>
                      <a:pt x="48" y="12"/>
                    </a:lnTo>
                    <a:lnTo>
                      <a:pt x="3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6" name="Freeform 161"/>
              <p:cNvSpPr>
                <a:spLocks/>
              </p:cNvSpPr>
              <p:nvPr/>
            </p:nvSpPr>
            <p:spPr bwMode="auto">
              <a:xfrm>
                <a:off x="4859" y="2959"/>
                <a:ext cx="47" cy="18"/>
              </a:xfrm>
              <a:custGeom>
                <a:avLst/>
                <a:gdLst>
                  <a:gd name="T0" fmla="*/ 0 w 47"/>
                  <a:gd name="T1" fmla="*/ 0 h 18"/>
                  <a:gd name="T2" fmla="*/ 4 w 47"/>
                  <a:gd name="T3" fmla="*/ 2 h 18"/>
                  <a:gd name="T4" fmla="*/ 9 w 47"/>
                  <a:gd name="T5" fmla="*/ 5 h 18"/>
                  <a:gd name="T6" fmla="*/ 14 w 47"/>
                  <a:gd name="T7" fmla="*/ 7 h 18"/>
                  <a:gd name="T8" fmla="*/ 19 w 47"/>
                  <a:gd name="T9" fmla="*/ 8 h 18"/>
                  <a:gd name="T10" fmla="*/ 25 w 47"/>
                  <a:gd name="T11" fmla="*/ 7 h 18"/>
                  <a:gd name="T12" fmla="*/ 34 w 47"/>
                  <a:gd name="T13" fmla="*/ 5 h 18"/>
                  <a:gd name="T14" fmla="*/ 43 w 47"/>
                  <a:gd name="T15" fmla="*/ 3 h 18"/>
                  <a:gd name="T16" fmla="*/ 46 w 47"/>
                  <a:gd name="T17" fmla="*/ 2 h 18"/>
                  <a:gd name="T18" fmla="*/ 47 w 47"/>
                  <a:gd name="T19" fmla="*/ 10 h 18"/>
                  <a:gd name="T20" fmla="*/ 43 w 47"/>
                  <a:gd name="T21" fmla="*/ 11 h 18"/>
                  <a:gd name="T22" fmla="*/ 34 w 47"/>
                  <a:gd name="T23" fmla="*/ 14 h 18"/>
                  <a:gd name="T24" fmla="*/ 25 w 47"/>
                  <a:gd name="T25" fmla="*/ 17 h 18"/>
                  <a:gd name="T26" fmla="*/ 19 w 47"/>
                  <a:gd name="T27" fmla="*/ 18 h 18"/>
                  <a:gd name="T28" fmla="*/ 13 w 47"/>
                  <a:gd name="T29" fmla="*/ 16 h 18"/>
                  <a:gd name="T30" fmla="*/ 7 w 47"/>
                  <a:gd name="T31" fmla="*/ 13 h 18"/>
                  <a:gd name="T32" fmla="*/ 2 w 47"/>
                  <a:gd name="T33" fmla="*/ 10 h 18"/>
                  <a:gd name="T34" fmla="*/ 0 w 47"/>
                  <a:gd name="T35" fmla="*/ 8 h 18"/>
                  <a:gd name="T36" fmla="*/ 0 w 47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8"/>
                  <a:gd name="T59" fmla="*/ 47 w 47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8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19" y="8"/>
                    </a:lnTo>
                    <a:lnTo>
                      <a:pt x="25" y="7"/>
                    </a:lnTo>
                    <a:lnTo>
                      <a:pt x="34" y="5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47" y="10"/>
                    </a:lnTo>
                    <a:lnTo>
                      <a:pt x="43" y="11"/>
                    </a:lnTo>
                    <a:lnTo>
                      <a:pt x="34" y="14"/>
                    </a:lnTo>
                    <a:lnTo>
                      <a:pt x="25" y="17"/>
                    </a:lnTo>
                    <a:lnTo>
                      <a:pt x="19" y="18"/>
                    </a:lnTo>
                    <a:lnTo>
                      <a:pt x="13" y="16"/>
                    </a:lnTo>
                    <a:lnTo>
                      <a:pt x="7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7" name="Freeform 162"/>
              <p:cNvSpPr>
                <a:spLocks/>
              </p:cNvSpPr>
              <p:nvPr/>
            </p:nvSpPr>
            <p:spPr bwMode="auto">
              <a:xfrm>
                <a:off x="4863" y="2949"/>
                <a:ext cx="41" cy="15"/>
              </a:xfrm>
              <a:custGeom>
                <a:avLst/>
                <a:gdLst>
                  <a:gd name="T0" fmla="*/ 0 w 41"/>
                  <a:gd name="T1" fmla="*/ 8 h 15"/>
                  <a:gd name="T2" fmla="*/ 1 w 41"/>
                  <a:gd name="T3" fmla="*/ 9 h 15"/>
                  <a:gd name="T4" fmla="*/ 4 w 41"/>
                  <a:gd name="T5" fmla="*/ 11 h 15"/>
                  <a:gd name="T6" fmla="*/ 8 w 41"/>
                  <a:gd name="T7" fmla="*/ 14 h 15"/>
                  <a:gd name="T8" fmla="*/ 12 w 41"/>
                  <a:gd name="T9" fmla="*/ 15 h 15"/>
                  <a:gd name="T10" fmla="*/ 18 w 41"/>
                  <a:gd name="T11" fmla="*/ 14 h 15"/>
                  <a:gd name="T12" fmla="*/ 28 w 41"/>
                  <a:gd name="T13" fmla="*/ 11 h 15"/>
                  <a:gd name="T14" fmla="*/ 36 w 41"/>
                  <a:gd name="T15" fmla="*/ 9 h 15"/>
                  <a:gd name="T16" fmla="*/ 41 w 41"/>
                  <a:gd name="T17" fmla="*/ 8 h 15"/>
                  <a:gd name="T18" fmla="*/ 27 w 41"/>
                  <a:gd name="T19" fmla="*/ 0 h 15"/>
                  <a:gd name="T20" fmla="*/ 0 w 41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8"/>
                    </a:moveTo>
                    <a:lnTo>
                      <a:pt x="1" y="9"/>
                    </a:lnTo>
                    <a:lnTo>
                      <a:pt x="4" y="11"/>
                    </a:lnTo>
                    <a:lnTo>
                      <a:pt x="8" y="14"/>
                    </a:lnTo>
                    <a:lnTo>
                      <a:pt x="12" y="15"/>
                    </a:lnTo>
                    <a:lnTo>
                      <a:pt x="18" y="14"/>
                    </a:lnTo>
                    <a:lnTo>
                      <a:pt x="28" y="11"/>
                    </a:lnTo>
                    <a:lnTo>
                      <a:pt x="36" y="9"/>
                    </a:lnTo>
                    <a:lnTo>
                      <a:pt x="41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8" name="Freeform 163"/>
              <p:cNvSpPr>
                <a:spLocks/>
              </p:cNvSpPr>
              <p:nvPr/>
            </p:nvSpPr>
            <p:spPr bwMode="auto">
              <a:xfrm>
                <a:off x="4819" y="2954"/>
                <a:ext cx="50" cy="34"/>
              </a:xfrm>
              <a:custGeom>
                <a:avLst/>
                <a:gdLst>
                  <a:gd name="T0" fmla="*/ 0 w 50"/>
                  <a:gd name="T1" fmla="*/ 8 h 34"/>
                  <a:gd name="T2" fmla="*/ 0 w 50"/>
                  <a:gd name="T3" fmla="*/ 24 h 34"/>
                  <a:gd name="T4" fmla="*/ 4 w 50"/>
                  <a:gd name="T5" fmla="*/ 25 h 34"/>
                  <a:gd name="T6" fmla="*/ 10 w 50"/>
                  <a:gd name="T7" fmla="*/ 28 h 34"/>
                  <a:gd name="T8" fmla="*/ 17 w 50"/>
                  <a:gd name="T9" fmla="*/ 32 h 34"/>
                  <a:gd name="T10" fmla="*/ 22 w 50"/>
                  <a:gd name="T11" fmla="*/ 34 h 34"/>
                  <a:gd name="T12" fmla="*/ 27 w 50"/>
                  <a:gd name="T13" fmla="*/ 32 h 34"/>
                  <a:gd name="T14" fmla="*/ 37 w 50"/>
                  <a:gd name="T15" fmla="*/ 28 h 34"/>
                  <a:gd name="T16" fmla="*/ 46 w 50"/>
                  <a:gd name="T17" fmla="*/ 25 h 34"/>
                  <a:gd name="T18" fmla="*/ 50 w 50"/>
                  <a:gd name="T19" fmla="*/ 23 h 34"/>
                  <a:gd name="T20" fmla="*/ 48 w 50"/>
                  <a:gd name="T21" fmla="*/ 11 h 34"/>
                  <a:gd name="T22" fmla="*/ 36 w 50"/>
                  <a:gd name="T23" fmla="*/ 0 h 34"/>
                  <a:gd name="T24" fmla="*/ 0 w 50"/>
                  <a:gd name="T25" fmla="*/ 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8"/>
                    </a:moveTo>
                    <a:lnTo>
                      <a:pt x="0" y="24"/>
                    </a:lnTo>
                    <a:lnTo>
                      <a:pt x="4" y="25"/>
                    </a:lnTo>
                    <a:lnTo>
                      <a:pt x="10" y="28"/>
                    </a:lnTo>
                    <a:lnTo>
                      <a:pt x="17" y="32"/>
                    </a:lnTo>
                    <a:lnTo>
                      <a:pt x="22" y="34"/>
                    </a:lnTo>
                    <a:lnTo>
                      <a:pt x="27" y="32"/>
                    </a:lnTo>
                    <a:lnTo>
                      <a:pt x="37" y="28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48" y="11"/>
                    </a:lnTo>
                    <a:lnTo>
                      <a:pt x="3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9" name="Freeform 164"/>
              <p:cNvSpPr>
                <a:spLocks/>
              </p:cNvSpPr>
              <p:nvPr/>
            </p:nvSpPr>
            <p:spPr bwMode="auto">
              <a:xfrm>
                <a:off x="4823" y="2966"/>
                <a:ext cx="46" cy="19"/>
              </a:xfrm>
              <a:custGeom>
                <a:avLst/>
                <a:gdLst>
                  <a:gd name="T0" fmla="*/ 0 w 46"/>
                  <a:gd name="T1" fmla="*/ 0 h 19"/>
                  <a:gd name="T2" fmla="*/ 3 w 46"/>
                  <a:gd name="T3" fmla="*/ 3 h 19"/>
                  <a:gd name="T4" fmla="*/ 8 w 46"/>
                  <a:gd name="T5" fmla="*/ 6 h 19"/>
                  <a:gd name="T6" fmla="*/ 14 w 46"/>
                  <a:gd name="T7" fmla="*/ 9 h 19"/>
                  <a:gd name="T8" fmla="*/ 18 w 46"/>
                  <a:gd name="T9" fmla="*/ 10 h 19"/>
                  <a:gd name="T10" fmla="*/ 23 w 46"/>
                  <a:gd name="T11" fmla="*/ 9 h 19"/>
                  <a:gd name="T12" fmla="*/ 33 w 46"/>
                  <a:gd name="T13" fmla="*/ 7 h 19"/>
                  <a:gd name="T14" fmla="*/ 41 w 46"/>
                  <a:gd name="T15" fmla="*/ 5 h 19"/>
                  <a:gd name="T16" fmla="*/ 45 w 46"/>
                  <a:gd name="T17" fmla="*/ 4 h 19"/>
                  <a:gd name="T18" fmla="*/ 46 w 46"/>
                  <a:gd name="T19" fmla="*/ 11 h 19"/>
                  <a:gd name="T20" fmla="*/ 42 w 46"/>
                  <a:gd name="T21" fmla="*/ 12 h 19"/>
                  <a:gd name="T22" fmla="*/ 34 w 46"/>
                  <a:gd name="T23" fmla="*/ 15 h 19"/>
                  <a:gd name="T24" fmla="*/ 25 w 46"/>
                  <a:gd name="T25" fmla="*/ 19 h 19"/>
                  <a:gd name="T26" fmla="*/ 18 w 46"/>
                  <a:gd name="T27" fmla="*/ 19 h 19"/>
                  <a:gd name="T28" fmla="*/ 13 w 46"/>
                  <a:gd name="T29" fmla="*/ 16 h 19"/>
                  <a:gd name="T30" fmla="*/ 7 w 46"/>
                  <a:gd name="T31" fmla="*/ 13 h 19"/>
                  <a:gd name="T32" fmla="*/ 2 w 46"/>
                  <a:gd name="T33" fmla="*/ 11 h 19"/>
                  <a:gd name="T34" fmla="*/ 0 w 46"/>
                  <a:gd name="T35" fmla="*/ 10 h 19"/>
                  <a:gd name="T36" fmla="*/ 0 w 4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19"/>
                  <a:gd name="T59" fmla="*/ 46 w 46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19">
                    <a:moveTo>
                      <a:pt x="0" y="0"/>
                    </a:moveTo>
                    <a:lnTo>
                      <a:pt x="3" y="3"/>
                    </a:lnTo>
                    <a:lnTo>
                      <a:pt x="8" y="6"/>
                    </a:lnTo>
                    <a:lnTo>
                      <a:pt x="14" y="9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33" y="7"/>
                    </a:lnTo>
                    <a:lnTo>
                      <a:pt x="41" y="5"/>
                    </a:lnTo>
                    <a:lnTo>
                      <a:pt x="45" y="4"/>
                    </a:lnTo>
                    <a:lnTo>
                      <a:pt x="46" y="11"/>
                    </a:lnTo>
                    <a:lnTo>
                      <a:pt x="42" y="12"/>
                    </a:lnTo>
                    <a:lnTo>
                      <a:pt x="34" y="15"/>
                    </a:lnTo>
                    <a:lnTo>
                      <a:pt x="25" y="19"/>
                    </a:lnTo>
                    <a:lnTo>
                      <a:pt x="18" y="19"/>
                    </a:lnTo>
                    <a:lnTo>
                      <a:pt x="13" y="16"/>
                    </a:lnTo>
                    <a:lnTo>
                      <a:pt x="7" y="13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0" name="Freeform 165"/>
              <p:cNvSpPr>
                <a:spLocks/>
              </p:cNvSpPr>
              <p:nvPr/>
            </p:nvSpPr>
            <p:spPr bwMode="auto">
              <a:xfrm>
                <a:off x="4826" y="2957"/>
                <a:ext cx="41" cy="16"/>
              </a:xfrm>
              <a:custGeom>
                <a:avLst/>
                <a:gdLst>
                  <a:gd name="T0" fmla="*/ 0 w 41"/>
                  <a:gd name="T1" fmla="*/ 8 h 16"/>
                  <a:gd name="T2" fmla="*/ 1 w 41"/>
                  <a:gd name="T3" fmla="*/ 9 h 16"/>
                  <a:gd name="T4" fmla="*/ 5 w 41"/>
                  <a:gd name="T5" fmla="*/ 12 h 16"/>
                  <a:gd name="T6" fmla="*/ 8 w 41"/>
                  <a:gd name="T7" fmla="*/ 15 h 16"/>
                  <a:gd name="T8" fmla="*/ 12 w 41"/>
                  <a:gd name="T9" fmla="*/ 16 h 16"/>
                  <a:gd name="T10" fmla="*/ 18 w 41"/>
                  <a:gd name="T11" fmla="*/ 15 h 16"/>
                  <a:gd name="T12" fmla="*/ 29 w 41"/>
                  <a:gd name="T13" fmla="*/ 12 h 16"/>
                  <a:gd name="T14" fmla="*/ 37 w 41"/>
                  <a:gd name="T15" fmla="*/ 9 h 16"/>
                  <a:gd name="T16" fmla="*/ 41 w 41"/>
                  <a:gd name="T17" fmla="*/ 8 h 16"/>
                  <a:gd name="T18" fmla="*/ 28 w 41"/>
                  <a:gd name="T19" fmla="*/ 0 h 16"/>
                  <a:gd name="T20" fmla="*/ 0 w 41"/>
                  <a:gd name="T21" fmla="*/ 8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6"/>
                  <a:gd name="T35" fmla="*/ 41 w 41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6">
                    <a:moveTo>
                      <a:pt x="0" y="8"/>
                    </a:moveTo>
                    <a:lnTo>
                      <a:pt x="1" y="9"/>
                    </a:lnTo>
                    <a:lnTo>
                      <a:pt x="5" y="12"/>
                    </a:lnTo>
                    <a:lnTo>
                      <a:pt x="8" y="15"/>
                    </a:lnTo>
                    <a:lnTo>
                      <a:pt x="12" y="16"/>
                    </a:lnTo>
                    <a:lnTo>
                      <a:pt x="18" y="15"/>
                    </a:lnTo>
                    <a:lnTo>
                      <a:pt x="29" y="12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1" name="Freeform 166"/>
              <p:cNvSpPr>
                <a:spLocks/>
              </p:cNvSpPr>
              <p:nvPr/>
            </p:nvSpPr>
            <p:spPr bwMode="auto">
              <a:xfrm>
                <a:off x="4783" y="2961"/>
                <a:ext cx="50" cy="34"/>
              </a:xfrm>
              <a:custGeom>
                <a:avLst/>
                <a:gdLst>
                  <a:gd name="T0" fmla="*/ 0 w 50"/>
                  <a:gd name="T1" fmla="*/ 10 h 34"/>
                  <a:gd name="T2" fmla="*/ 0 w 50"/>
                  <a:gd name="T3" fmla="*/ 25 h 34"/>
                  <a:gd name="T4" fmla="*/ 3 w 50"/>
                  <a:gd name="T5" fmla="*/ 26 h 34"/>
                  <a:gd name="T6" fmla="*/ 9 w 50"/>
                  <a:gd name="T7" fmla="*/ 29 h 34"/>
                  <a:gd name="T8" fmla="*/ 17 w 50"/>
                  <a:gd name="T9" fmla="*/ 32 h 34"/>
                  <a:gd name="T10" fmla="*/ 21 w 50"/>
                  <a:gd name="T11" fmla="*/ 34 h 34"/>
                  <a:gd name="T12" fmla="*/ 27 w 50"/>
                  <a:gd name="T13" fmla="*/ 33 h 34"/>
                  <a:gd name="T14" fmla="*/ 36 w 50"/>
                  <a:gd name="T15" fmla="*/ 29 h 34"/>
                  <a:gd name="T16" fmla="*/ 46 w 50"/>
                  <a:gd name="T17" fmla="*/ 26 h 34"/>
                  <a:gd name="T18" fmla="*/ 50 w 50"/>
                  <a:gd name="T19" fmla="*/ 24 h 34"/>
                  <a:gd name="T20" fmla="*/ 48 w 50"/>
                  <a:gd name="T21" fmla="*/ 13 h 34"/>
                  <a:gd name="T22" fmla="*/ 35 w 50"/>
                  <a:gd name="T23" fmla="*/ 0 h 34"/>
                  <a:gd name="T24" fmla="*/ 0 w 50"/>
                  <a:gd name="T25" fmla="*/ 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1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29"/>
                    </a:lnTo>
                    <a:lnTo>
                      <a:pt x="17" y="32"/>
                    </a:lnTo>
                    <a:lnTo>
                      <a:pt x="21" y="34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6" y="26"/>
                    </a:lnTo>
                    <a:lnTo>
                      <a:pt x="50" y="24"/>
                    </a:lnTo>
                    <a:lnTo>
                      <a:pt x="48" y="13"/>
                    </a:lnTo>
                    <a:lnTo>
                      <a:pt x="3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2" name="Freeform 167"/>
              <p:cNvSpPr>
                <a:spLocks/>
              </p:cNvSpPr>
              <p:nvPr/>
            </p:nvSpPr>
            <p:spPr bwMode="auto">
              <a:xfrm>
                <a:off x="4786" y="2975"/>
                <a:ext cx="47" cy="17"/>
              </a:xfrm>
              <a:custGeom>
                <a:avLst/>
                <a:gdLst>
                  <a:gd name="T0" fmla="*/ 0 w 47"/>
                  <a:gd name="T1" fmla="*/ 0 h 17"/>
                  <a:gd name="T2" fmla="*/ 3 w 47"/>
                  <a:gd name="T3" fmla="*/ 2 h 17"/>
                  <a:gd name="T4" fmla="*/ 9 w 47"/>
                  <a:gd name="T5" fmla="*/ 5 h 17"/>
                  <a:gd name="T6" fmla="*/ 14 w 47"/>
                  <a:gd name="T7" fmla="*/ 7 h 17"/>
                  <a:gd name="T8" fmla="*/ 18 w 47"/>
                  <a:gd name="T9" fmla="*/ 7 h 17"/>
                  <a:gd name="T10" fmla="*/ 24 w 47"/>
                  <a:gd name="T11" fmla="*/ 6 h 17"/>
                  <a:gd name="T12" fmla="*/ 33 w 47"/>
                  <a:gd name="T13" fmla="*/ 4 h 17"/>
                  <a:gd name="T14" fmla="*/ 42 w 47"/>
                  <a:gd name="T15" fmla="*/ 3 h 17"/>
                  <a:gd name="T16" fmla="*/ 46 w 47"/>
                  <a:gd name="T17" fmla="*/ 2 h 17"/>
                  <a:gd name="T18" fmla="*/ 47 w 47"/>
                  <a:gd name="T19" fmla="*/ 10 h 17"/>
                  <a:gd name="T20" fmla="*/ 43 w 47"/>
                  <a:gd name="T21" fmla="*/ 11 h 17"/>
                  <a:gd name="T22" fmla="*/ 35 w 47"/>
                  <a:gd name="T23" fmla="*/ 14 h 17"/>
                  <a:gd name="T24" fmla="*/ 24 w 47"/>
                  <a:gd name="T25" fmla="*/ 17 h 17"/>
                  <a:gd name="T26" fmla="*/ 18 w 47"/>
                  <a:gd name="T27" fmla="*/ 17 h 17"/>
                  <a:gd name="T28" fmla="*/ 14 w 47"/>
                  <a:gd name="T29" fmla="*/ 15 h 17"/>
                  <a:gd name="T30" fmla="*/ 8 w 47"/>
                  <a:gd name="T31" fmla="*/ 13 h 17"/>
                  <a:gd name="T32" fmla="*/ 2 w 47"/>
                  <a:gd name="T33" fmla="*/ 10 h 17"/>
                  <a:gd name="T34" fmla="*/ 0 w 47"/>
                  <a:gd name="T35" fmla="*/ 8 h 17"/>
                  <a:gd name="T36" fmla="*/ 0 w 4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7"/>
                  <a:gd name="T59" fmla="*/ 47 w 4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7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24" y="6"/>
                    </a:lnTo>
                    <a:lnTo>
                      <a:pt x="33" y="4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7" y="10"/>
                    </a:lnTo>
                    <a:lnTo>
                      <a:pt x="43" y="11"/>
                    </a:lnTo>
                    <a:lnTo>
                      <a:pt x="35" y="14"/>
                    </a:lnTo>
                    <a:lnTo>
                      <a:pt x="24" y="17"/>
                    </a:lnTo>
                    <a:lnTo>
                      <a:pt x="18" y="17"/>
                    </a:lnTo>
                    <a:lnTo>
                      <a:pt x="14" y="15"/>
                    </a:lnTo>
                    <a:lnTo>
                      <a:pt x="8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3" name="Freeform 168"/>
              <p:cNvSpPr>
                <a:spLocks/>
              </p:cNvSpPr>
              <p:nvPr/>
            </p:nvSpPr>
            <p:spPr bwMode="auto">
              <a:xfrm>
                <a:off x="4789" y="2965"/>
                <a:ext cx="42" cy="15"/>
              </a:xfrm>
              <a:custGeom>
                <a:avLst/>
                <a:gdLst>
                  <a:gd name="T0" fmla="*/ 0 w 42"/>
                  <a:gd name="T1" fmla="*/ 8 h 15"/>
                  <a:gd name="T2" fmla="*/ 1 w 42"/>
                  <a:gd name="T3" fmla="*/ 9 h 15"/>
                  <a:gd name="T4" fmla="*/ 6 w 42"/>
                  <a:gd name="T5" fmla="*/ 11 h 15"/>
                  <a:gd name="T6" fmla="*/ 9 w 42"/>
                  <a:gd name="T7" fmla="*/ 14 h 15"/>
                  <a:gd name="T8" fmla="*/ 13 w 42"/>
                  <a:gd name="T9" fmla="*/ 15 h 15"/>
                  <a:gd name="T10" fmla="*/ 19 w 42"/>
                  <a:gd name="T11" fmla="*/ 14 h 15"/>
                  <a:gd name="T12" fmla="*/ 28 w 42"/>
                  <a:gd name="T13" fmla="*/ 12 h 15"/>
                  <a:gd name="T14" fmla="*/ 38 w 42"/>
                  <a:gd name="T15" fmla="*/ 10 h 15"/>
                  <a:gd name="T16" fmla="*/ 42 w 42"/>
                  <a:gd name="T17" fmla="*/ 9 h 15"/>
                  <a:gd name="T18" fmla="*/ 28 w 42"/>
                  <a:gd name="T19" fmla="*/ 0 h 15"/>
                  <a:gd name="T20" fmla="*/ 0 w 42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5"/>
                  <a:gd name="T35" fmla="*/ 42 w 4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5">
                    <a:moveTo>
                      <a:pt x="0" y="8"/>
                    </a:moveTo>
                    <a:lnTo>
                      <a:pt x="1" y="9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3" y="15"/>
                    </a:lnTo>
                    <a:lnTo>
                      <a:pt x="19" y="14"/>
                    </a:lnTo>
                    <a:lnTo>
                      <a:pt x="28" y="12"/>
                    </a:lnTo>
                    <a:lnTo>
                      <a:pt x="38" y="10"/>
                    </a:lnTo>
                    <a:lnTo>
                      <a:pt x="42" y="9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4" name="Freeform 169"/>
              <p:cNvSpPr>
                <a:spLocks/>
              </p:cNvSpPr>
              <p:nvPr/>
            </p:nvSpPr>
            <p:spPr bwMode="auto">
              <a:xfrm>
                <a:off x="4748" y="2969"/>
                <a:ext cx="50" cy="33"/>
              </a:xfrm>
              <a:custGeom>
                <a:avLst/>
                <a:gdLst>
                  <a:gd name="T0" fmla="*/ 0 w 50"/>
                  <a:gd name="T1" fmla="*/ 8 h 33"/>
                  <a:gd name="T2" fmla="*/ 0 w 50"/>
                  <a:gd name="T3" fmla="*/ 24 h 33"/>
                  <a:gd name="T4" fmla="*/ 3 w 50"/>
                  <a:gd name="T5" fmla="*/ 25 h 33"/>
                  <a:gd name="T6" fmla="*/ 9 w 50"/>
                  <a:gd name="T7" fmla="*/ 28 h 33"/>
                  <a:gd name="T8" fmla="*/ 16 w 50"/>
                  <a:gd name="T9" fmla="*/ 31 h 33"/>
                  <a:gd name="T10" fmla="*/ 21 w 50"/>
                  <a:gd name="T11" fmla="*/ 33 h 33"/>
                  <a:gd name="T12" fmla="*/ 27 w 50"/>
                  <a:gd name="T13" fmla="*/ 32 h 33"/>
                  <a:gd name="T14" fmla="*/ 36 w 50"/>
                  <a:gd name="T15" fmla="*/ 27 h 33"/>
                  <a:gd name="T16" fmla="*/ 46 w 50"/>
                  <a:gd name="T17" fmla="*/ 24 h 33"/>
                  <a:gd name="T18" fmla="*/ 50 w 50"/>
                  <a:gd name="T19" fmla="*/ 22 h 33"/>
                  <a:gd name="T20" fmla="*/ 48 w 50"/>
                  <a:gd name="T21" fmla="*/ 11 h 33"/>
                  <a:gd name="T22" fmla="*/ 35 w 50"/>
                  <a:gd name="T23" fmla="*/ 0 h 33"/>
                  <a:gd name="T24" fmla="*/ 0 w 50"/>
                  <a:gd name="T25" fmla="*/ 8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3"/>
                  <a:gd name="T41" fmla="*/ 50 w 50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3">
                    <a:moveTo>
                      <a:pt x="0" y="8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9" y="28"/>
                    </a:lnTo>
                    <a:lnTo>
                      <a:pt x="16" y="31"/>
                    </a:lnTo>
                    <a:lnTo>
                      <a:pt x="21" y="33"/>
                    </a:lnTo>
                    <a:lnTo>
                      <a:pt x="27" y="32"/>
                    </a:lnTo>
                    <a:lnTo>
                      <a:pt x="36" y="27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48" y="11"/>
                    </a:lnTo>
                    <a:lnTo>
                      <a:pt x="3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5" name="Freeform 170"/>
              <p:cNvSpPr>
                <a:spLocks/>
              </p:cNvSpPr>
              <p:nvPr/>
            </p:nvSpPr>
            <p:spPr bwMode="auto">
              <a:xfrm>
                <a:off x="4751" y="2981"/>
                <a:ext cx="47" cy="19"/>
              </a:xfrm>
              <a:custGeom>
                <a:avLst/>
                <a:gdLst>
                  <a:gd name="T0" fmla="*/ 0 w 47"/>
                  <a:gd name="T1" fmla="*/ 0 h 19"/>
                  <a:gd name="T2" fmla="*/ 4 w 47"/>
                  <a:gd name="T3" fmla="*/ 2 h 19"/>
                  <a:gd name="T4" fmla="*/ 9 w 47"/>
                  <a:gd name="T5" fmla="*/ 6 h 19"/>
                  <a:gd name="T6" fmla="*/ 14 w 47"/>
                  <a:gd name="T7" fmla="*/ 8 h 19"/>
                  <a:gd name="T8" fmla="*/ 18 w 47"/>
                  <a:gd name="T9" fmla="*/ 9 h 19"/>
                  <a:gd name="T10" fmla="*/ 24 w 47"/>
                  <a:gd name="T11" fmla="*/ 8 h 19"/>
                  <a:gd name="T12" fmla="*/ 33 w 47"/>
                  <a:gd name="T13" fmla="*/ 6 h 19"/>
                  <a:gd name="T14" fmla="*/ 41 w 47"/>
                  <a:gd name="T15" fmla="*/ 4 h 19"/>
                  <a:gd name="T16" fmla="*/ 46 w 47"/>
                  <a:gd name="T17" fmla="*/ 2 h 19"/>
                  <a:gd name="T18" fmla="*/ 47 w 47"/>
                  <a:gd name="T19" fmla="*/ 10 h 19"/>
                  <a:gd name="T20" fmla="*/ 43 w 47"/>
                  <a:gd name="T21" fmla="*/ 11 h 19"/>
                  <a:gd name="T22" fmla="*/ 34 w 47"/>
                  <a:gd name="T23" fmla="*/ 14 h 19"/>
                  <a:gd name="T24" fmla="*/ 24 w 47"/>
                  <a:gd name="T25" fmla="*/ 17 h 19"/>
                  <a:gd name="T26" fmla="*/ 18 w 47"/>
                  <a:gd name="T27" fmla="*/ 19 h 19"/>
                  <a:gd name="T28" fmla="*/ 13 w 47"/>
                  <a:gd name="T29" fmla="*/ 16 h 19"/>
                  <a:gd name="T30" fmla="*/ 7 w 47"/>
                  <a:gd name="T31" fmla="*/ 13 h 19"/>
                  <a:gd name="T32" fmla="*/ 2 w 47"/>
                  <a:gd name="T33" fmla="*/ 10 h 19"/>
                  <a:gd name="T34" fmla="*/ 0 w 47"/>
                  <a:gd name="T35" fmla="*/ 9 h 19"/>
                  <a:gd name="T36" fmla="*/ 0 w 47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9"/>
                  <a:gd name="T59" fmla="*/ 47 w 47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9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33" y="6"/>
                    </a:lnTo>
                    <a:lnTo>
                      <a:pt x="41" y="4"/>
                    </a:lnTo>
                    <a:lnTo>
                      <a:pt x="46" y="2"/>
                    </a:lnTo>
                    <a:lnTo>
                      <a:pt x="47" y="10"/>
                    </a:lnTo>
                    <a:lnTo>
                      <a:pt x="43" y="11"/>
                    </a:lnTo>
                    <a:lnTo>
                      <a:pt x="34" y="14"/>
                    </a:lnTo>
                    <a:lnTo>
                      <a:pt x="24" y="17"/>
                    </a:lnTo>
                    <a:lnTo>
                      <a:pt x="18" y="19"/>
                    </a:lnTo>
                    <a:lnTo>
                      <a:pt x="13" y="16"/>
                    </a:lnTo>
                    <a:lnTo>
                      <a:pt x="7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6" name="Freeform 171"/>
              <p:cNvSpPr>
                <a:spLocks/>
              </p:cNvSpPr>
              <p:nvPr/>
            </p:nvSpPr>
            <p:spPr bwMode="auto">
              <a:xfrm>
                <a:off x="4754" y="2972"/>
                <a:ext cx="42" cy="15"/>
              </a:xfrm>
              <a:custGeom>
                <a:avLst/>
                <a:gdLst>
                  <a:gd name="T0" fmla="*/ 0 w 42"/>
                  <a:gd name="T1" fmla="*/ 8 h 15"/>
                  <a:gd name="T2" fmla="*/ 1 w 42"/>
                  <a:gd name="T3" fmla="*/ 9 h 15"/>
                  <a:gd name="T4" fmla="*/ 5 w 42"/>
                  <a:gd name="T5" fmla="*/ 11 h 15"/>
                  <a:gd name="T6" fmla="*/ 8 w 42"/>
                  <a:gd name="T7" fmla="*/ 14 h 15"/>
                  <a:gd name="T8" fmla="*/ 13 w 42"/>
                  <a:gd name="T9" fmla="*/ 15 h 15"/>
                  <a:gd name="T10" fmla="*/ 19 w 42"/>
                  <a:gd name="T11" fmla="*/ 14 h 15"/>
                  <a:gd name="T12" fmla="*/ 28 w 42"/>
                  <a:gd name="T13" fmla="*/ 11 h 15"/>
                  <a:gd name="T14" fmla="*/ 37 w 42"/>
                  <a:gd name="T15" fmla="*/ 9 h 15"/>
                  <a:gd name="T16" fmla="*/ 42 w 42"/>
                  <a:gd name="T17" fmla="*/ 8 h 15"/>
                  <a:gd name="T18" fmla="*/ 28 w 42"/>
                  <a:gd name="T19" fmla="*/ 0 h 15"/>
                  <a:gd name="T20" fmla="*/ 0 w 42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5"/>
                  <a:gd name="T35" fmla="*/ 42 w 4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5">
                    <a:moveTo>
                      <a:pt x="0" y="8"/>
                    </a:moveTo>
                    <a:lnTo>
                      <a:pt x="1" y="9"/>
                    </a:lnTo>
                    <a:lnTo>
                      <a:pt x="5" y="11"/>
                    </a:lnTo>
                    <a:lnTo>
                      <a:pt x="8" y="14"/>
                    </a:lnTo>
                    <a:lnTo>
                      <a:pt x="13" y="15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7" y="9"/>
                    </a:lnTo>
                    <a:lnTo>
                      <a:pt x="42" y="8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7" name="Freeform 172"/>
              <p:cNvSpPr>
                <a:spLocks/>
              </p:cNvSpPr>
              <p:nvPr/>
            </p:nvSpPr>
            <p:spPr bwMode="auto">
              <a:xfrm>
                <a:off x="4717" y="2978"/>
                <a:ext cx="50" cy="34"/>
              </a:xfrm>
              <a:custGeom>
                <a:avLst/>
                <a:gdLst>
                  <a:gd name="T0" fmla="*/ 0 w 50"/>
                  <a:gd name="T1" fmla="*/ 10 h 34"/>
                  <a:gd name="T2" fmla="*/ 0 w 50"/>
                  <a:gd name="T3" fmla="*/ 25 h 34"/>
                  <a:gd name="T4" fmla="*/ 3 w 50"/>
                  <a:gd name="T5" fmla="*/ 26 h 34"/>
                  <a:gd name="T6" fmla="*/ 9 w 50"/>
                  <a:gd name="T7" fmla="*/ 29 h 34"/>
                  <a:gd name="T8" fmla="*/ 16 w 50"/>
                  <a:gd name="T9" fmla="*/ 32 h 34"/>
                  <a:gd name="T10" fmla="*/ 20 w 50"/>
                  <a:gd name="T11" fmla="*/ 34 h 34"/>
                  <a:gd name="T12" fmla="*/ 27 w 50"/>
                  <a:gd name="T13" fmla="*/ 33 h 34"/>
                  <a:gd name="T14" fmla="*/ 36 w 50"/>
                  <a:gd name="T15" fmla="*/ 29 h 34"/>
                  <a:gd name="T16" fmla="*/ 45 w 50"/>
                  <a:gd name="T17" fmla="*/ 26 h 34"/>
                  <a:gd name="T18" fmla="*/ 50 w 50"/>
                  <a:gd name="T19" fmla="*/ 24 h 34"/>
                  <a:gd name="T20" fmla="*/ 47 w 50"/>
                  <a:gd name="T21" fmla="*/ 13 h 34"/>
                  <a:gd name="T22" fmla="*/ 34 w 50"/>
                  <a:gd name="T23" fmla="*/ 0 h 34"/>
                  <a:gd name="T24" fmla="*/ 0 w 50"/>
                  <a:gd name="T25" fmla="*/ 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1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29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5" y="26"/>
                    </a:lnTo>
                    <a:lnTo>
                      <a:pt x="50" y="24"/>
                    </a:lnTo>
                    <a:lnTo>
                      <a:pt x="47" y="13"/>
                    </a:lnTo>
                    <a:lnTo>
                      <a:pt x="3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8" name="Freeform 173"/>
              <p:cNvSpPr>
                <a:spLocks/>
              </p:cNvSpPr>
              <p:nvPr/>
            </p:nvSpPr>
            <p:spPr bwMode="auto">
              <a:xfrm>
                <a:off x="4719" y="2992"/>
                <a:ext cx="48" cy="17"/>
              </a:xfrm>
              <a:custGeom>
                <a:avLst/>
                <a:gdLst>
                  <a:gd name="T0" fmla="*/ 0 w 48"/>
                  <a:gd name="T1" fmla="*/ 0 h 17"/>
                  <a:gd name="T2" fmla="*/ 4 w 48"/>
                  <a:gd name="T3" fmla="*/ 2 h 17"/>
                  <a:gd name="T4" fmla="*/ 9 w 48"/>
                  <a:gd name="T5" fmla="*/ 5 h 17"/>
                  <a:gd name="T6" fmla="*/ 14 w 48"/>
                  <a:gd name="T7" fmla="*/ 8 h 17"/>
                  <a:gd name="T8" fmla="*/ 18 w 48"/>
                  <a:gd name="T9" fmla="*/ 9 h 17"/>
                  <a:gd name="T10" fmla="*/ 25 w 48"/>
                  <a:gd name="T11" fmla="*/ 8 h 17"/>
                  <a:gd name="T12" fmla="*/ 34 w 48"/>
                  <a:gd name="T13" fmla="*/ 5 h 17"/>
                  <a:gd name="T14" fmla="*/ 42 w 48"/>
                  <a:gd name="T15" fmla="*/ 3 h 17"/>
                  <a:gd name="T16" fmla="*/ 46 w 48"/>
                  <a:gd name="T17" fmla="*/ 2 h 17"/>
                  <a:gd name="T18" fmla="*/ 48 w 48"/>
                  <a:gd name="T19" fmla="*/ 10 h 17"/>
                  <a:gd name="T20" fmla="*/ 43 w 48"/>
                  <a:gd name="T21" fmla="*/ 11 h 17"/>
                  <a:gd name="T22" fmla="*/ 35 w 48"/>
                  <a:gd name="T23" fmla="*/ 14 h 17"/>
                  <a:gd name="T24" fmla="*/ 25 w 48"/>
                  <a:gd name="T25" fmla="*/ 17 h 17"/>
                  <a:gd name="T26" fmla="*/ 18 w 48"/>
                  <a:gd name="T27" fmla="*/ 17 h 17"/>
                  <a:gd name="T28" fmla="*/ 14 w 48"/>
                  <a:gd name="T29" fmla="*/ 15 h 17"/>
                  <a:gd name="T30" fmla="*/ 8 w 48"/>
                  <a:gd name="T31" fmla="*/ 13 h 17"/>
                  <a:gd name="T32" fmla="*/ 2 w 48"/>
                  <a:gd name="T33" fmla="*/ 10 h 17"/>
                  <a:gd name="T34" fmla="*/ 0 w 48"/>
                  <a:gd name="T35" fmla="*/ 9 h 17"/>
                  <a:gd name="T36" fmla="*/ 0 w 48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7"/>
                  <a:gd name="T59" fmla="*/ 48 w 48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7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25" y="8"/>
                    </a:lnTo>
                    <a:lnTo>
                      <a:pt x="34" y="5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8" y="10"/>
                    </a:lnTo>
                    <a:lnTo>
                      <a:pt x="43" y="11"/>
                    </a:lnTo>
                    <a:lnTo>
                      <a:pt x="35" y="14"/>
                    </a:lnTo>
                    <a:lnTo>
                      <a:pt x="25" y="17"/>
                    </a:lnTo>
                    <a:lnTo>
                      <a:pt x="18" y="17"/>
                    </a:lnTo>
                    <a:lnTo>
                      <a:pt x="14" y="15"/>
                    </a:lnTo>
                    <a:lnTo>
                      <a:pt x="8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9" name="Freeform 174"/>
              <p:cNvSpPr>
                <a:spLocks/>
              </p:cNvSpPr>
              <p:nvPr/>
            </p:nvSpPr>
            <p:spPr bwMode="auto">
              <a:xfrm>
                <a:off x="4723" y="2981"/>
                <a:ext cx="41" cy="16"/>
              </a:xfrm>
              <a:custGeom>
                <a:avLst/>
                <a:gdLst>
                  <a:gd name="T0" fmla="*/ 0 w 41"/>
                  <a:gd name="T1" fmla="*/ 9 h 16"/>
                  <a:gd name="T2" fmla="*/ 1 w 41"/>
                  <a:gd name="T3" fmla="*/ 10 h 16"/>
                  <a:gd name="T4" fmla="*/ 5 w 41"/>
                  <a:gd name="T5" fmla="*/ 12 h 16"/>
                  <a:gd name="T6" fmla="*/ 8 w 41"/>
                  <a:gd name="T7" fmla="*/ 15 h 16"/>
                  <a:gd name="T8" fmla="*/ 12 w 41"/>
                  <a:gd name="T9" fmla="*/ 16 h 16"/>
                  <a:gd name="T10" fmla="*/ 19 w 41"/>
                  <a:gd name="T11" fmla="*/ 15 h 16"/>
                  <a:gd name="T12" fmla="*/ 28 w 41"/>
                  <a:gd name="T13" fmla="*/ 13 h 16"/>
                  <a:gd name="T14" fmla="*/ 37 w 41"/>
                  <a:gd name="T15" fmla="*/ 11 h 16"/>
                  <a:gd name="T16" fmla="*/ 41 w 41"/>
                  <a:gd name="T17" fmla="*/ 10 h 16"/>
                  <a:gd name="T18" fmla="*/ 28 w 41"/>
                  <a:gd name="T19" fmla="*/ 0 h 16"/>
                  <a:gd name="T20" fmla="*/ 0 w 41"/>
                  <a:gd name="T21" fmla="*/ 9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6"/>
                  <a:gd name="T35" fmla="*/ 41 w 41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6">
                    <a:moveTo>
                      <a:pt x="0" y="9"/>
                    </a:moveTo>
                    <a:lnTo>
                      <a:pt x="1" y="10"/>
                    </a:lnTo>
                    <a:lnTo>
                      <a:pt x="5" y="12"/>
                    </a:lnTo>
                    <a:lnTo>
                      <a:pt x="8" y="15"/>
                    </a:lnTo>
                    <a:lnTo>
                      <a:pt x="12" y="16"/>
                    </a:lnTo>
                    <a:lnTo>
                      <a:pt x="19" y="15"/>
                    </a:lnTo>
                    <a:lnTo>
                      <a:pt x="28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2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0" name="Freeform 175"/>
              <p:cNvSpPr>
                <a:spLocks/>
              </p:cNvSpPr>
              <p:nvPr/>
            </p:nvSpPr>
            <p:spPr bwMode="auto">
              <a:xfrm>
                <a:off x="4678" y="2985"/>
                <a:ext cx="50" cy="34"/>
              </a:xfrm>
              <a:custGeom>
                <a:avLst/>
                <a:gdLst>
                  <a:gd name="T0" fmla="*/ 0 w 50"/>
                  <a:gd name="T1" fmla="*/ 9 h 34"/>
                  <a:gd name="T2" fmla="*/ 0 w 50"/>
                  <a:gd name="T3" fmla="*/ 24 h 34"/>
                  <a:gd name="T4" fmla="*/ 3 w 50"/>
                  <a:gd name="T5" fmla="*/ 25 h 34"/>
                  <a:gd name="T6" fmla="*/ 10 w 50"/>
                  <a:gd name="T7" fmla="*/ 28 h 34"/>
                  <a:gd name="T8" fmla="*/ 17 w 50"/>
                  <a:gd name="T9" fmla="*/ 33 h 34"/>
                  <a:gd name="T10" fmla="*/ 21 w 50"/>
                  <a:gd name="T11" fmla="*/ 34 h 34"/>
                  <a:gd name="T12" fmla="*/ 27 w 50"/>
                  <a:gd name="T13" fmla="*/ 33 h 34"/>
                  <a:gd name="T14" fmla="*/ 37 w 50"/>
                  <a:gd name="T15" fmla="*/ 28 h 34"/>
                  <a:gd name="T16" fmla="*/ 46 w 50"/>
                  <a:gd name="T17" fmla="*/ 25 h 34"/>
                  <a:gd name="T18" fmla="*/ 50 w 50"/>
                  <a:gd name="T19" fmla="*/ 23 h 34"/>
                  <a:gd name="T20" fmla="*/ 48 w 50"/>
                  <a:gd name="T21" fmla="*/ 12 h 34"/>
                  <a:gd name="T22" fmla="*/ 35 w 50"/>
                  <a:gd name="T23" fmla="*/ 0 h 34"/>
                  <a:gd name="T24" fmla="*/ 0 w 50"/>
                  <a:gd name="T25" fmla="*/ 9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9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10" y="28"/>
                    </a:lnTo>
                    <a:lnTo>
                      <a:pt x="17" y="33"/>
                    </a:lnTo>
                    <a:lnTo>
                      <a:pt x="21" y="34"/>
                    </a:lnTo>
                    <a:lnTo>
                      <a:pt x="27" y="33"/>
                    </a:lnTo>
                    <a:lnTo>
                      <a:pt x="37" y="28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48" y="12"/>
                    </a:lnTo>
                    <a:lnTo>
                      <a:pt x="3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1" name="Freeform 176"/>
              <p:cNvSpPr>
                <a:spLocks/>
              </p:cNvSpPr>
              <p:nvPr/>
            </p:nvSpPr>
            <p:spPr bwMode="auto">
              <a:xfrm>
                <a:off x="4680" y="2998"/>
                <a:ext cx="48" cy="18"/>
              </a:xfrm>
              <a:custGeom>
                <a:avLst/>
                <a:gdLst>
                  <a:gd name="T0" fmla="*/ 0 w 48"/>
                  <a:gd name="T1" fmla="*/ 0 h 18"/>
                  <a:gd name="T2" fmla="*/ 5 w 48"/>
                  <a:gd name="T3" fmla="*/ 3 h 18"/>
                  <a:gd name="T4" fmla="*/ 10 w 48"/>
                  <a:gd name="T5" fmla="*/ 6 h 18"/>
                  <a:gd name="T6" fmla="*/ 15 w 48"/>
                  <a:gd name="T7" fmla="*/ 8 h 18"/>
                  <a:gd name="T8" fmla="*/ 19 w 48"/>
                  <a:gd name="T9" fmla="*/ 9 h 18"/>
                  <a:gd name="T10" fmla="*/ 25 w 48"/>
                  <a:gd name="T11" fmla="*/ 8 h 18"/>
                  <a:gd name="T12" fmla="*/ 35 w 48"/>
                  <a:gd name="T13" fmla="*/ 6 h 18"/>
                  <a:gd name="T14" fmla="*/ 43 w 48"/>
                  <a:gd name="T15" fmla="*/ 4 h 18"/>
                  <a:gd name="T16" fmla="*/ 47 w 48"/>
                  <a:gd name="T17" fmla="*/ 3 h 18"/>
                  <a:gd name="T18" fmla="*/ 48 w 48"/>
                  <a:gd name="T19" fmla="*/ 10 h 18"/>
                  <a:gd name="T20" fmla="*/ 44 w 48"/>
                  <a:gd name="T21" fmla="*/ 12 h 18"/>
                  <a:gd name="T22" fmla="*/ 36 w 48"/>
                  <a:gd name="T23" fmla="*/ 15 h 18"/>
                  <a:gd name="T24" fmla="*/ 25 w 48"/>
                  <a:gd name="T25" fmla="*/ 18 h 18"/>
                  <a:gd name="T26" fmla="*/ 19 w 48"/>
                  <a:gd name="T27" fmla="*/ 18 h 18"/>
                  <a:gd name="T28" fmla="*/ 15 w 48"/>
                  <a:gd name="T29" fmla="*/ 15 h 18"/>
                  <a:gd name="T30" fmla="*/ 9 w 48"/>
                  <a:gd name="T31" fmla="*/ 13 h 18"/>
                  <a:gd name="T32" fmla="*/ 2 w 48"/>
                  <a:gd name="T33" fmla="*/ 10 h 18"/>
                  <a:gd name="T34" fmla="*/ 0 w 48"/>
                  <a:gd name="T35" fmla="*/ 9 h 18"/>
                  <a:gd name="T36" fmla="*/ 0 w 48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8"/>
                  <a:gd name="T59" fmla="*/ 48 w 48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8">
                    <a:moveTo>
                      <a:pt x="0" y="0"/>
                    </a:moveTo>
                    <a:lnTo>
                      <a:pt x="5" y="3"/>
                    </a:lnTo>
                    <a:lnTo>
                      <a:pt x="10" y="6"/>
                    </a:lnTo>
                    <a:lnTo>
                      <a:pt x="15" y="8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3" y="4"/>
                    </a:lnTo>
                    <a:lnTo>
                      <a:pt x="47" y="3"/>
                    </a:lnTo>
                    <a:lnTo>
                      <a:pt x="48" y="10"/>
                    </a:lnTo>
                    <a:lnTo>
                      <a:pt x="44" y="12"/>
                    </a:lnTo>
                    <a:lnTo>
                      <a:pt x="36" y="15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15" y="15"/>
                    </a:lnTo>
                    <a:lnTo>
                      <a:pt x="9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2" name="Freeform 177"/>
              <p:cNvSpPr>
                <a:spLocks/>
              </p:cNvSpPr>
              <p:nvPr/>
            </p:nvSpPr>
            <p:spPr bwMode="auto">
              <a:xfrm>
                <a:off x="4685" y="2989"/>
                <a:ext cx="41" cy="15"/>
              </a:xfrm>
              <a:custGeom>
                <a:avLst/>
                <a:gdLst>
                  <a:gd name="T0" fmla="*/ 0 w 41"/>
                  <a:gd name="T1" fmla="*/ 7 h 15"/>
                  <a:gd name="T2" fmla="*/ 1 w 41"/>
                  <a:gd name="T3" fmla="*/ 8 h 15"/>
                  <a:gd name="T4" fmla="*/ 5 w 41"/>
                  <a:gd name="T5" fmla="*/ 11 h 15"/>
                  <a:gd name="T6" fmla="*/ 8 w 41"/>
                  <a:gd name="T7" fmla="*/ 14 h 15"/>
                  <a:gd name="T8" fmla="*/ 12 w 41"/>
                  <a:gd name="T9" fmla="*/ 15 h 15"/>
                  <a:gd name="T10" fmla="*/ 18 w 41"/>
                  <a:gd name="T11" fmla="*/ 14 h 15"/>
                  <a:gd name="T12" fmla="*/ 28 w 41"/>
                  <a:gd name="T13" fmla="*/ 12 h 15"/>
                  <a:gd name="T14" fmla="*/ 37 w 41"/>
                  <a:gd name="T15" fmla="*/ 9 h 15"/>
                  <a:gd name="T16" fmla="*/ 41 w 41"/>
                  <a:gd name="T17" fmla="*/ 8 h 15"/>
                  <a:gd name="T18" fmla="*/ 28 w 41"/>
                  <a:gd name="T19" fmla="*/ 0 h 15"/>
                  <a:gd name="T20" fmla="*/ 0 w 41"/>
                  <a:gd name="T21" fmla="*/ 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7"/>
                    </a:moveTo>
                    <a:lnTo>
                      <a:pt x="1" y="8"/>
                    </a:lnTo>
                    <a:lnTo>
                      <a:pt x="5" y="11"/>
                    </a:lnTo>
                    <a:lnTo>
                      <a:pt x="8" y="14"/>
                    </a:lnTo>
                    <a:lnTo>
                      <a:pt x="12" y="15"/>
                    </a:lnTo>
                    <a:lnTo>
                      <a:pt x="18" y="14"/>
                    </a:lnTo>
                    <a:lnTo>
                      <a:pt x="28" y="12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3" name="Freeform 178"/>
              <p:cNvSpPr>
                <a:spLocks/>
              </p:cNvSpPr>
              <p:nvPr/>
            </p:nvSpPr>
            <p:spPr bwMode="auto">
              <a:xfrm>
                <a:off x="4645" y="2992"/>
                <a:ext cx="50" cy="35"/>
              </a:xfrm>
              <a:custGeom>
                <a:avLst/>
                <a:gdLst>
                  <a:gd name="T0" fmla="*/ 0 w 50"/>
                  <a:gd name="T1" fmla="*/ 10 h 35"/>
                  <a:gd name="T2" fmla="*/ 0 w 50"/>
                  <a:gd name="T3" fmla="*/ 26 h 35"/>
                  <a:gd name="T4" fmla="*/ 3 w 50"/>
                  <a:gd name="T5" fmla="*/ 27 h 35"/>
                  <a:gd name="T6" fmla="*/ 9 w 50"/>
                  <a:gd name="T7" fmla="*/ 30 h 35"/>
                  <a:gd name="T8" fmla="*/ 17 w 50"/>
                  <a:gd name="T9" fmla="*/ 33 h 35"/>
                  <a:gd name="T10" fmla="*/ 22 w 50"/>
                  <a:gd name="T11" fmla="*/ 35 h 35"/>
                  <a:gd name="T12" fmla="*/ 27 w 50"/>
                  <a:gd name="T13" fmla="*/ 33 h 35"/>
                  <a:gd name="T14" fmla="*/ 36 w 50"/>
                  <a:gd name="T15" fmla="*/ 29 h 35"/>
                  <a:gd name="T16" fmla="*/ 46 w 50"/>
                  <a:gd name="T17" fmla="*/ 26 h 35"/>
                  <a:gd name="T18" fmla="*/ 50 w 50"/>
                  <a:gd name="T19" fmla="*/ 24 h 35"/>
                  <a:gd name="T20" fmla="*/ 48 w 50"/>
                  <a:gd name="T21" fmla="*/ 13 h 35"/>
                  <a:gd name="T22" fmla="*/ 35 w 50"/>
                  <a:gd name="T23" fmla="*/ 0 h 35"/>
                  <a:gd name="T24" fmla="*/ 0 w 50"/>
                  <a:gd name="T25" fmla="*/ 1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5"/>
                  <a:gd name="T41" fmla="*/ 50 w 50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5">
                    <a:moveTo>
                      <a:pt x="0" y="10"/>
                    </a:moveTo>
                    <a:lnTo>
                      <a:pt x="0" y="26"/>
                    </a:lnTo>
                    <a:lnTo>
                      <a:pt x="3" y="27"/>
                    </a:lnTo>
                    <a:lnTo>
                      <a:pt x="9" y="30"/>
                    </a:lnTo>
                    <a:lnTo>
                      <a:pt x="17" y="33"/>
                    </a:lnTo>
                    <a:lnTo>
                      <a:pt x="22" y="35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6" y="26"/>
                    </a:lnTo>
                    <a:lnTo>
                      <a:pt x="50" y="24"/>
                    </a:lnTo>
                    <a:lnTo>
                      <a:pt x="48" y="13"/>
                    </a:lnTo>
                    <a:lnTo>
                      <a:pt x="3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4" name="Freeform 179"/>
              <p:cNvSpPr>
                <a:spLocks/>
              </p:cNvSpPr>
              <p:nvPr/>
            </p:nvSpPr>
            <p:spPr bwMode="auto">
              <a:xfrm>
                <a:off x="4648" y="3006"/>
                <a:ext cx="47" cy="18"/>
              </a:xfrm>
              <a:custGeom>
                <a:avLst/>
                <a:gdLst>
                  <a:gd name="T0" fmla="*/ 0 w 47"/>
                  <a:gd name="T1" fmla="*/ 0 h 18"/>
                  <a:gd name="T2" fmla="*/ 3 w 47"/>
                  <a:gd name="T3" fmla="*/ 2 h 18"/>
                  <a:gd name="T4" fmla="*/ 8 w 47"/>
                  <a:gd name="T5" fmla="*/ 5 h 18"/>
                  <a:gd name="T6" fmla="*/ 15 w 47"/>
                  <a:gd name="T7" fmla="*/ 7 h 18"/>
                  <a:gd name="T8" fmla="*/ 19 w 47"/>
                  <a:gd name="T9" fmla="*/ 8 h 18"/>
                  <a:gd name="T10" fmla="*/ 24 w 47"/>
                  <a:gd name="T11" fmla="*/ 7 h 18"/>
                  <a:gd name="T12" fmla="*/ 33 w 47"/>
                  <a:gd name="T13" fmla="*/ 5 h 18"/>
                  <a:gd name="T14" fmla="*/ 42 w 47"/>
                  <a:gd name="T15" fmla="*/ 3 h 18"/>
                  <a:gd name="T16" fmla="*/ 46 w 47"/>
                  <a:gd name="T17" fmla="*/ 2 h 18"/>
                  <a:gd name="T18" fmla="*/ 47 w 47"/>
                  <a:gd name="T19" fmla="*/ 10 h 18"/>
                  <a:gd name="T20" fmla="*/ 43 w 47"/>
                  <a:gd name="T21" fmla="*/ 11 h 18"/>
                  <a:gd name="T22" fmla="*/ 34 w 47"/>
                  <a:gd name="T23" fmla="*/ 14 h 18"/>
                  <a:gd name="T24" fmla="*/ 25 w 47"/>
                  <a:gd name="T25" fmla="*/ 17 h 18"/>
                  <a:gd name="T26" fmla="*/ 19 w 47"/>
                  <a:gd name="T27" fmla="*/ 18 h 18"/>
                  <a:gd name="T28" fmla="*/ 14 w 47"/>
                  <a:gd name="T29" fmla="*/ 16 h 18"/>
                  <a:gd name="T30" fmla="*/ 7 w 47"/>
                  <a:gd name="T31" fmla="*/ 13 h 18"/>
                  <a:gd name="T32" fmla="*/ 2 w 47"/>
                  <a:gd name="T33" fmla="*/ 10 h 18"/>
                  <a:gd name="T34" fmla="*/ 0 w 47"/>
                  <a:gd name="T35" fmla="*/ 8 h 18"/>
                  <a:gd name="T36" fmla="*/ 0 w 47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8"/>
                  <a:gd name="T59" fmla="*/ 47 w 47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8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4" y="7"/>
                    </a:lnTo>
                    <a:lnTo>
                      <a:pt x="33" y="5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7" y="10"/>
                    </a:lnTo>
                    <a:lnTo>
                      <a:pt x="43" y="11"/>
                    </a:lnTo>
                    <a:lnTo>
                      <a:pt x="34" y="14"/>
                    </a:lnTo>
                    <a:lnTo>
                      <a:pt x="25" y="17"/>
                    </a:lnTo>
                    <a:lnTo>
                      <a:pt x="19" y="18"/>
                    </a:lnTo>
                    <a:lnTo>
                      <a:pt x="14" y="16"/>
                    </a:lnTo>
                    <a:lnTo>
                      <a:pt x="7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5" name="Freeform 180"/>
              <p:cNvSpPr>
                <a:spLocks/>
              </p:cNvSpPr>
              <p:nvPr/>
            </p:nvSpPr>
            <p:spPr bwMode="auto">
              <a:xfrm>
                <a:off x="4651" y="2996"/>
                <a:ext cx="42" cy="15"/>
              </a:xfrm>
              <a:custGeom>
                <a:avLst/>
                <a:gdLst>
                  <a:gd name="T0" fmla="*/ 0 w 42"/>
                  <a:gd name="T1" fmla="*/ 8 h 15"/>
                  <a:gd name="T2" fmla="*/ 1 w 42"/>
                  <a:gd name="T3" fmla="*/ 9 h 15"/>
                  <a:gd name="T4" fmla="*/ 5 w 42"/>
                  <a:gd name="T5" fmla="*/ 11 h 15"/>
                  <a:gd name="T6" fmla="*/ 9 w 42"/>
                  <a:gd name="T7" fmla="*/ 14 h 15"/>
                  <a:gd name="T8" fmla="*/ 13 w 42"/>
                  <a:gd name="T9" fmla="*/ 15 h 15"/>
                  <a:gd name="T10" fmla="*/ 19 w 42"/>
                  <a:gd name="T11" fmla="*/ 14 h 15"/>
                  <a:gd name="T12" fmla="*/ 29 w 42"/>
                  <a:gd name="T13" fmla="*/ 12 h 15"/>
                  <a:gd name="T14" fmla="*/ 38 w 42"/>
                  <a:gd name="T15" fmla="*/ 10 h 15"/>
                  <a:gd name="T16" fmla="*/ 42 w 42"/>
                  <a:gd name="T17" fmla="*/ 9 h 15"/>
                  <a:gd name="T18" fmla="*/ 28 w 42"/>
                  <a:gd name="T19" fmla="*/ 0 h 15"/>
                  <a:gd name="T20" fmla="*/ 0 w 42"/>
                  <a:gd name="T21" fmla="*/ 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5"/>
                  <a:gd name="T35" fmla="*/ 42 w 4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5">
                    <a:moveTo>
                      <a:pt x="0" y="8"/>
                    </a:moveTo>
                    <a:lnTo>
                      <a:pt x="1" y="9"/>
                    </a:lnTo>
                    <a:lnTo>
                      <a:pt x="5" y="11"/>
                    </a:lnTo>
                    <a:lnTo>
                      <a:pt x="9" y="14"/>
                    </a:lnTo>
                    <a:lnTo>
                      <a:pt x="13" y="15"/>
                    </a:lnTo>
                    <a:lnTo>
                      <a:pt x="19" y="14"/>
                    </a:lnTo>
                    <a:lnTo>
                      <a:pt x="29" y="12"/>
                    </a:lnTo>
                    <a:lnTo>
                      <a:pt x="38" y="10"/>
                    </a:lnTo>
                    <a:lnTo>
                      <a:pt x="42" y="9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6" name="Freeform 181"/>
              <p:cNvSpPr>
                <a:spLocks/>
              </p:cNvSpPr>
              <p:nvPr/>
            </p:nvSpPr>
            <p:spPr bwMode="auto">
              <a:xfrm>
                <a:off x="4598" y="3005"/>
                <a:ext cx="63" cy="35"/>
              </a:xfrm>
              <a:custGeom>
                <a:avLst/>
                <a:gdLst>
                  <a:gd name="T0" fmla="*/ 0 w 63"/>
                  <a:gd name="T1" fmla="*/ 9 h 35"/>
                  <a:gd name="T2" fmla="*/ 0 w 63"/>
                  <a:gd name="T3" fmla="*/ 25 h 35"/>
                  <a:gd name="T4" fmla="*/ 3 w 63"/>
                  <a:gd name="T5" fmla="*/ 27 h 35"/>
                  <a:gd name="T6" fmla="*/ 12 w 63"/>
                  <a:gd name="T7" fmla="*/ 30 h 35"/>
                  <a:gd name="T8" fmla="*/ 21 w 63"/>
                  <a:gd name="T9" fmla="*/ 33 h 35"/>
                  <a:gd name="T10" fmla="*/ 26 w 63"/>
                  <a:gd name="T11" fmla="*/ 35 h 35"/>
                  <a:gd name="T12" fmla="*/ 29 w 63"/>
                  <a:gd name="T13" fmla="*/ 35 h 35"/>
                  <a:gd name="T14" fmla="*/ 34 w 63"/>
                  <a:gd name="T15" fmla="*/ 33 h 35"/>
                  <a:gd name="T16" fmla="*/ 40 w 63"/>
                  <a:gd name="T17" fmla="*/ 32 h 35"/>
                  <a:gd name="T18" fmla="*/ 46 w 63"/>
                  <a:gd name="T19" fmla="*/ 29 h 35"/>
                  <a:gd name="T20" fmla="*/ 52 w 63"/>
                  <a:gd name="T21" fmla="*/ 27 h 35"/>
                  <a:gd name="T22" fmla="*/ 57 w 63"/>
                  <a:gd name="T23" fmla="*/ 25 h 35"/>
                  <a:gd name="T24" fmla="*/ 62 w 63"/>
                  <a:gd name="T25" fmla="*/ 23 h 35"/>
                  <a:gd name="T26" fmla="*/ 63 w 63"/>
                  <a:gd name="T27" fmla="*/ 23 h 35"/>
                  <a:gd name="T28" fmla="*/ 61 w 63"/>
                  <a:gd name="T29" fmla="*/ 12 h 35"/>
                  <a:gd name="T30" fmla="*/ 44 w 63"/>
                  <a:gd name="T31" fmla="*/ 0 h 35"/>
                  <a:gd name="T32" fmla="*/ 0 w 63"/>
                  <a:gd name="T33" fmla="*/ 9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35"/>
                  <a:gd name="T53" fmla="*/ 63 w 6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35">
                    <a:moveTo>
                      <a:pt x="0" y="9"/>
                    </a:moveTo>
                    <a:lnTo>
                      <a:pt x="0" y="25"/>
                    </a:lnTo>
                    <a:lnTo>
                      <a:pt x="3" y="27"/>
                    </a:lnTo>
                    <a:lnTo>
                      <a:pt x="12" y="30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34" y="33"/>
                    </a:lnTo>
                    <a:lnTo>
                      <a:pt x="40" y="32"/>
                    </a:lnTo>
                    <a:lnTo>
                      <a:pt x="46" y="29"/>
                    </a:lnTo>
                    <a:lnTo>
                      <a:pt x="52" y="27"/>
                    </a:lnTo>
                    <a:lnTo>
                      <a:pt x="57" y="25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1" y="12"/>
                    </a:lnTo>
                    <a:lnTo>
                      <a:pt x="4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7" name="Freeform 182"/>
              <p:cNvSpPr>
                <a:spLocks/>
              </p:cNvSpPr>
              <p:nvPr/>
            </p:nvSpPr>
            <p:spPr bwMode="auto">
              <a:xfrm>
                <a:off x="4601" y="3019"/>
                <a:ext cx="60" cy="18"/>
              </a:xfrm>
              <a:custGeom>
                <a:avLst/>
                <a:gdLst>
                  <a:gd name="T0" fmla="*/ 0 w 60"/>
                  <a:gd name="T1" fmla="*/ 0 h 18"/>
                  <a:gd name="T2" fmla="*/ 6 w 60"/>
                  <a:gd name="T3" fmla="*/ 2 h 18"/>
                  <a:gd name="T4" fmla="*/ 12 w 60"/>
                  <a:gd name="T5" fmla="*/ 5 h 18"/>
                  <a:gd name="T6" fmla="*/ 18 w 60"/>
                  <a:gd name="T7" fmla="*/ 7 h 18"/>
                  <a:gd name="T8" fmla="*/ 23 w 60"/>
                  <a:gd name="T9" fmla="*/ 8 h 18"/>
                  <a:gd name="T10" fmla="*/ 26 w 60"/>
                  <a:gd name="T11" fmla="*/ 7 h 18"/>
                  <a:gd name="T12" fmla="*/ 31 w 60"/>
                  <a:gd name="T13" fmla="*/ 7 h 18"/>
                  <a:gd name="T14" fmla="*/ 36 w 60"/>
                  <a:gd name="T15" fmla="*/ 6 h 18"/>
                  <a:gd name="T16" fmla="*/ 42 w 60"/>
                  <a:gd name="T17" fmla="*/ 5 h 18"/>
                  <a:gd name="T18" fmla="*/ 48 w 60"/>
                  <a:gd name="T19" fmla="*/ 4 h 18"/>
                  <a:gd name="T20" fmla="*/ 52 w 60"/>
                  <a:gd name="T21" fmla="*/ 3 h 18"/>
                  <a:gd name="T22" fmla="*/ 57 w 60"/>
                  <a:gd name="T23" fmla="*/ 2 h 18"/>
                  <a:gd name="T24" fmla="*/ 58 w 60"/>
                  <a:gd name="T25" fmla="*/ 2 h 18"/>
                  <a:gd name="T26" fmla="*/ 60 w 60"/>
                  <a:gd name="T27" fmla="*/ 9 h 18"/>
                  <a:gd name="T28" fmla="*/ 59 w 60"/>
                  <a:gd name="T29" fmla="*/ 9 h 18"/>
                  <a:gd name="T30" fmla="*/ 54 w 60"/>
                  <a:gd name="T31" fmla="*/ 10 h 18"/>
                  <a:gd name="T32" fmla="*/ 50 w 60"/>
                  <a:gd name="T33" fmla="*/ 13 h 18"/>
                  <a:gd name="T34" fmla="*/ 44 w 60"/>
                  <a:gd name="T35" fmla="*/ 14 h 18"/>
                  <a:gd name="T36" fmla="*/ 38 w 60"/>
                  <a:gd name="T37" fmla="*/ 16 h 18"/>
                  <a:gd name="T38" fmla="*/ 32 w 60"/>
                  <a:gd name="T39" fmla="*/ 17 h 18"/>
                  <a:gd name="T40" fmla="*/ 26 w 60"/>
                  <a:gd name="T41" fmla="*/ 18 h 18"/>
                  <a:gd name="T42" fmla="*/ 23 w 60"/>
                  <a:gd name="T43" fmla="*/ 18 h 18"/>
                  <a:gd name="T44" fmla="*/ 17 w 60"/>
                  <a:gd name="T45" fmla="*/ 16 h 18"/>
                  <a:gd name="T46" fmla="*/ 10 w 60"/>
                  <a:gd name="T47" fmla="*/ 13 h 18"/>
                  <a:gd name="T48" fmla="*/ 4 w 60"/>
                  <a:gd name="T49" fmla="*/ 9 h 18"/>
                  <a:gd name="T50" fmla="*/ 0 w 60"/>
                  <a:gd name="T51" fmla="*/ 8 h 18"/>
                  <a:gd name="T52" fmla="*/ 0 w 60"/>
                  <a:gd name="T53" fmla="*/ 0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0"/>
                  <a:gd name="T82" fmla="*/ 0 h 18"/>
                  <a:gd name="T83" fmla="*/ 60 w 60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0" h="18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18" y="7"/>
                    </a:lnTo>
                    <a:lnTo>
                      <a:pt x="23" y="8"/>
                    </a:lnTo>
                    <a:lnTo>
                      <a:pt x="26" y="7"/>
                    </a:lnTo>
                    <a:lnTo>
                      <a:pt x="31" y="7"/>
                    </a:lnTo>
                    <a:lnTo>
                      <a:pt x="36" y="6"/>
                    </a:lnTo>
                    <a:lnTo>
                      <a:pt x="42" y="5"/>
                    </a:lnTo>
                    <a:lnTo>
                      <a:pt x="48" y="4"/>
                    </a:lnTo>
                    <a:lnTo>
                      <a:pt x="52" y="3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4" y="10"/>
                    </a:lnTo>
                    <a:lnTo>
                      <a:pt x="50" y="13"/>
                    </a:lnTo>
                    <a:lnTo>
                      <a:pt x="44" y="14"/>
                    </a:lnTo>
                    <a:lnTo>
                      <a:pt x="38" y="16"/>
                    </a:lnTo>
                    <a:lnTo>
                      <a:pt x="32" y="17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17" y="16"/>
                    </a:lnTo>
                    <a:lnTo>
                      <a:pt x="10" y="13"/>
                    </a:lnTo>
                    <a:lnTo>
                      <a:pt x="4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8" name="Freeform 183"/>
              <p:cNvSpPr>
                <a:spLocks/>
              </p:cNvSpPr>
              <p:nvPr/>
            </p:nvSpPr>
            <p:spPr bwMode="auto">
              <a:xfrm>
                <a:off x="4606" y="3009"/>
                <a:ext cx="53" cy="15"/>
              </a:xfrm>
              <a:custGeom>
                <a:avLst/>
                <a:gdLst>
                  <a:gd name="T0" fmla="*/ 0 w 53"/>
                  <a:gd name="T1" fmla="*/ 8 h 15"/>
                  <a:gd name="T2" fmla="*/ 2 w 53"/>
                  <a:gd name="T3" fmla="*/ 9 h 15"/>
                  <a:gd name="T4" fmla="*/ 6 w 53"/>
                  <a:gd name="T5" fmla="*/ 11 h 15"/>
                  <a:gd name="T6" fmla="*/ 11 w 53"/>
                  <a:gd name="T7" fmla="*/ 14 h 15"/>
                  <a:gd name="T8" fmla="*/ 15 w 53"/>
                  <a:gd name="T9" fmla="*/ 15 h 15"/>
                  <a:gd name="T10" fmla="*/ 18 w 53"/>
                  <a:gd name="T11" fmla="*/ 15 h 15"/>
                  <a:gd name="T12" fmla="*/ 23 w 53"/>
                  <a:gd name="T13" fmla="*/ 14 h 15"/>
                  <a:gd name="T14" fmla="*/ 30 w 53"/>
                  <a:gd name="T15" fmla="*/ 13 h 15"/>
                  <a:gd name="T16" fmla="*/ 36 w 53"/>
                  <a:gd name="T17" fmla="*/ 11 h 15"/>
                  <a:gd name="T18" fmla="*/ 42 w 53"/>
                  <a:gd name="T19" fmla="*/ 10 h 15"/>
                  <a:gd name="T20" fmla="*/ 47 w 53"/>
                  <a:gd name="T21" fmla="*/ 9 h 15"/>
                  <a:gd name="T22" fmla="*/ 52 w 53"/>
                  <a:gd name="T23" fmla="*/ 8 h 15"/>
                  <a:gd name="T24" fmla="*/ 53 w 53"/>
                  <a:gd name="T25" fmla="*/ 8 h 15"/>
                  <a:gd name="T26" fmla="*/ 35 w 53"/>
                  <a:gd name="T27" fmla="*/ 0 h 15"/>
                  <a:gd name="T28" fmla="*/ 0 w 53"/>
                  <a:gd name="T29" fmla="*/ 8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15"/>
                  <a:gd name="T47" fmla="*/ 53 w 5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15">
                    <a:moveTo>
                      <a:pt x="0" y="8"/>
                    </a:moveTo>
                    <a:lnTo>
                      <a:pt x="2" y="9"/>
                    </a:lnTo>
                    <a:lnTo>
                      <a:pt x="6" y="11"/>
                    </a:lnTo>
                    <a:lnTo>
                      <a:pt x="11" y="14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3" y="14"/>
                    </a:lnTo>
                    <a:lnTo>
                      <a:pt x="30" y="13"/>
                    </a:lnTo>
                    <a:lnTo>
                      <a:pt x="36" y="11"/>
                    </a:lnTo>
                    <a:lnTo>
                      <a:pt x="42" y="10"/>
                    </a:lnTo>
                    <a:lnTo>
                      <a:pt x="47" y="9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3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9" name="Freeform 184"/>
              <p:cNvSpPr>
                <a:spLocks/>
              </p:cNvSpPr>
              <p:nvPr/>
            </p:nvSpPr>
            <p:spPr bwMode="auto">
              <a:xfrm>
                <a:off x="4932" y="2954"/>
                <a:ext cx="49" cy="33"/>
              </a:xfrm>
              <a:custGeom>
                <a:avLst/>
                <a:gdLst>
                  <a:gd name="T0" fmla="*/ 0 w 49"/>
                  <a:gd name="T1" fmla="*/ 8 h 33"/>
                  <a:gd name="T2" fmla="*/ 0 w 49"/>
                  <a:gd name="T3" fmla="*/ 24 h 33"/>
                  <a:gd name="T4" fmla="*/ 3 w 49"/>
                  <a:gd name="T5" fmla="*/ 25 h 33"/>
                  <a:gd name="T6" fmla="*/ 9 w 49"/>
                  <a:gd name="T7" fmla="*/ 28 h 33"/>
                  <a:gd name="T8" fmla="*/ 16 w 49"/>
                  <a:gd name="T9" fmla="*/ 31 h 33"/>
                  <a:gd name="T10" fmla="*/ 20 w 49"/>
                  <a:gd name="T11" fmla="*/ 33 h 33"/>
                  <a:gd name="T12" fmla="*/ 27 w 49"/>
                  <a:gd name="T13" fmla="*/ 32 h 33"/>
                  <a:gd name="T14" fmla="*/ 36 w 49"/>
                  <a:gd name="T15" fmla="*/ 28 h 33"/>
                  <a:gd name="T16" fmla="*/ 45 w 49"/>
                  <a:gd name="T17" fmla="*/ 25 h 33"/>
                  <a:gd name="T18" fmla="*/ 49 w 49"/>
                  <a:gd name="T19" fmla="*/ 23 h 33"/>
                  <a:gd name="T20" fmla="*/ 47 w 49"/>
                  <a:gd name="T21" fmla="*/ 11 h 33"/>
                  <a:gd name="T22" fmla="*/ 34 w 49"/>
                  <a:gd name="T23" fmla="*/ 0 h 33"/>
                  <a:gd name="T24" fmla="*/ 0 w 49"/>
                  <a:gd name="T25" fmla="*/ 8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3"/>
                  <a:gd name="T41" fmla="*/ 49 w 4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3">
                    <a:moveTo>
                      <a:pt x="0" y="8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9" y="28"/>
                    </a:lnTo>
                    <a:lnTo>
                      <a:pt x="16" y="31"/>
                    </a:lnTo>
                    <a:lnTo>
                      <a:pt x="20" y="33"/>
                    </a:lnTo>
                    <a:lnTo>
                      <a:pt x="27" y="32"/>
                    </a:lnTo>
                    <a:lnTo>
                      <a:pt x="36" y="28"/>
                    </a:lnTo>
                    <a:lnTo>
                      <a:pt x="45" y="25"/>
                    </a:lnTo>
                    <a:lnTo>
                      <a:pt x="49" y="23"/>
                    </a:lnTo>
                    <a:lnTo>
                      <a:pt x="47" y="11"/>
                    </a:lnTo>
                    <a:lnTo>
                      <a:pt x="3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0" name="Freeform 185"/>
              <p:cNvSpPr>
                <a:spLocks/>
              </p:cNvSpPr>
              <p:nvPr/>
            </p:nvSpPr>
            <p:spPr bwMode="auto">
              <a:xfrm>
                <a:off x="4935" y="2966"/>
                <a:ext cx="46" cy="19"/>
              </a:xfrm>
              <a:custGeom>
                <a:avLst/>
                <a:gdLst>
                  <a:gd name="T0" fmla="*/ 0 w 46"/>
                  <a:gd name="T1" fmla="*/ 0 h 19"/>
                  <a:gd name="T2" fmla="*/ 3 w 46"/>
                  <a:gd name="T3" fmla="*/ 3 h 19"/>
                  <a:gd name="T4" fmla="*/ 8 w 46"/>
                  <a:gd name="T5" fmla="*/ 6 h 19"/>
                  <a:gd name="T6" fmla="*/ 13 w 46"/>
                  <a:gd name="T7" fmla="*/ 8 h 19"/>
                  <a:gd name="T8" fmla="*/ 17 w 46"/>
                  <a:gd name="T9" fmla="*/ 9 h 19"/>
                  <a:gd name="T10" fmla="*/ 24 w 46"/>
                  <a:gd name="T11" fmla="*/ 8 h 19"/>
                  <a:gd name="T12" fmla="*/ 33 w 46"/>
                  <a:gd name="T13" fmla="*/ 6 h 19"/>
                  <a:gd name="T14" fmla="*/ 41 w 46"/>
                  <a:gd name="T15" fmla="*/ 5 h 19"/>
                  <a:gd name="T16" fmla="*/ 45 w 46"/>
                  <a:gd name="T17" fmla="*/ 4 h 19"/>
                  <a:gd name="T18" fmla="*/ 46 w 46"/>
                  <a:gd name="T19" fmla="*/ 11 h 19"/>
                  <a:gd name="T20" fmla="*/ 42 w 46"/>
                  <a:gd name="T21" fmla="*/ 12 h 19"/>
                  <a:gd name="T22" fmla="*/ 34 w 46"/>
                  <a:gd name="T23" fmla="*/ 15 h 19"/>
                  <a:gd name="T24" fmla="*/ 24 w 46"/>
                  <a:gd name="T25" fmla="*/ 17 h 19"/>
                  <a:gd name="T26" fmla="*/ 17 w 46"/>
                  <a:gd name="T27" fmla="*/ 19 h 19"/>
                  <a:gd name="T28" fmla="*/ 13 w 46"/>
                  <a:gd name="T29" fmla="*/ 16 h 19"/>
                  <a:gd name="T30" fmla="*/ 7 w 46"/>
                  <a:gd name="T31" fmla="*/ 13 h 19"/>
                  <a:gd name="T32" fmla="*/ 2 w 46"/>
                  <a:gd name="T33" fmla="*/ 11 h 19"/>
                  <a:gd name="T34" fmla="*/ 0 w 46"/>
                  <a:gd name="T35" fmla="*/ 10 h 19"/>
                  <a:gd name="T36" fmla="*/ 0 w 4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19"/>
                  <a:gd name="T59" fmla="*/ 46 w 46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19">
                    <a:moveTo>
                      <a:pt x="0" y="0"/>
                    </a:moveTo>
                    <a:lnTo>
                      <a:pt x="3" y="3"/>
                    </a:lnTo>
                    <a:lnTo>
                      <a:pt x="8" y="6"/>
                    </a:lnTo>
                    <a:lnTo>
                      <a:pt x="13" y="8"/>
                    </a:lnTo>
                    <a:lnTo>
                      <a:pt x="17" y="9"/>
                    </a:lnTo>
                    <a:lnTo>
                      <a:pt x="24" y="8"/>
                    </a:lnTo>
                    <a:lnTo>
                      <a:pt x="33" y="6"/>
                    </a:lnTo>
                    <a:lnTo>
                      <a:pt x="41" y="5"/>
                    </a:lnTo>
                    <a:lnTo>
                      <a:pt x="45" y="4"/>
                    </a:lnTo>
                    <a:lnTo>
                      <a:pt x="46" y="11"/>
                    </a:lnTo>
                    <a:lnTo>
                      <a:pt x="42" y="12"/>
                    </a:lnTo>
                    <a:lnTo>
                      <a:pt x="34" y="15"/>
                    </a:lnTo>
                    <a:lnTo>
                      <a:pt x="24" y="17"/>
                    </a:lnTo>
                    <a:lnTo>
                      <a:pt x="17" y="19"/>
                    </a:lnTo>
                    <a:lnTo>
                      <a:pt x="13" y="16"/>
                    </a:lnTo>
                    <a:lnTo>
                      <a:pt x="7" y="13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1" name="Freeform 186"/>
              <p:cNvSpPr>
                <a:spLocks/>
              </p:cNvSpPr>
              <p:nvPr/>
            </p:nvSpPr>
            <p:spPr bwMode="auto">
              <a:xfrm>
                <a:off x="4938" y="2957"/>
                <a:ext cx="41" cy="16"/>
              </a:xfrm>
              <a:custGeom>
                <a:avLst/>
                <a:gdLst>
                  <a:gd name="T0" fmla="*/ 0 w 41"/>
                  <a:gd name="T1" fmla="*/ 8 h 16"/>
                  <a:gd name="T2" fmla="*/ 1 w 41"/>
                  <a:gd name="T3" fmla="*/ 9 h 16"/>
                  <a:gd name="T4" fmla="*/ 4 w 41"/>
                  <a:gd name="T5" fmla="*/ 12 h 16"/>
                  <a:gd name="T6" fmla="*/ 8 w 41"/>
                  <a:gd name="T7" fmla="*/ 15 h 16"/>
                  <a:gd name="T8" fmla="*/ 11 w 41"/>
                  <a:gd name="T9" fmla="*/ 16 h 16"/>
                  <a:gd name="T10" fmla="*/ 18 w 41"/>
                  <a:gd name="T11" fmla="*/ 15 h 16"/>
                  <a:gd name="T12" fmla="*/ 28 w 41"/>
                  <a:gd name="T13" fmla="*/ 12 h 16"/>
                  <a:gd name="T14" fmla="*/ 37 w 41"/>
                  <a:gd name="T15" fmla="*/ 9 h 16"/>
                  <a:gd name="T16" fmla="*/ 41 w 41"/>
                  <a:gd name="T17" fmla="*/ 8 h 16"/>
                  <a:gd name="T18" fmla="*/ 27 w 41"/>
                  <a:gd name="T19" fmla="*/ 0 h 16"/>
                  <a:gd name="T20" fmla="*/ 0 w 41"/>
                  <a:gd name="T21" fmla="*/ 8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6"/>
                  <a:gd name="T35" fmla="*/ 41 w 41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6">
                    <a:moveTo>
                      <a:pt x="0" y="8"/>
                    </a:moveTo>
                    <a:lnTo>
                      <a:pt x="1" y="9"/>
                    </a:lnTo>
                    <a:lnTo>
                      <a:pt x="4" y="12"/>
                    </a:lnTo>
                    <a:lnTo>
                      <a:pt x="8" y="15"/>
                    </a:lnTo>
                    <a:lnTo>
                      <a:pt x="11" y="16"/>
                    </a:lnTo>
                    <a:lnTo>
                      <a:pt x="18" y="15"/>
                    </a:lnTo>
                    <a:lnTo>
                      <a:pt x="28" y="12"/>
                    </a:lnTo>
                    <a:lnTo>
                      <a:pt x="37" y="9"/>
                    </a:lnTo>
                    <a:lnTo>
                      <a:pt x="41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2" name="Freeform 187"/>
              <p:cNvSpPr>
                <a:spLocks/>
              </p:cNvSpPr>
              <p:nvPr/>
            </p:nvSpPr>
            <p:spPr bwMode="auto">
              <a:xfrm>
                <a:off x="4961" y="2966"/>
                <a:ext cx="50" cy="35"/>
              </a:xfrm>
              <a:custGeom>
                <a:avLst/>
                <a:gdLst>
                  <a:gd name="T0" fmla="*/ 0 w 50"/>
                  <a:gd name="T1" fmla="*/ 10 h 35"/>
                  <a:gd name="T2" fmla="*/ 1 w 50"/>
                  <a:gd name="T3" fmla="*/ 25 h 35"/>
                  <a:gd name="T4" fmla="*/ 4 w 50"/>
                  <a:gd name="T5" fmla="*/ 26 h 35"/>
                  <a:gd name="T6" fmla="*/ 10 w 50"/>
                  <a:gd name="T7" fmla="*/ 29 h 35"/>
                  <a:gd name="T8" fmla="*/ 17 w 50"/>
                  <a:gd name="T9" fmla="*/ 32 h 35"/>
                  <a:gd name="T10" fmla="*/ 22 w 50"/>
                  <a:gd name="T11" fmla="*/ 35 h 35"/>
                  <a:gd name="T12" fmla="*/ 27 w 50"/>
                  <a:gd name="T13" fmla="*/ 34 h 35"/>
                  <a:gd name="T14" fmla="*/ 37 w 50"/>
                  <a:gd name="T15" fmla="*/ 29 h 35"/>
                  <a:gd name="T16" fmla="*/ 45 w 50"/>
                  <a:gd name="T17" fmla="*/ 26 h 35"/>
                  <a:gd name="T18" fmla="*/ 50 w 50"/>
                  <a:gd name="T19" fmla="*/ 24 h 35"/>
                  <a:gd name="T20" fmla="*/ 48 w 50"/>
                  <a:gd name="T21" fmla="*/ 13 h 35"/>
                  <a:gd name="T22" fmla="*/ 35 w 50"/>
                  <a:gd name="T23" fmla="*/ 0 h 35"/>
                  <a:gd name="T24" fmla="*/ 0 w 50"/>
                  <a:gd name="T25" fmla="*/ 1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5"/>
                  <a:gd name="T41" fmla="*/ 50 w 50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5">
                    <a:moveTo>
                      <a:pt x="0" y="10"/>
                    </a:moveTo>
                    <a:lnTo>
                      <a:pt x="1" y="25"/>
                    </a:lnTo>
                    <a:lnTo>
                      <a:pt x="4" y="26"/>
                    </a:lnTo>
                    <a:lnTo>
                      <a:pt x="10" y="29"/>
                    </a:lnTo>
                    <a:lnTo>
                      <a:pt x="17" y="32"/>
                    </a:lnTo>
                    <a:lnTo>
                      <a:pt x="22" y="35"/>
                    </a:lnTo>
                    <a:lnTo>
                      <a:pt x="27" y="34"/>
                    </a:lnTo>
                    <a:lnTo>
                      <a:pt x="37" y="29"/>
                    </a:lnTo>
                    <a:lnTo>
                      <a:pt x="45" y="26"/>
                    </a:lnTo>
                    <a:lnTo>
                      <a:pt x="50" y="24"/>
                    </a:lnTo>
                    <a:lnTo>
                      <a:pt x="48" y="13"/>
                    </a:lnTo>
                    <a:lnTo>
                      <a:pt x="3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3" name="Freeform 188"/>
              <p:cNvSpPr>
                <a:spLocks/>
              </p:cNvSpPr>
              <p:nvPr/>
            </p:nvSpPr>
            <p:spPr bwMode="auto">
              <a:xfrm>
                <a:off x="4964" y="2980"/>
                <a:ext cx="47" cy="17"/>
              </a:xfrm>
              <a:custGeom>
                <a:avLst/>
                <a:gdLst>
                  <a:gd name="T0" fmla="*/ 0 w 47"/>
                  <a:gd name="T1" fmla="*/ 0 h 17"/>
                  <a:gd name="T2" fmla="*/ 4 w 47"/>
                  <a:gd name="T3" fmla="*/ 2 h 17"/>
                  <a:gd name="T4" fmla="*/ 9 w 47"/>
                  <a:gd name="T5" fmla="*/ 5 h 17"/>
                  <a:gd name="T6" fmla="*/ 14 w 47"/>
                  <a:gd name="T7" fmla="*/ 7 h 17"/>
                  <a:gd name="T8" fmla="*/ 19 w 47"/>
                  <a:gd name="T9" fmla="*/ 8 h 17"/>
                  <a:gd name="T10" fmla="*/ 24 w 47"/>
                  <a:gd name="T11" fmla="*/ 7 h 17"/>
                  <a:gd name="T12" fmla="*/ 33 w 47"/>
                  <a:gd name="T13" fmla="*/ 5 h 17"/>
                  <a:gd name="T14" fmla="*/ 41 w 47"/>
                  <a:gd name="T15" fmla="*/ 3 h 17"/>
                  <a:gd name="T16" fmla="*/ 45 w 47"/>
                  <a:gd name="T17" fmla="*/ 2 h 17"/>
                  <a:gd name="T18" fmla="*/ 47 w 47"/>
                  <a:gd name="T19" fmla="*/ 10 h 17"/>
                  <a:gd name="T20" fmla="*/ 42 w 47"/>
                  <a:gd name="T21" fmla="*/ 11 h 17"/>
                  <a:gd name="T22" fmla="*/ 34 w 47"/>
                  <a:gd name="T23" fmla="*/ 14 h 17"/>
                  <a:gd name="T24" fmla="*/ 25 w 47"/>
                  <a:gd name="T25" fmla="*/ 17 h 17"/>
                  <a:gd name="T26" fmla="*/ 19 w 47"/>
                  <a:gd name="T27" fmla="*/ 17 h 17"/>
                  <a:gd name="T28" fmla="*/ 13 w 47"/>
                  <a:gd name="T29" fmla="*/ 15 h 17"/>
                  <a:gd name="T30" fmla="*/ 7 w 47"/>
                  <a:gd name="T31" fmla="*/ 12 h 17"/>
                  <a:gd name="T32" fmla="*/ 2 w 47"/>
                  <a:gd name="T33" fmla="*/ 9 h 17"/>
                  <a:gd name="T34" fmla="*/ 0 w 47"/>
                  <a:gd name="T35" fmla="*/ 8 h 17"/>
                  <a:gd name="T36" fmla="*/ 0 w 4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7"/>
                  <a:gd name="T59" fmla="*/ 47 w 4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7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19" y="8"/>
                    </a:lnTo>
                    <a:lnTo>
                      <a:pt x="24" y="7"/>
                    </a:lnTo>
                    <a:lnTo>
                      <a:pt x="33" y="5"/>
                    </a:lnTo>
                    <a:lnTo>
                      <a:pt x="41" y="3"/>
                    </a:lnTo>
                    <a:lnTo>
                      <a:pt x="45" y="2"/>
                    </a:lnTo>
                    <a:lnTo>
                      <a:pt x="47" y="10"/>
                    </a:lnTo>
                    <a:lnTo>
                      <a:pt x="42" y="11"/>
                    </a:lnTo>
                    <a:lnTo>
                      <a:pt x="34" y="14"/>
                    </a:lnTo>
                    <a:lnTo>
                      <a:pt x="25" y="17"/>
                    </a:lnTo>
                    <a:lnTo>
                      <a:pt x="19" y="17"/>
                    </a:lnTo>
                    <a:lnTo>
                      <a:pt x="13" y="15"/>
                    </a:lnTo>
                    <a:lnTo>
                      <a:pt x="7" y="12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4" name="Freeform 189"/>
              <p:cNvSpPr>
                <a:spLocks/>
              </p:cNvSpPr>
              <p:nvPr/>
            </p:nvSpPr>
            <p:spPr bwMode="auto">
              <a:xfrm>
                <a:off x="4967" y="2971"/>
                <a:ext cx="42" cy="15"/>
              </a:xfrm>
              <a:custGeom>
                <a:avLst/>
                <a:gdLst>
                  <a:gd name="T0" fmla="*/ 0 w 42"/>
                  <a:gd name="T1" fmla="*/ 7 h 15"/>
                  <a:gd name="T2" fmla="*/ 1 w 42"/>
                  <a:gd name="T3" fmla="*/ 8 h 15"/>
                  <a:gd name="T4" fmla="*/ 5 w 42"/>
                  <a:gd name="T5" fmla="*/ 10 h 15"/>
                  <a:gd name="T6" fmla="*/ 9 w 42"/>
                  <a:gd name="T7" fmla="*/ 14 h 15"/>
                  <a:gd name="T8" fmla="*/ 12 w 42"/>
                  <a:gd name="T9" fmla="*/ 15 h 15"/>
                  <a:gd name="T10" fmla="*/ 19 w 42"/>
                  <a:gd name="T11" fmla="*/ 14 h 15"/>
                  <a:gd name="T12" fmla="*/ 29 w 42"/>
                  <a:gd name="T13" fmla="*/ 11 h 15"/>
                  <a:gd name="T14" fmla="*/ 38 w 42"/>
                  <a:gd name="T15" fmla="*/ 9 h 15"/>
                  <a:gd name="T16" fmla="*/ 42 w 42"/>
                  <a:gd name="T17" fmla="*/ 8 h 15"/>
                  <a:gd name="T18" fmla="*/ 28 w 42"/>
                  <a:gd name="T19" fmla="*/ 0 h 15"/>
                  <a:gd name="T20" fmla="*/ 0 w 42"/>
                  <a:gd name="T21" fmla="*/ 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5"/>
                  <a:gd name="T35" fmla="*/ 42 w 4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5">
                    <a:moveTo>
                      <a:pt x="0" y="7"/>
                    </a:moveTo>
                    <a:lnTo>
                      <a:pt x="1" y="8"/>
                    </a:lnTo>
                    <a:lnTo>
                      <a:pt x="5" y="10"/>
                    </a:lnTo>
                    <a:lnTo>
                      <a:pt x="9" y="14"/>
                    </a:lnTo>
                    <a:lnTo>
                      <a:pt x="12" y="15"/>
                    </a:lnTo>
                    <a:lnTo>
                      <a:pt x="19" y="14"/>
                    </a:lnTo>
                    <a:lnTo>
                      <a:pt x="29" y="11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2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5" name="Freeform 190"/>
              <p:cNvSpPr>
                <a:spLocks/>
              </p:cNvSpPr>
              <p:nvPr/>
            </p:nvSpPr>
            <p:spPr bwMode="auto">
              <a:xfrm>
                <a:off x="4895" y="2964"/>
                <a:ext cx="50" cy="33"/>
              </a:xfrm>
              <a:custGeom>
                <a:avLst/>
                <a:gdLst>
                  <a:gd name="T0" fmla="*/ 0 w 50"/>
                  <a:gd name="T1" fmla="*/ 9 h 33"/>
                  <a:gd name="T2" fmla="*/ 0 w 50"/>
                  <a:gd name="T3" fmla="*/ 25 h 33"/>
                  <a:gd name="T4" fmla="*/ 3 w 50"/>
                  <a:gd name="T5" fmla="*/ 26 h 33"/>
                  <a:gd name="T6" fmla="*/ 10 w 50"/>
                  <a:gd name="T7" fmla="*/ 29 h 33"/>
                  <a:gd name="T8" fmla="*/ 17 w 50"/>
                  <a:gd name="T9" fmla="*/ 32 h 33"/>
                  <a:gd name="T10" fmla="*/ 22 w 50"/>
                  <a:gd name="T11" fmla="*/ 33 h 33"/>
                  <a:gd name="T12" fmla="*/ 27 w 50"/>
                  <a:gd name="T13" fmla="*/ 32 h 33"/>
                  <a:gd name="T14" fmla="*/ 37 w 50"/>
                  <a:gd name="T15" fmla="*/ 29 h 33"/>
                  <a:gd name="T16" fmla="*/ 46 w 50"/>
                  <a:gd name="T17" fmla="*/ 26 h 33"/>
                  <a:gd name="T18" fmla="*/ 50 w 50"/>
                  <a:gd name="T19" fmla="*/ 24 h 33"/>
                  <a:gd name="T20" fmla="*/ 48 w 50"/>
                  <a:gd name="T21" fmla="*/ 12 h 33"/>
                  <a:gd name="T22" fmla="*/ 35 w 50"/>
                  <a:gd name="T23" fmla="*/ 0 h 33"/>
                  <a:gd name="T24" fmla="*/ 0 w 50"/>
                  <a:gd name="T25" fmla="*/ 9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3"/>
                  <a:gd name="T41" fmla="*/ 50 w 50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3">
                    <a:moveTo>
                      <a:pt x="0" y="9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0" y="29"/>
                    </a:lnTo>
                    <a:lnTo>
                      <a:pt x="17" y="32"/>
                    </a:lnTo>
                    <a:lnTo>
                      <a:pt x="22" y="33"/>
                    </a:lnTo>
                    <a:lnTo>
                      <a:pt x="27" y="32"/>
                    </a:lnTo>
                    <a:lnTo>
                      <a:pt x="37" y="29"/>
                    </a:lnTo>
                    <a:lnTo>
                      <a:pt x="46" y="26"/>
                    </a:lnTo>
                    <a:lnTo>
                      <a:pt x="50" y="24"/>
                    </a:lnTo>
                    <a:lnTo>
                      <a:pt x="48" y="12"/>
                    </a:lnTo>
                    <a:lnTo>
                      <a:pt x="3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6" name="Freeform 191"/>
              <p:cNvSpPr>
                <a:spLocks/>
              </p:cNvSpPr>
              <p:nvPr/>
            </p:nvSpPr>
            <p:spPr bwMode="auto">
              <a:xfrm>
                <a:off x="4898" y="2978"/>
                <a:ext cx="47" cy="17"/>
              </a:xfrm>
              <a:custGeom>
                <a:avLst/>
                <a:gdLst>
                  <a:gd name="T0" fmla="*/ 0 w 47"/>
                  <a:gd name="T1" fmla="*/ 0 h 17"/>
                  <a:gd name="T2" fmla="*/ 4 w 47"/>
                  <a:gd name="T3" fmla="*/ 2 h 17"/>
                  <a:gd name="T4" fmla="*/ 9 w 47"/>
                  <a:gd name="T5" fmla="*/ 4 h 17"/>
                  <a:gd name="T6" fmla="*/ 14 w 47"/>
                  <a:gd name="T7" fmla="*/ 7 h 17"/>
                  <a:gd name="T8" fmla="*/ 18 w 47"/>
                  <a:gd name="T9" fmla="*/ 8 h 17"/>
                  <a:gd name="T10" fmla="*/ 24 w 47"/>
                  <a:gd name="T11" fmla="*/ 7 h 17"/>
                  <a:gd name="T12" fmla="*/ 34 w 47"/>
                  <a:gd name="T13" fmla="*/ 4 h 17"/>
                  <a:gd name="T14" fmla="*/ 42 w 47"/>
                  <a:gd name="T15" fmla="*/ 3 h 17"/>
                  <a:gd name="T16" fmla="*/ 46 w 47"/>
                  <a:gd name="T17" fmla="*/ 2 h 17"/>
                  <a:gd name="T18" fmla="*/ 47 w 47"/>
                  <a:gd name="T19" fmla="*/ 10 h 17"/>
                  <a:gd name="T20" fmla="*/ 43 w 47"/>
                  <a:gd name="T21" fmla="*/ 11 h 17"/>
                  <a:gd name="T22" fmla="*/ 35 w 47"/>
                  <a:gd name="T23" fmla="*/ 14 h 17"/>
                  <a:gd name="T24" fmla="*/ 25 w 47"/>
                  <a:gd name="T25" fmla="*/ 17 h 17"/>
                  <a:gd name="T26" fmla="*/ 19 w 47"/>
                  <a:gd name="T27" fmla="*/ 17 h 17"/>
                  <a:gd name="T28" fmla="*/ 14 w 47"/>
                  <a:gd name="T29" fmla="*/ 15 h 17"/>
                  <a:gd name="T30" fmla="*/ 8 w 47"/>
                  <a:gd name="T31" fmla="*/ 12 h 17"/>
                  <a:gd name="T32" fmla="*/ 2 w 47"/>
                  <a:gd name="T33" fmla="*/ 9 h 17"/>
                  <a:gd name="T34" fmla="*/ 0 w 47"/>
                  <a:gd name="T35" fmla="*/ 8 h 17"/>
                  <a:gd name="T36" fmla="*/ 0 w 4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7"/>
                  <a:gd name="T59" fmla="*/ 47 w 4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7">
                    <a:moveTo>
                      <a:pt x="0" y="0"/>
                    </a:moveTo>
                    <a:lnTo>
                      <a:pt x="4" y="2"/>
                    </a:lnTo>
                    <a:lnTo>
                      <a:pt x="9" y="4"/>
                    </a:lnTo>
                    <a:lnTo>
                      <a:pt x="14" y="7"/>
                    </a:lnTo>
                    <a:lnTo>
                      <a:pt x="18" y="8"/>
                    </a:lnTo>
                    <a:lnTo>
                      <a:pt x="24" y="7"/>
                    </a:lnTo>
                    <a:lnTo>
                      <a:pt x="34" y="4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7" y="10"/>
                    </a:lnTo>
                    <a:lnTo>
                      <a:pt x="43" y="11"/>
                    </a:lnTo>
                    <a:lnTo>
                      <a:pt x="35" y="14"/>
                    </a:lnTo>
                    <a:lnTo>
                      <a:pt x="25" y="17"/>
                    </a:lnTo>
                    <a:lnTo>
                      <a:pt x="19" y="17"/>
                    </a:lnTo>
                    <a:lnTo>
                      <a:pt x="14" y="15"/>
                    </a:lnTo>
                    <a:lnTo>
                      <a:pt x="8" y="12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7" name="Freeform 192"/>
              <p:cNvSpPr>
                <a:spLocks/>
              </p:cNvSpPr>
              <p:nvPr/>
            </p:nvSpPr>
            <p:spPr bwMode="auto">
              <a:xfrm>
                <a:off x="4902" y="2969"/>
                <a:ext cx="41" cy="13"/>
              </a:xfrm>
              <a:custGeom>
                <a:avLst/>
                <a:gdLst>
                  <a:gd name="T0" fmla="*/ 0 w 41"/>
                  <a:gd name="T1" fmla="*/ 7 h 13"/>
                  <a:gd name="T2" fmla="*/ 1 w 41"/>
                  <a:gd name="T3" fmla="*/ 8 h 13"/>
                  <a:gd name="T4" fmla="*/ 5 w 41"/>
                  <a:gd name="T5" fmla="*/ 10 h 13"/>
                  <a:gd name="T6" fmla="*/ 8 w 41"/>
                  <a:gd name="T7" fmla="*/ 12 h 13"/>
                  <a:gd name="T8" fmla="*/ 12 w 41"/>
                  <a:gd name="T9" fmla="*/ 13 h 13"/>
                  <a:gd name="T10" fmla="*/ 18 w 41"/>
                  <a:gd name="T11" fmla="*/ 12 h 13"/>
                  <a:gd name="T12" fmla="*/ 28 w 41"/>
                  <a:gd name="T13" fmla="*/ 10 h 13"/>
                  <a:gd name="T14" fmla="*/ 37 w 41"/>
                  <a:gd name="T15" fmla="*/ 8 h 13"/>
                  <a:gd name="T16" fmla="*/ 41 w 41"/>
                  <a:gd name="T17" fmla="*/ 7 h 13"/>
                  <a:gd name="T18" fmla="*/ 27 w 41"/>
                  <a:gd name="T19" fmla="*/ 0 h 13"/>
                  <a:gd name="T20" fmla="*/ 0 w 41"/>
                  <a:gd name="T21" fmla="*/ 7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3"/>
                  <a:gd name="T35" fmla="*/ 41 w 41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3">
                    <a:moveTo>
                      <a:pt x="0" y="7"/>
                    </a:moveTo>
                    <a:lnTo>
                      <a:pt x="1" y="8"/>
                    </a:lnTo>
                    <a:lnTo>
                      <a:pt x="5" y="10"/>
                    </a:lnTo>
                    <a:lnTo>
                      <a:pt x="8" y="12"/>
                    </a:lnTo>
                    <a:lnTo>
                      <a:pt x="12" y="13"/>
                    </a:lnTo>
                    <a:lnTo>
                      <a:pt x="18" y="12"/>
                    </a:lnTo>
                    <a:lnTo>
                      <a:pt x="28" y="10"/>
                    </a:lnTo>
                    <a:lnTo>
                      <a:pt x="37" y="8"/>
                    </a:lnTo>
                    <a:lnTo>
                      <a:pt x="41" y="7"/>
                    </a:lnTo>
                    <a:lnTo>
                      <a:pt x="2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8" name="Freeform 193"/>
              <p:cNvSpPr>
                <a:spLocks/>
              </p:cNvSpPr>
              <p:nvPr/>
            </p:nvSpPr>
            <p:spPr bwMode="auto">
              <a:xfrm>
                <a:off x="4859" y="2973"/>
                <a:ext cx="49" cy="33"/>
              </a:xfrm>
              <a:custGeom>
                <a:avLst/>
                <a:gdLst>
                  <a:gd name="T0" fmla="*/ 0 w 49"/>
                  <a:gd name="T1" fmla="*/ 8 h 33"/>
                  <a:gd name="T2" fmla="*/ 0 w 49"/>
                  <a:gd name="T3" fmla="*/ 24 h 33"/>
                  <a:gd name="T4" fmla="*/ 3 w 49"/>
                  <a:gd name="T5" fmla="*/ 25 h 33"/>
                  <a:gd name="T6" fmla="*/ 9 w 49"/>
                  <a:gd name="T7" fmla="*/ 29 h 33"/>
                  <a:gd name="T8" fmla="*/ 17 w 49"/>
                  <a:gd name="T9" fmla="*/ 31 h 33"/>
                  <a:gd name="T10" fmla="*/ 22 w 49"/>
                  <a:gd name="T11" fmla="*/ 33 h 33"/>
                  <a:gd name="T12" fmla="*/ 27 w 49"/>
                  <a:gd name="T13" fmla="*/ 32 h 33"/>
                  <a:gd name="T14" fmla="*/ 36 w 49"/>
                  <a:gd name="T15" fmla="*/ 28 h 33"/>
                  <a:gd name="T16" fmla="*/ 45 w 49"/>
                  <a:gd name="T17" fmla="*/ 24 h 33"/>
                  <a:gd name="T18" fmla="*/ 49 w 49"/>
                  <a:gd name="T19" fmla="*/ 22 h 33"/>
                  <a:gd name="T20" fmla="*/ 48 w 49"/>
                  <a:gd name="T21" fmla="*/ 12 h 33"/>
                  <a:gd name="T22" fmla="*/ 34 w 49"/>
                  <a:gd name="T23" fmla="*/ 0 h 33"/>
                  <a:gd name="T24" fmla="*/ 0 w 49"/>
                  <a:gd name="T25" fmla="*/ 8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3"/>
                  <a:gd name="T41" fmla="*/ 49 w 4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3">
                    <a:moveTo>
                      <a:pt x="0" y="8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9" y="29"/>
                    </a:lnTo>
                    <a:lnTo>
                      <a:pt x="17" y="31"/>
                    </a:lnTo>
                    <a:lnTo>
                      <a:pt x="22" y="33"/>
                    </a:lnTo>
                    <a:lnTo>
                      <a:pt x="27" y="32"/>
                    </a:lnTo>
                    <a:lnTo>
                      <a:pt x="36" y="28"/>
                    </a:lnTo>
                    <a:lnTo>
                      <a:pt x="45" y="24"/>
                    </a:lnTo>
                    <a:lnTo>
                      <a:pt x="49" y="22"/>
                    </a:lnTo>
                    <a:lnTo>
                      <a:pt x="48" y="12"/>
                    </a:lnTo>
                    <a:lnTo>
                      <a:pt x="3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9" name="Freeform 194"/>
              <p:cNvSpPr>
                <a:spLocks/>
              </p:cNvSpPr>
              <p:nvPr/>
            </p:nvSpPr>
            <p:spPr bwMode="auto">
              <a:xfrm>
                <a:off x="4862" y="2986"/>
                <a:ext cx="46" cy="17"/>
              </a:xfrm>
              <a:custGeom>
                <a:avLst/>
                <a:gdLst>
                  <a:gd name="T0" fmla="*/ 0 w 46"/>
                  <a:gd name="T1" fmla="*/ 0 h 17"/>
                  <a:gd name="T2" fmla="*/ 3 w 46"/>
                  <a:gd name="T3" fmla="*/ 2 h 17"/>
                  <a:gd name="T4" fmla="*/ 8 w 46"/>
                  <a:gd name="T5" fmla="*/ 5 h 17"/>
                  <a:gd name="T6" fmla="*/ 15 w 46"/>
                  <a:gd name="T7" fmla="*/ 7 h 17"/>
                  <a:gd name="T8" fmla="*/ 19 w 46"/>
                  <a:gd name="T9" fmla="*/ 8 h 17"/>
                  <a:gd name="T10" fmla="*/ 24 w 46"/>
                  <a:gd name="T11" fmla="*/ 7 h 17"/>
                  <a:gd name="T12" fmla="*/ 33 w 46"/>
                  <a:gd name="T13" fmla="*/ 5 h 17"/>
                  <a:gd name="T14" fmla="*/ 42 w 46"/>
                  <a:gd name="T15" fmla="*/ 3 h 17"/>
                  <a:gd name="T16" fmla="*/ 46 w 46"/>
                  <a:gd name="T17" fmla="*/ 2 h 17"/>
                  <a:gd name="T18" fmla="*/ 46 w 46"/>
                  <a:gd name="T19" fmla="*/ 9 h 17"/>
                  <a:gd name="T20" fmla="*/ 43 w 46"/>
                  <a:gd name="T21" fmla="*/ 10 h 17"/>
                  <a:gd name="T22" fmla="*/ 34 w 46"/>
                  <a:gd name="T23" fmla="*/ 14 h 17"/>
                  <a:gd name="T24" fmla="*/ 25 w 46"/>
                  <a:gd name="T25" fmla="*/ 17 h 17"/>
                  <a:gd name="T26" fmla="*/ 19 w 46"/>
                  <a:gd name="T27" fmla="*/ 17 h 17"/>
                  <a:gd name="T28" fmla="*/ 14 w 46"/>
                  <a:gd name="T29" fmla="*/ 15 h 17"/>
                  <a:gd name="T30" fmla="*/ 7 w 46"/>
                  <a:gd name="T31" fmla="*/ 12 h 17"/>
                  <a:gd name="T32" fmla="*/ 2 w 46"/>
                  <a:gd name="T33" fmla="*/ 9 h 17"/>
                  <a:gd name="T34" fmla="*/ 0 w 46"/>
                  <a:gd name="T35" fmla="*/ 8 h 17"/>
                  <a:gd name="T36" fmla="*/ 0 w 46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17"/>
                  <a:gd name="T59" fmla="*/ 46 w 46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17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4" y="7"/>
                    </a:lnTo>
                    <a:lnTo>
                      <a:pt x="33" y="5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6" y="9"/>
                    </a:lnTo>
                    <a:lnTo>
                      <a:pt x="43" y="10"/>
                    </a:lnTo>
                    <a:lnTo>
                      <a:pt x="34" y="14"/>
                    </a:lnTo>
                    <a:lnTo>
                      <a:pt x="25" y="17"/>
                    </a:lnTo>
                    <a:lnTo>
                      <a:pt x="19" y="17"/>
                    </a:lnTo>
                    <a:lnTo>
                      <a:pt x="14" y="15"/>
                    </a:lnTo>
                    <a:lnTo>
                      <a:pt x="7" y="12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0" name="Freeform 195"/>
              <p:cNvSpPr>
                <a:spLocks/>
              </p:cNvSpPr>
              <p:nvPr/>
            </p:nvSpPr>
            <p:spPr bwMode="auto">
              <a:xfrm>
                <a:off x="4865" y="2976"/>
                <a:ext cx="42" cy="15"/>
              </a:xfrm>
              <a:custGeom>
                <a:avLst/>
                <a:gdLst>
                  <a:gd name="T0" fmla="*/ 0 w 42"/>
                  <a:gd name="T1" fmla="*/ 7 h 15"/>
                  <a:gd name="T2" fmla="*/ 1 w 42"/>
                  <a:gd name="T3" fmla="*/ 9 h 15"/>
                  <a:gd name="T4" fmla="*/ 5 w 42"/>
                  <a:gd name="T5" fmla="*/ 11 h 15"/>
                  <a:gd name="T6" fmla="*/ 8 w 42"/>
                  <a:gd name="T7" fmla="*/ 14 h 15"/>
                  <a:gd name="T8" fmla="*/ 13 w 42"/>
                  <a:gd name="T9" fmla="*/ 15 h 15"/>
                  <a:gd name="T10" fmla="*/ 19 w 42"/>
                  <a:gd name="T11" fmla="*/ 14 h 15"/>
                  <a:gd name="T12" fmla="*/ 29 w 42"/>
                  <a:gd name="T13" fmla="*/ 12 h 15"/>
                  <a:gd name="T14" fmla="*/ 38 w 42"/>
                  <a:gd name="T15" fmla="*/ 10 h 15"/>
                  <a:gd name="T16" fmla="*/ 42 w 42"/>
                  <a:gd name="T17" fmla="*/ 9 h 15"/>
                  <a:gd name="T18" fmla="*/ 27 w 42"/>
                  <a:gd name="T19" fmla="*/ 0 h 15"/>
                  <a:gd name="T20" fmla="*/ 0 w 42"/>
                  <a:gd name="T21" fmla="*/ 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5"/>
                  <a:gd name="T35" fmla="*/ 42 w 4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5">
                    <a:moveTo>
                      <a:pt x="0" y="7"/>
                    </a:moveTo>
                    <a:lnTo>
                      <a:pt x="1" y="9"/>
                    </a:lnTo>
                    <a:lnTo>
                      <a:pt x="5" y="11"/>
                    </a:lnTo>
                    <a:lnTo>
                      <a:pt x="8" y="14"/>
                    </a:lnTo>
                    <a:lnTo>
                      <a:pt x="13" y="15"/>
                    </a:lnTo>
                    <a:lnTo>
                      <a:pt x="19" y="14"/>
                    </a:lnTo>
                    <a:lnTo>
                      <a:pt x="29" y="12"/>
                    </a:lnTo>
                    <a:lnTo>
                      <a:pt x="38" y="10"/>
                    </a:lnTo>
                    <a:lnTo>
                      <a:pt x="42" y="9"/>
                    </a:lnTo>
                    <a:lnTo>
                      <a:pt x="2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1" name="Freeform 196"/>
              <p:cNvSpPr>
                <a:spLocks/>
              </p:cNvSpPr>
              <p:nvPr/>
            </p:nvSpPr>
            <p:spPr bwMode="auto">
              <a:xfrm>
                <a:off x="4823" y="2980"/>
                <a:ext cx="49" cy="34"/>
              </a:xfrm>
              <a:custGeom>
                <a:avLst/>
                <a:gdLst>
                  <a:gd name="T0" fmla="*/ 0 w 49"/>
                  <a:gd name="T1" fmla="*/ 9 h 34"/>
                  <a:gd name="T2" fmla="*/ 0 w 49"/>
                  <a:gd name="T3" fmla="*/ 25 h 34"/>
                  <a:gd name="T4" fmla="*/ 3 w 49"/>
                  <a:gd name="T5" fmla="*/ 26 h 34"/>
                  <a:gd name="T6" fmla="*/ 9 w 49"/>
                  <a:gd name="T7" fmla="*/ 29 h 34"/>
                  <a:gd name="T8" fmla="*/ 16 w 49"/>
                  <a:gd name="T9" fmla="*/ 32 h 34"/>
                  <a:gd name="T10" fmla="*/ 20 w 49"/>
                  <a:gd name="T11" fmla="*/ 34 h 34"/>
                  <a:gd name="T12" fmla="*/ 27 w 49"/>
                  <a:gd name="T13" fmla="*/ 33 h 34"/>
                  <a:gd name="T14" fmla="*/ 36 w 49"/>
                  <a:gd name="T15" fmla="*/ 29 h 34"/>
                  <a:gd name="T16" fmla="*/ 45 w 49"/>
                  <a:gd name="T17" fmla="*/ 26 h 34"/>
                  <a:gd name="T18" fmla="*/ 49 w 49"/>
                  <a:gd name="T19" fmla="*/ 24 h 34"/>
                  <a:gd name="T20" fmla="*/ 47 w 49"/>
                  <a:gd name="T21" fmla="*/ 12 h 34"/>
                  <a:gd name="T22" fmla="*/ 35 w 49"/>
                  <a:gd name="T23" fmla="*/ 0 h 34"/>
                  <a:gd name="T24" fmla="*/ 0 w 49"/>
                  <a:gd name="T25" fmla="*/ 9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4"/>
                  <a:gd name="T41" fmla="*/ 49 w 49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4">
                    <a:moveTo>
                      <a:pt x="0" y="9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29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5" y="26"/>
                    </a:lnTo>
                    <a:lnTo>
                      <a:pt x="49" y="24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2" name="Freeform 197"/>
              <p:cNvSpPr>
                <a:spLocks/>
              </p:cNvSpPr>
              <p:nvPr/>
            </p:nvSpPr>
            <p:spPr bwMode="auto">
              <a:xfrm>
                <a:off x="4825" y="2994"/>
                <a:ext cx="47" cy="17"/>
              </a:xfrm>
              <a:custGeom>
                <a:avLst/>
                <a:gdLst>
                  <a:gd name="T0" fmla="*/ 0 w 47"/>
                  <a:gd name="T1" fmla="*/ 0 h 17"/>
                  <a:gd name="T2" fmla="*/ 4 w 47"/>
                  <a:gd name="T3" fmla="*/ 2 h 17"/>
                  <a:gd name="T4" fmla="*/ 9 w 47"/>
                  <a:gd name="T5" fmla="*/ 4 h 17"/>
                  <a:gd name="T6" fmla="*/ 14 w 47"/>
                  <a:gd name="T7" fmla="*/ 7 h 17"/>
                  <a:gd name="T8" fmla="*/ 18 w 47"/>
                  <a:gd name="T9" fmla="*/ 8 h 17"/>
                  <a:gd name="T10" fmla="*/ 25 w 47"/>
                  <a:gd name="T11" fmla="*/ 7 h 17"/>
                  <a:gd name="T12" fmla="*/ 34 w 47"/>
                  <a:gd name="T13" fmla="*/ 4 h 17"/>
                  <a:gd name="T14" fmla="*/ 42 w 47"/>
                  <a:gd name="T15" fmla="*/ 3 h 17"/>
                  <a:gd name="T16" fmla="*/ 46 w 47"/>
                  <a:gd name="T17" fmla="*/ 2 h 17"/>
                  <a:gd name="T18" fmla="*/ 47 w 47"/>
                  <a:gd name="T19" fmla="*/ 10 h 17"/>
                  <a:gd name="T20" fmla="*/ 43 w 47"/>
                  <a:gd name="T21" fmla="*/ 11 h 17"/>
                  <a:gd name="T22" fmla="*/ 35 w 47"/>
                  <a:gd name="T23" fmla="*/ 14 h 17"/>
                  <a:gd name="T24" fmla="*/ 25 w 47"/>
                  <a:gd name="T25" fmla="*/ 17 h 17"/>
                  <a:gd name="T26" fmla="*/ 18 w 47"/>
                  <a:gd name="T27" fmla="*/ 17 h 17"/>
                  <a:gd name="T28" fmla="*/ 14 w 47"/>
                  <a:gd name="T29" fmla="*/ 15 h 17"/>
                  <a:gd name="T30" fmla="*/ 8 w 47"/>
                  <a:gd name="T31" fmla="*/ 12 h 17"/>
                  <a:gd name="T32" fmla="*/ 2 w 47"/>
                  <a:gd name="T33" fmla="*/ 9 h 17"/>
                  <a:gd name="T34" fmla="*/ 0 w 47"/>
                  <a:gd name="T35" fmla="*/ 8 h 17"/>
                  <a:gd name="T36" fmla="*/ 0 w 4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7"/>
                  <a:gd name="T59" fmla="*/ 47 w 4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7">
                    <a:moveTo>
                      <a:pt x="0" y="0"/>
                    </a:moveTo>
                    <a:lnTo>
                      <a:pt x="4" y="2"/>
                    </a:lnTo>
                    <a:lnTo>
                      <a:pt x="9" y="4"/>
                    </a:lnTo>
                    <a:lnTo>
                      <a:pt x="14" y="7"/>
                    </a:lnTo>
                    <a:lnTo>
                      <a:pt x="18" y="8"/>
                    </a:lnTo>
                    <a:lnTo>
                      <a:pt x="25" y="7"/>
                    </a:lnTo>
                    <a:lnTo>
                      <a:pt x="34" y="4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7" y="10"/>
                    </a:lnTo>
                    <a:lnTo>
                      <a:pt x="43" y="11"/>
                    </a:lnTo>
                    <a:lnTo>
                      <a:pt x="35" y="14"/>
                    </a:lnTo>
                    <a:lnTo>
                      <a:pt x="25" y="17"/>
                    </a:lnTo>
                    <a:lnTo>
                      <a:pt x="18" y="17"/>
                    </a:lnTo>
                    <a:lnTo>
                      <a:pt x="14" y="15"/>
                    </a:lnTo>
                    <a:lnTo>
                      <a:pt x="8" y="12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3" name="Freeform 198"/>
              <p:cNvSpPr>
                <a:spLocks/>
              </p:cNvSpPr>
              <p:nvPr/>
            </p:nvSpPr>
            <p:spPr bwMode="auto">
              <a:xfrm>
                <a:off x="4829" y="2983"/>
                <a:ext cx="41" cy="17"/>
              </a:xfrm>
              <a:custGeom>
                <a:avLst/>
                <a:gdLst>
                  <a:gd name="T0" fmla="*/ 0 w 41"/>
                  <a:gd name="T1" fmla="*/ 8 h 17"/>
                  <a:gd name="T2" fmla="*/ 1 w 41"/>
                  <a:gd name="T3" fmla="*/ 9 h 17"/>
                  <a:gd name="T4" fmla="*/ 5 w 41"/>
                  <a:gd name="T5" fmla="*/ 12 h 17"/>
                  <a:gd name="T6" fmla="*/ 8 w 41"/>
                  <a:gd name="T7" fmla="*/ 15 h 17"/>
                  <a:gd name="T8" fmla="*/ 12 w 41"/>
                  <a:gd name="T9" fmla="*/ 17 h 17"/>
                  <a:gd name="T10" fmla="*/ 19 w 41"/>
                  <a:gd name="T11" fmla="*/ 15 h 17"/>
                  <a:gd name="T12" fmla="*/ 28 w 41"/>
                  <a:gd name="T13" fmla="*/ 12 h 17"/>
                  <a:gd name="T14" fmla="*/ 37 w 41"/>
                  <a:gd name="T15" fmla="*/ 10 h 17"/>
                  <a:gd name="T16" fmla="*/ 41 w 41"/>
                  <a:gd name="T17" fmla="*/ 9 h 17"/>
                  <a:gd name="T18" fmla="*/ 28 w 41"/>
                  <a:gd name="T19" fmla="*/ 0 h 17"/>
                  <a:gd name="T20" fmla="*/ 0 w 41"/>
                  <a:gd name="T21" fmla="*/ 8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8"/>
                    </a:moveTo>
                    <a:lnTo>
                      <a:pt x="1" y="9"/>
                    </a:lnTo>
                    <a:lnTo>
                      <a:pt x="5" y="12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9" y="15"/>
                    </a:lnTo>
                    <a:lnTo>
                      <a:pt x="28" y="12"/>
                    </a:lnTo>
                    <a:lnTo>
                      <a:pt x="37" y="10"/>
                    </a:lnTo>
                    <a:lnTo>
                      <a:pt x="41" y="9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4" name="Freeform 199"/>
              <p:cNvSpPr>
                <a:spLocks/>
              </p:cNvSpPr>
              <p:nvPr/>
            </p:nvSpPr>
            <p:spPr bwMode="auto">
              <a:xfrm>
                <a:off x="4787" y="2987"/>
                <a:ext cx="50" cy="34"/>
              </a:xfrm>
              <a:custGeom>
                <a:avLst/>
                <a:gdLst>
                  <a:gd name="T0" fmla="*/ 0 w 50"/>
                  <a:gd name="T1" fmla="*/ 8 h 34"/>
                  <a:gd name="T2" fmla="*/ 0 w 50"/>
                  <a:gd name="T3" fmla="*/ 24 h 34"/>
                  <a:gd name="T4" fmla="*/ 3 w 50"/>
                  <a:gd name="T5" fmla="*/ 25 h 34"/>
                  <a:gd name="T6" fmla="*/ 10 w 50"/>
                  <a:gd name="T7" fmla="*/ 29 h 34"/>
                  <a:gd name="T8" fmla="*/ 17 w 50"/>
                  <a:gd name="T9" fmla="*/ 32 h 34"/>
                  <a:gd name="T10" fmla="*/ 21 w 50"/>
                  <a:gd name="T11" fmla="*/ 34 h 34"/>
                  <a:gd name="T12" fmla="*/ 27 w 50"/>
                  <a:gd name="T13" fmla="*/ 33 h 34"/>
                  <a:gd name="T14" fmla="*/ 37 w 50"/>
                  <a:gd name="T15" fmla="*/ 29 h 34"/>
                  <a:gd name="T16" fmla="*/ 46 w 50"/>
                  <a:gd name="T17" fmla="*/ 25 h 34"/>
                  <a:gd name="T18" fmla="*/ 50 w 50"/>
                  <a:gd name="T19" fmla="*/ 23 h 34"/>
                  <a:gd name="T20" fmla="*/ 48 w 50"/>
                  <a:gd name="T21" fmla="*/ 11 h 34"/>
                  <a:gd name="T22" fmla="*/ 35 w 50"/>
                  <a:gd name="T23" fmla="*/ 0 h 34"/>
                  <a:gd name="T24" fmla="*/ 0 w 50"/>
                  <a:gd name="T25" fmla="*/ 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8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10" y="29"/>
                    </a:lnTo>
                    <a:lnTo>
                      <a:pt x="17" y="32"/>
                    </a:lnTo>
                    <a:lnTo>
                      <a:pt x="21" y="34"/>
                    </a:lnTo>
                    <a:lnTo>
                      <a:pt x="27" y="33"/>
                    </a:lnTo>
                    <a:lnTo>
                      <a:pt x="37" y="29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48" y="11"/>
                    </a:lnTo>
                    <a:lnTo>
                      <a:pt x="3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5" name="Freeform 200"/>
              <p:cNvSpPr>
                <a:spLocks/>
              </p:cNvSpPr>
              <p:nvPr/>
            </p:nvSpPr>
            <p:spPr bwMode="auto">
              <a:xfrm>
                <a:off x="4789" y="3001"/>
                <a:ext cx="48" cy="18"/>
              </a:xfrm>
              <a:custGeom>
                <a:avLst/>
                <a:gdLst>
                  <a:gd name="T0" fmla="*/ 0 w 48"/>
                  <a:gd name="T1" fmla="*/ 0 h 18"/>
                  <a:gd name="T2" fmla="*/ 5 w 48"/>
                  <a:gd name="T3" fmla="*/ 2 h 18"/>
                  <a:gd name="T4" fmla="*/ 10 w 48"/>
                  <a:gd name="T5" fmla="*/ 4 h 18"/>
                  <a:gd name="T6" fmla="*/ 15 w 48"/>
                  <a:gd name="T7" fmla="*/ 7 h 18"/>
                  <a:gd name="T8" fmla="*/ 19 w 48"/>
                  <a:gd name="T9" fmla="*/ 8 h 18"/>
                  <a:gd name="T10" fmla="*/ 25 w 48"/>
                  <a:gd name="T11" fmla="*/ 7 h 18"/>
                  <a:gd name="T12" fmla="*/ 35 w 48"/>
                  <a:gd name="T13" fmla="*/ 5 h 18"/>
                  <a:gd name="T14" fmla="*/ 43 w 48"/>
                  <a:gd name="T15" fmla="*/ 3 h 18"/>
                  <a:gd name="T16" fmla="*/ 47 w 48"/>
                  <a:gd name="T17" fmla="*/ 2 h 18"/>
                  <a:gd name="T18" fmla="*/ 48 w 48"/>
                  <a:gd name="T19" fmla="*/ 9 h 18"/>
                  <a:gd name="T20" fmla="*/ 44 w 48"/>
                  <a:gd name="T21" fmla="*/ 10 h 18"/>
                  <a:gd name="T22" fmla="*/ 36 w 48"/>
                  <a:gd name="T23" fmla="*/ 13 h 18"/>
                  <a:gd name="T24" fmla="*/ 25 w 48"/>
                  <a:gd name="T25" fmla="*/ 17 h 18"/>
                  <a:gd name="T26" fmla="*/ 19 w 48"/>
                  <a:gd name="T27" fmla="*/ 18 h 18"/>
                  <a:gd name="T28" fmla="*/ 15 w 48"/>
                  <a:gd name="T29" fmla="*/ 15 h 18"/>
                  <a:gd name="T30" fmla="*/ 9 w 48"/>
                  <a:gd name="T31" fmla="*/ 11 h 18"/>
                  <a:gd name="T32" fmla="*/ 2 w 48"/>
                  <a:gd name="T33" fmla="*/ 9 h 18"/>
                  <a:gd name="T34" fmla="*/ 0 w 48"/>
                  <a:gd name="T35" fmla="*/ 8 h 18"/>
                  <a:gd name="T36" fmla="*/ 0 w 48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8"/>
                  <a:gd name="T59" fmla="*/ 48 w 48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8">
                    <a:moveTo>
                      <a:pt x="0" y="0"/>
                    </a:moveTo>
                    <a:lnTo>
                      <a:pt x="5" y="2"/>
                    </a:lnTo>
                    <a:lnTo>
                      <a:pt x="10" y="4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5" y="7"/>
                    </a:lnTo>
                    <a:lnTo>
                      <a:pt x="35" y="5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36" y="13"/>
                    </a:lnTo>
                    <a:lnTo>
                      <a:pt x="25" y="17"/>
                    </a:lnTo>
                    <a:lnTo>
                      <a:pt x="19" y="18"/>
                    </a:lnTo>
                    <a:lnTo>
                      <a:pt x="15" y="15"/>
                    </a:lnTo>
                    <a:lnTo>
                      <a:pt x="9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6" name="Freeform 201"/>
              <p:cNvSpPr>
                <a:spLocks/>
              </p:cNvSpPr>
              <p:nvPr/>
            </p:nvSpPr>
            <p:spPr bwMode="auto">
              <a:xfrm>
                <a:off x="4794" y="2991"/>
                <a:ext cx="41" cy="15"/>
              </a:xfrm>
              <a:custGeom>
                <a:avLst/>
                <a:gdLst>
                  <a:gd name="T0" fmla="*/ 0 w 41"/>
                  <a:gd name="T1" fmla="*/ 7 h 15"/>
                  <a:gd name="T2" fmla="*/ 1 w 41"/>
                  <a:gd name="T3" fmla="*/ 9 h 15"/>
                  <a:gd name="T4" fmla="*/ 5 w 41"/>
                  <a:gd name="T5" fmla="*/ 11 h 15"/>
                  <a:gd name="T6" fmla="*/ 8 w 41"/>
                  <a:gd name="T7" fmla="*/ 14 h 15"/>
                  <a:gd name="T8" fmla="*/ 12 w 41"/>
                  <a:gd name="T9" fmla="*/ 15 h 15"/>
                  <a:gd name="T10" fmla="*/ 18 w 41"/>
                  <a:gd name="T11" fmla="*/ 14 h 15"/>
                  <a:gd name="T12" fmla="*/ 28 w 41"/>
                  <a:gd name="T13" fmla="*/ 11 h 15"/>
                  <a:gd name="T14" fmla="*/ 37 w 41"/>
                  <a:gd name="T15" fmla="*/ 9 h 15"/>
                  <a:gd name="T16" fmla="*/ 41 w 41"/>
                  <a:gd name="T17" fmla="*/ 7 h 15"/>
                  <a:gd name="T18" fmla="*/ 28 w 41"/>
                  <a:gd name="T19" fmla="*/ 0 h 15"/>
                  <a:gd name="T20" fmla="*/ 0 w 41"/>
                  <a:gd name="T21" fmla="*/ 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5"/>
                  <a:gd name="T35" fmla="*/ 41 w 4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5">
                    <a:moveTo>
                      <a:pt x="0" y="7"/>
                    </a:moveTo>
                    <a:lnTo>
                      <a:pt x="1" y="9"/>
                    </a:lnTo>
                    <a:lnTo>
                      <a:pt x="5" y="11"/>
                    </a:lnTo>
                    <a:lnTo>
                      <a:pt x="8" y="14"/>
                    </a:lnTo>
                    <a:lnTo>
                      <a:pt x="12" y="15"/>
                    </a:lnTo>
                    <a:lnTo>
                      <a:pt x="18" y="14"/>
                    </a:lnTo>
                    <a:lnTo>
                      <a:pt x="28" y="11"/>
                    </a:lnTo>
                    <a:lnTo>
                      <a:pt x="37" y="9"/>
                    </a:lnTo>
                    <a:lnTo>
                      <a:pt x="41" y="7"/>
                    </a:lnTo>
                    <a:lnTo>
                      <a:pt x="2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7" name="Freeform 202"/>
              <p:cNvSpPr>
                <a:spLocks/>
              </p:cNvSpPr>
              <p:nvPr/>
            </p:nvSpPr>
            <p:spPr bwMode="auto">
              <a:xfrm>
                <a:off x="4756" y="2997"/>
                <a:ext cx="50" cy="35"/>
              </a:xfrm>
              <a:custGeom>
                <a:avLst/>
                <a:gdLst>
                  <a:gd name="T0" fmla="*/ 0 w 50"/>
                  <a:gd name="T1" fmla="*/ 9 h 35"/>
                  <a:gd name="T2" fmla="*/ 0 w 50"/>
                  <a:gd name="T3" fmla="*/ 25 h 35"/>
                  <a:gd name="T4" fmla="*/ 3 w 50"/>
                  <a:gd name="T5" fmla="*/ 26 h 35"/>
                  <a:gd name="T6" fmla="*/ 9 w 50"/>
                  <a:gd name="T7" fmla="*/ 29 h 35"/>
                  <a:gd name="T8" fmla="*/ 17 w 50"/>
                  <a:gd name="T9" fmla="*/ 32 h 35"/>
                  <a:gd name="T10" fmla="*/ 21 w 50"/>
                  <a:gd name="T11" fmla="*/ 35 h 35"/>
                  <a:gd name="T12" fmla="*/ 27 w 50"/>
                  <a:gd name="T13" fmla="*/ 33 h 35"/>
                  <a:gd name="T14" fmla="*/ 36 w 50"/>
                  <a:gd name="T15" fmla="*/ 29 h 35"/>
                  <a:gd name="T16" fmla="*/ 46 w 50"/>
                  <a:gd name="T17" fmla="*/ 26 h 35"/>
                  <a:gd name="T18" fmla="*/ 50 w 50"/>
                  <a:gd name="T19" fmla="*/ 24 h 35"/>
                  <a:gd name="T20" fmla="*/ 48 w 50"/>
                  <a:gd name="T21" fmla="*/ 12 h 35"/>
                  <a:gd name="T22" fmla="*/ 34 w 50"/>
                  <a:gd name="T23" fmla="*/ 0 h 35"/>
                  <a:gd name="T24" fmla="*/ 0 w 50"/>
                  <a:gd name="T25" fmla="*/ 9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5"/>
                  <a:gd name="T41" fmla="*/ 50 w 50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5">
                    <a:moveTo>
                      <a:pt x="0" y="9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9" y="29"/>
                    </a:lnTo>
                    <a:lnTo>
                      <a:pt x="17" y="32"/>
                    </a:lnTo>
                    <a:lnTo>
                      <a:pt x="21" y="35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6" y="26"/>
                    </a:lnTo>
                    <a:lnTo>
                      <a:pt x="50" y="24"/>
                    </a:lnTo>
                    <a:lnTo>
                      <a:pt x="48" y="12"/>
                    </a:lnTo>
                    <a:lnTo>
                      <a:pt x="3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8" name="Freeform 203"/>
              <p:cNvSpPr>
                <a:spLocks/>
              </p:cNvSpPr>
              <p:nvPr/>
            </p:nvSpPr>
            <p:spPr bwMode="auto">
              <a:xfrm>
                <a:off x="4758" y="3010"/>
                <a:ext cx="48" cy="18"/>
              </a:xfrm>
              <a:custGeom>
                <a:avLst/>
                <a:gdLst>
                  <a:gd name="T0" fmla="*/ 0 w 48"/>
                  <a:gd name="T1" fmla="*/ 0 h 18"/>
                  <a:gd name="T2" fmla="*/ 4 w 48"/>
                  <a:gd name="T3" fmla="*/ 2 h 18"/>
                  <a:gd name="T4" fmla="*/ 10 w 48"/>
                  <a:gd name="T5" fmla="*/ 6 h 18"/>
                  <a:gd name="T6" fmla="*/ 15 w 48"/>
                  <a:gd name="T7" fmla="*/ 8 h 18"/>
                  <a:gd name="T8" fmla="*/ 19 w 48"/>
                  <a:gd name="T9" fmla="*/ 9 h 18"/>
                  <a:gd name="T10" fmla="*/ 24 w 48"/>
                  <a:gd name="T11" fmla="*/ 8 h 18"/>
                  <a:gd name="T12" fmla="*/ 33 w 48"/>
                  <a:gd name="T13" fmla="*/ 6 h 18"/>
                  <a:gd name="T14" fmla="*/ 42 w 48"/>
                  <a:gd name="T15" fmla="*/ 4 h 18"/>
                  <a:gd name="T16" fmla="*/ 46 w 48"/>
                  <a:gd name="T17" fmla="*/ 3 h 18"/>
                  <a:gd name="T18" fmla="*/ 48 w 48"/>
                  <a:gd name="T19" fmla="*/ 11 h 18"/>
                  <a:gd name="T20" fmla="*/ 44 w 48"/>
                  <a:gd name="T21" fmla="*/ 12 h 18"/>
                  <a:gd name="T22" fmla="*/ 36 w 48"/>
                  <a:gd name="T23" fmla="*/ 15 h 18"/>
                  <a:gd name="T24" fmla="*/ 25 w 48"/>
                  <a:gd name="T25" fmla="*/ 18 h 18"/>
                  <a:gd name="T26" fmla="*/ 19 w 48"/>
                  <a:gd name="T27" fmla="*/ 18 h 18"/>
                  <a:gd name="T28" fmla="*/ 15 w 48"/>
                  <a:gd name="T29" fmla="*/ 16 h 18"/>
                  <a:gd name="T30" fmla="*/ 9 w 48"/>
                  <a:gd name="T31" fmla="*/ 13 h 18"/>
                  <a:gd name="T32" fmla="*/ 2 w 48"/>
                  <a:gd name="T33" fmla="*/ 10 h 18"/>
                  <a:gd name="T34" fmla="*/ 0 w 48"/>
                  <a:gd name="T35" fmla="*/ 9 h 18"/>
                  <a:gd name="T36" fmla="*/ 0 w 48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8"/>
                  <a:gd name="T59" fmla="*/ 48 w 48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8">
                    <a:moveTo>
                      <a:pt x="0" y="0"/>
                    </a:moveTo>
                    <a:lnTo>
                      <a:pt x="4" y="2"/>
                    </a:lnTo>
                    <a:lnTo>
                      <a:pt x="10" y="6"/>
                    </a:lnTo>
                    <a:lnTo>
                      <a:pt x="15" y="8"/>
                    </a:lnTo>
                    <a:lnTo>
                      <a:pt x="19" y="9"/>
                    </a:lnTo>
                    <a:lnTo>
                      <a:pt x="24" y="8"/>
                    </a:lnTo>
                    <a:lnTo>
                      <a:pt x="33" y="6"/>
                    </a:lnTo>
                    <a:lnTo>
                      <a:pt x="42" y="4"/>
                    </a:lnTo>
                    <a:lnTo>
                      <a:pt x="46" y="3"/>
                    </a:lnTo>
                    <a:lnTo>
                      <a:pt x="48" y="11"/>
                    </a:lnTo>
                    <a:lnTo>
                      <a:pt x="44" y="12"/>
                    </a:lnTo>
                    <a:lnTo>
                      <a:pt x="36" y="15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15" y="16"/>
                    </a:lnTo>
                    <a:lnTo>
                      <a:pt x="9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9" name="Freeform 204"/>
              <p:cNvSpPr>
                <a:spLocks/>
              </p:cNvSpPr>
              <p:nvPr/>
            </p:nvSpPr>
            <p:spPr bwMode="auto">
              <a:xfrm>
                <a:off x="4762" y="3001"/>
                <a:ext cx="42" cy="16"/>
              </a:xfrm>
              <a:custGeom>
                <a:avLst/>
                <a:gdLst>
                  <a:gd name="T0" fmla="*/ 0 w 42"/>
                  <a:gd name="T1" fmla="*/ 8 h 16"/>
                  <a:gd name="T2" fmla="*/ 1 w 42"/>
                  <a:gd name="T3" fmla="*/ 9 h 16"/>
                  <a:gd name="T4" fmla="*/ 6 w 42"/>
                  <a:gd name="T5" fmla="*/ 11 h 16"/>
                  <a:gd name="T6" fmla="*/ 9 w 42"/>
                  <a:gd name="T7" fmla="*/ 15 h 16"/>
                  <a:gd name="T8" fmla="*/ 13 w 42"/>
                  <a:gd name="T9" fmla="*/ 16 h 16"/>
                  <a:gd name="T10" fmla="*/ 19 w 42"/>
                  <a:gd name="T11" fmla="*/ 15 h 16"/>
                  <a:gd name="T12" fmla="*/ 28 w 42"/>
                  <a:gd name="T13" fmla="*/ 11 h 16"/>
                  <a:gd name="T14" fmla="*/ 38 w 42"/>
                  <a:gd name="T15" fmla="*/ 9 h 16"/>
                  <a:gd name="T16" fmla="*/ 42 w 42"/>
                  <a:gd name="T17" fmla="*/ 8 h 16"/>
                  <a:gd name="T18" fmla="*/ 27 w 42"/>
                  <a:gd name="T19" fmla="*/ 0 h 16"/>
                  <a:gd name="T20" fmla="*/ 0 w 42"/>
                  <a:gd name="T21" fmla="*/ 8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6"/>
                  <a:gd name="T35" fmla="*/ 42 w 42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6">
                    <a:moveTo>
                      <a:pt x="0" y="8"/>
                    </a:moveTo>
                    <a:lnTo>
                      <a:pt x="1" y="9"/>
                    </a:lnTo>
                    <a:lnTo>
                      <a:pt x="6" y="11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9" y="15"/>
                    </a:lnTo>
                    <a:lnTo>
                      <a:pt x="28" y="11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0" name="Freeform 205"/>
              <p:cNvSpPr>
                <a:spLocks/>
              </p:cNvSpPr>
              <p:nvPr/>
            </p:nvSpPr>
            <p:spPr bwMode="auto">
              <a:xfrm>
                <a:off x="4718" y="3004"/>
                <a:ext cx="50" cy="34"/>
              </a:xfrm>
              <a:custGeom>
                <a:avLst/>
                <a:gdLst>
                  <a:gd name="T0" fmla="*/ 0 w 50"/>
                  <a:gd name="T1" fmla="*/ 8 h 34"/>
                  <a:gd name="T2" fmla="*/ 0 w 50"/>
                  <a:gd name="T3" fmla="*/ 24 h 34"/>
                  <a:gd name="T4" fmla="*/ 3 w 50"/>
                  <a:gd name="T5" fmla="*/ 25 h 34"/>
                  <a:gd name="T6" fmla="*/ 9 w 50"/>
                  <a:gd name="T7" fmla="*/ 29 h 34"/>
                  <a:gd name="T8" fmla="*/ 16 w 50"/>
                  <a:gd name="T9" fmla="*/ 32 h 34"/>
                  <a:gd name="T10" fmla="*/ 20 w 50"/>
                  <a:gd name="T11" fmla="*/ 34 h 34"/>
                  <a:gd name="T12" fmla="*/ 27 w 50"/>
                  <a:gd name="T13" fmla="*/ 33 h 34"/>
                  <a:gd name="T14" fmla="*/ 36 w 50"/>
                  <a:gd name="T15" fmla="*/ 29 h 34"/>
                  <a:gd name="T16" fmla="*/ 45 w 50"/>
                  <a:gd name="T17" fmla="*/ 25 h 34"/>
                  <a:gd name="T18" fmla="*/ 50 w 50"/>
                  <a:gd name="T19" fmla="*/ 23 h 34"/>
                  <a:gd name="T20" fmla="*/ 47 w 50"/>
                  <a:gd name="T21" fmla="*/ 12 h 34"/>
                  <a:gd name="T22" fmla="*/ 34 w 50"/>
                  <a:gd name="T23" fmla="*/ 0 h 34"/>
                  <a:gd name="T24" fmla="*/ 0 w 50"/>
                  <a:gd name="T25" fmla="*/ 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34"/>
                  <a:gd name="T41" fmla="*/ 50 w 5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34">
                    <a:moveTo>
                      <a:pt x="0" y="8"/>
                    </a:moveTo>
                    <a:lnTo>
                      <a:pt x="0" y="24"/>
                    </a:lnTo>
                    <a:lnTo>
                      <a:pt x="3" y="25"/>
                    </a:lnTo>
                    <a:lnTo>
                      <a:pt x="9" y="29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5" y="25"/>
                    </a:lnTo>
                    <a:lnTo>
                      <a:pt x="50" y="23"/>
                    </a:lnTo>
                    <a:lnTo>
                      <a:pt x="47" y="12"/>
                    </a:lnTo>
                    <a:lnTo>
                      <a:pt x="3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1" name="Freeform 206"/>
              <p:cNvSpPr>
                <a:spLocks/>
              </p:cNvSpPr>
              <p:nvPr/>
            </p:nvSpPr>
            <p:spPr bwMode="auto">
              <a:xfrm>
                <a:off x="4720" y="3018"/>
                <a:ext cx="48" cy="17"/>
              </a:xfrm>
              <a:custGeom>
                <a:avLst/>
                <a:gdLst>
                  <a:gd name="T0" fmla="*/ 0 w 48"/>
                  <a:gd name="T1" fmla="*/ 0 h 17"/>
                  <a:gd name="T2" fmla="*/ 4 w 48"/>
                  <a:gd name="T3" fmla="*/ 2 h 17"/>
                  <a:gd name="T4" fmla="*/ 9 w 48"/>
                  <a:gd name="T5" fmla="*/ 4 h 17"/>
                  <a:gd name="T6" fmla="*/ 14 w 48"/>
                  <a:gd name="T7" fmla="*/ 6 h 17"/>
                  <a:gd name="T8" fmla="*/ 18 w 48"/>
                  <a:gd name="T9" fmla="*/ 7 h 17"/>
                  <a:gd name="T10" fmla="*/ 24 w 48"/>
                  <a:gd name="T11" fmla="*/ 6 h 17"/>
                  <a:gd name="T12" fmla="*/ 34 w 48"/>
                  <a:gd name="T13" fmla="*/ 4 h 17"/>
                  <a:gd name="T14" fmla="*/ 42 w 48"/>
                  <a:gd name="T15" fmla="*/ 3 h 17"/>
                  <a:gd name="T16" fmla="*/ 47 w 48"/>
                  <a:gd name="T17" fmla="*/ 2 h 17"/>
                  <a:gd name="T18" fmla="*/ 48 w 48"/>
                  <a:gd name="T19" fmla="*/ 9 h 17"/>
                  <a:gd name="T20" fmla="*/ 43 w 48"/>
                  <a:gd name="T21" fmla="*/ 10 h 17"/>
                  <a:gd name="T22" fmla="*/ 35 w 48"/>
                  <a:gd name="T23" fmla="*/ 14 h 17"/>
                  <a:gd name="T24" fmla="*/ 25 w 48"/>
                  <a:gd name="T25" fmla="*/ 17 h 17"/>
                  <a:gd name="T26" fmla="*/ 18 w 48"/>
                  <a:gd name="T27" fmla="*/ 17 h 17"/>
                  <a:gd name="T28" fmla="*/ 14 w 48"/>
                  <a:gd name="T29" fmla="*/ 15 h 17"/>
                  <a:gd name="T30" fmla="*/ 8 w 48"/>
                  <a:gd name="T31" fmla="*/ 12 h 17"/>
                  <a:gd name="T32" fmla="*/ 2 w 48"/>
                  <a:gd name="T33" fmla="*/ 9 h 17"/>
                  <a:gd name="T34" fmla="*/ 0 w 48"/>
                  <a:gd name="T35" fmla="*/ 8 h 17"/>
                  <a:gd name="T36" fmla="*/ 0 w 48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7"/>
                  <a:gd name="T59" fmla="*/ 48 w 48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7">
                    <a:moveTo>
                      <a:pt x="0" y="0"/>
                    </a:moveTo>
                    <a:lnTo>
                      <a:pt x="4" y="2"/>
                    </a:lnTo>
                    <a:lnTo>
                      <a:pt x="9" y="4"/>
                    </a:lnTo>
                    <a:lnTo>
                      <a:pt x="14" y="6"/>
                    </a:lnTo>
                    <a:lnTo>
                      <a:pt x="18" y="7"/>
                    </a:lnTo>
                    <a:lnTo>
                      <a:pt x="24" y="6"/>
                    </a:lnTo>
                    <a:lnTo>
                      <a:pt x="34" y="4"/>
                    </a:lnTo>
                    <a:lnTo>
                      <a:pt x="42" y="3"/>
                    </a:lnTo>
                    <a:lnTo>
                      <a:pt x="47" y="2"/>
                    </a:lnTo>
                    <a:lnTo>
                      <a:pt x="48" y="9"/>
                    </a:lnTo>
                    <a:lnTo>
                      <a:pt x="43" y="10"/>
                    </a:lnTo>
                    <a:lnTo>
                      <a:pt x="35" y="14"/>
                    </a:lnTo>
                    <a:lnTo>
                      <a:pt x="25" y="17"/>
                    </a:lnTo>
                    <a:lnTo>
                      <a:pt x="18" y="17"/>
                    </a:lnTo>
                    <a:lnTo>
                      <a:pt x="14" y="15"/>
                    </a:lnTo>
                    <a:lnTo>
                      <a:pt x="8" y="12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2" name="Freeform 207"/>
              <p:cNvSpPr>
                <a:spLocks/>
              </p:cNvSpPr>
              <p:nvPr/>
            </p:nvSpPr>
            <p:spPr bwMode="auto">
              <a:xfrm>
                <a:off x="4724" y="3007"/>
                <a:ext cx="41" cy="16"/>
              </a:xfrm>
              <a:custGeom>
                <a:avLst/>
                <a:gdLst>
                  <a:gd name="T0" fmla="*/ 0 w 41"/>
                  <a:gd name="T1" fmla="*/ 9 h 16"/>
                  <a:gd name="T2" fmla="*/ 1 w 41"/>
                  <a:gd name="T3" fmla="*/ 10 h 16"/>
                  <a:gd name="T4" fmla="*/ 4 w 41"/>
                  <a:gd name="T5" fmla="*/ 12 h 16"/>
                  <a:gd name="T6" fmla="*/ 8 w 41"/>
                  <a:gd name="T7" fmla="*/ 15 h 16"/>
                  <a:gd name="T8" fmla="*/ 11 w 41"/>
                  <a:gd name="T9" fmla="*/ 16 h 16"/>
                  <a:gd name="T10" fmla="*/ 18 w 41"/>
                  <a:gd name="T11" fmla="*/ 15 h 16"/>
                  <a:gd name="T12" fmla="*/ 28 w 41"/>
                  <a:gd name="T13" fmla="*/ 12 h 16"/>
                  <a:gd name="T14" fmla="*/ 37 w 41"/>
                  <a:gd name="T15" fmla="*/ 10 h 16"/>
                  <a:gd name="T16" fmla="*/ 41 w 41"/>
                  <a:gd name="T17" fmla="*/ 9 h 16"/>
                  <a:gd name="T18" fmla="*/ 27 w 41"/>
                  <a:gd name="T19" fmla="*/ 0 h 16"/>
                  <a:gd name="T20" fmla="*/ 0 w 41"/>
                  <a:gd name="T21" fmla="*/ 9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6"/>
                  <a:gd name="T35" fmla="*/ 41 w 41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6">
                    <a:moveTo>
                      <a:pt x="0" y="9"/>
                    </a:moveTo>
                    <a:lnTo>
                      <a:pt x="1" y="10"/>
                    </a:lnTo>
                    <a:lnTo>
                      <a:pt x="4" y="12"/>
                    </a:lnTo>
                    <a:lnTo>
                      <a:pt x="8" y="15"/>
                    </a:lnTo>
                    <a:lnTo>
                      <a:pt x="11" y="16"/>
                    </a:lnTo>
                    <a:lnTo>
                      <a:pt x="18" y="15"/>
                    </a:lnTo>
                    <a:lnTo>
                      <a:pt x="28" y="12"/>
                    </a:lnTo>
                    <a:lnTo>
                      <a:pt x="37" y="10"/>
                    </a:lnTo>
                    <a:lnTo>
                      <a:pt x="41" y="9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2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3" name="Freeform 208"/>
              <p:cNvSpPr>
                <a:spLocks/>
              </p:cNvSpPr>
              <p:nvPr/>
            </p:nvSpPr>
            <p:spPr bwMode="auto">
              <a:xfrm>
                <a:off x="4685" y="3011"/>
                <a:ext cx="49" cy="34"/>
              </a:xfrm>
              <a:custGeom>
                <a:avLst/>
                <a:gdLst>
                  <a:gd name="T0" fmla="*/ 0 w 49"/>
                  <a:gd name="T1" fmla="*/ 9 h 34"/>
                  <a:gd name="T2" fmla="*/ 0 w 49"/>
                  <a:gd name="T3" fmla="*/ 26 h 34"/>
                  <a:gd name="T4" fmla="*/ 3 w 49"/>
                  <a:gd name="T5" fmla="*/ 27 h 34"/>
                  <a:gd name="T6" fmla="*/ 9 w 49"/>
                  <a:gd name="T7" fmla="*/ 30 h 34"/>
                  <a:gd name="T8" fmla="*/ 16 w 49"/>
                  <a:gd name="T9" fmla="*/ 32 h 34"/>
                  <a:gd name="T10" fmla="*/ 21 w 49"/>
                  <a:gd name="T11" fmla="*/ 34 h 34"/>
                  <a:gd name="T12" fmla="*/ 27 w 49"/>
                  <a:gd name="T13" fmla="*/ 33 h 34"/>
                  <a:gd name="T14" fmla="*/ 36 w 49"/>
                  <a:gd name="T15" fmla="*/ 29 h 34"/>
                  <a:gd name="T16" fmla="*/ 45 w 49"/>
                  <a:gd name="T17" fmla="*/ 26 h 34"/>
                  <a:gd name="T18" fmla="*/ 49 w 49"/>
                  <a:gd name="T19" fmla="*/ 24 h 34"/>
                  <a:gd name="T20" fmla="*/ 47 w 49"/>
                  <a:gd name="T21" fmla="*/ 13 h 34"/>
                  <a:gd name="T22" fmla="*/ 35 w 49"/>
                  <a:gd name="T23" fmla="*/ 0 h 34"/>
                  <a:gd name="T24" fmla="*/ 0 w 49"/>
                  <a:gd name="T25" fmla="*/ 9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4"/>
                  <a:gd name="T41" fmla="*/ 49 w 49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4">
                    <a:moveTo>
                      <a:pt x="0" y="9"/>
                    </a:moveTo>
                    <a:lnTo>
                      <a:pt x="0" y="26"/>
                    </a:lnTo>
                    <a:lnTo>
                      <a:pt x="3" y="27"/>
                    </a:lnTo>
                    <a:lnTo>
                      <a:pt x="9" y="30"/>
                    </a:lnTo>
                    <a:lnTo>
                      <a:pt x="16" y="32"/>
                    </a:lnTo>
                    <a:lnTo>
                      <a:pt x="21" y="34"/>
                    </a:lnTo>
                    <a:lnTo>
                      <a:pt x="27" y="33"/>
                    </a:lnTo>
                    <a:lnTo>
                      <a:pt x="36" y="29"/>
                    </a:lnTo>
                    <a:lnTo>
                      <a:pt x="45" y="26"/>
                    </a:lnTo>
                    <a:lnTo>
                      <a:pt x="49" y="24"/>
                    </a:lnTo>
                    <a:lnTo>
                      <a:pt x="47" y="13"/>
                    </a:lnTo>
                    <a:lnTo>
                      <a:pt x="3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28" name="Freeform 210"/>
            <p:cNvSpPr>
              <a:spLocks/>
            </p:cNvSpPr>
            <p:nvPr/>
          </p:nvSpPr>
          <p:spPr bwMode="auto">
            <a:xfrm>
              <a:off x="4688" y="3025"/>
              <a:ext cx="46" cy="18"/>
            </a:xfrm>
            <a:custGeom>
              <a:avLst/>
              <a:gdLst>
                <a:gd name="T0" fmla="*/ 0 w 46"/>
                <a:gd name="T1" fmla="*/ 0 h 18"/>
                <a:gd name="T2" fmla="*/ 3 w 46"/>
                <a:gd name="T3" fmla="*/ 2 h 18"/>
                <a:gd name="T4" fmla="*/ 8 w 46"/>
                <a:gd name="T5" fmla="*/ 5 h 18"/>
                <a:gd name="T6" fmla="*/ 14 w 46"/>
                <a:gd name="T7" fmla="*/ 8 h 18"/>
                <a:gd name="T8" fmla="*/ 18 w 46"/>
                <a:gd name="T9" fmla="*/ 9 h 18"/>
                <a:gd name="T10" fmla="*/ 24 w 46"/>
                <a:gd name="T11" fmla="*/ 8 h 18"/>
                <a:gd name="T12" fmla="*/ 33 w 46"/>
                <a:gd name="T13" fmla="*/ 5 h 18"/>
                <a:gd name="T14" fmla="*/ 41 w 46"/>
                <a:gd name="T15" fmla="*/ 3 h 18"/>
                <a:gd name="T16" fmla="*/ 45 w 46"/>
                <a:gd name="T17" fmla="*/ 2 h 18"/>
                <a:gd name="T18" fmla="*/ 46 w 46"/>
                <a:gd name="T19" fmla="*/ 10 h 18"/>
                <a:gd name="T20" fmla="*/ 42 w 46"/>
                <a:gd name="T21" fmla="*/ 11 h 18"/>
                <a:gd name="T22" fmla="*/ 34 w 46"/>
                <a:gd name="T23" fmla="*/ 14 h 18"/>
                <a:gd name="T24" fmla="*/ 25 w 46"/>
                <a:gd name="T25" fmla="*/ 17 h 18"/>
                <a:gd name="T26" fmla="*/ 18 w 46"/>
                <a:gd name="T27" fmla="*/ 18 h 18"/>
                <a:gd name="T28" fmla="*/ 13 w 46"/>
                <a:gd name="T29" fmla="*/ 16 h 18"/>
                <a:gd name="T30" fmla="*/ 7 w 46"/>
                <a:gd name="T31" fmla="*/ 13 h 18"/>
                <a:gd name="T32" fmla="*/ 2 w 46"/>
                <a:gd name="T33" fmla="*/ 10 h 18"/>
                <a:gd name="T34" fmla="*/ 0 w 46"/>
                <a:gd name="T35" fmla="*/ 9 h 18"/>
                <a:gd name="T36" fmla="*/ 0 w 46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8"/>
                <a:gd name="T59" fmla="*/ 46 w 4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8">
                  <a:moveTo>
                    <a:pt x="0" y="0"/>
                  </a:moveTo>
                  <a:lnTo>
                    <a:pt x="3" y="2"/>
                  </a:lnTo>
                  <a:lnTo>
                    <a:pt x="8" y="5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4" y="8"/>
                  </a:lnTo>
                  <a:lnTo>
                    <a:pt x="33" y="5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34" y="14"/>
                  </a:lnTo>
                  <a:lnTo>
                    <a:pt x="25" y="17"/>
                  </a:lnTo>
                  <a:lnTo>
                    <a:pt x="18" y="18"/>
                  </a:lnTo>
                  <a:lnTo>
                    <a:pt x="13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211"/>
            <p:cNvSpPr>
              <a:spLocks/>
            </p:cNvSpPr>
            <p:nvPr/>
          </p:nvSpPr>
          <p:spPr bwMode="auto">
            <a:xfrm>
              <a:off x="4691" y="3016"/>
              <a:ext cx="41" cy="14"/>
            </a:xfrm>
            <a:custGeom>
              <a:avLst/>
              <a:gdLst>
                <a:gd name="T0" fmla="*/ 0 w 41"/>
                <a:gd name="T1" fmla="*/ 7 h 14"/>
                <a:gd name="T2" fmla="*/ 1 w 41"/>
                <a:gd name="T3" fmla="*/ 8 h 14"/>
                <a:gd name="T4" fmla="*/ 5 w 41"/>
                <a:gd name="T5" fmla="*/ 10 h 14"/>
                <a:gd name="T6" fmla="*/ 8 w 41"/>
                <a:gd name="T7" fmla="*/ 13 h 14"/>
                <a:gd name="T8" fmla="*/ 12 w 41"/>
                <a:gd name="T9" fmla="*/ 14 h 14"/>
                <a:gd name="T10" fmla="*/ 18 w 41"/>
                <a:gd name="T11" fmla="*/ 13 h 14"/>
                <a:gd name="T12" fmla="*/ 28 w 41"/>
                <a:gd name="T13" fmla="*/ 11 h 14"/>
                <a:gd name="T14" fmla="*/ 37 w 41"/>
                <a:gd name="T15" fmla="*/ 9 h 14"/>
                <a:gd name="T16" fmla="*/ 41 w 41"/>
                <a:gd name="T17" fmla="*/ 8 h 14"/>
                <a:gd name="T18" fmla="*/ 28 w 41"/>
                <a:gd name="T19" fmla="*/ 0 h 14"/>
                <a:gd name="T20" fmla="*/ 0 w 41"/>
                <a:gd name="T21" fmla="*/ 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4"/>
                <a:gd name="T35" fmla="*/ 41 w 4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4">
                  <a:moveTo>
                    <a:pt x="0" y="7"/>
                  </a:moveTo>
                  <a:lnTo>
                    <a:pt x="1" y="8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12" y="14"/>
                  </a:lnTo>
                  <a:lnTo>
                    <a:pt x="18" y="13"/>
                  </a:lnTo>
                  <a:lnTo>
                    <a:pt x="28" y="11"/>
                  </a:lnTo>
                  <a:lnTo>
                    <a:pt x="37" y="9"/>
                  </a:lnTo>
                  <a:lnTo>
                    <a:pt x="41" y="8"/>
                  </a:lnTo>
                  <a:lnTo>
                    <a:pt x="2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212"/>
            <p:cNvSpPr>
              <a:spLocks/>
            </p:cNvSpPr>
            <p:nvPr/>
          </p:nvSpPr>
          <p:spPr bwMode="auto">
            <a:xfrm>
              <a:off x="4638" y="3024"/>
              <a:ext cx="62" cy="34"/>
            </a:xfrm>
            <a:custGeom>
              <a:avLst/>
              <a:gdLst>
                <a:gd name="T0" fmla="*/ 0 w 62"/>
                <a:gd name="T1" fmla="*/ 10 h 34"/>
                <a:gd name="T2" fmla="*/ 0 w 62"/>
                <a:gd name="T3" fmla="*/ 25 h 34"/>
                <a:gd name="T4" fmla="*/ 3 w 62"/>
                <a:gd name="T5" fmla="*/ 26 h 34"/>
                <a:gd name="T6" fmla="*/ 11 w 62"/>
                <a:gd name="T7" fmla="*/ 29 h 34"/>
                <a:gd name="T8" fmla="*/ 21 w 62"/>
                <a:gd name="T9" fmla="*/ 32 h 34"/>
                <a:gd name="T10" fmla="*/ 26 w 62"/>
                <a:gd name="T11" fmla="*/ 34 h 34"/>
                <a:gd name="T12" fmla="*/ 29 w 62"/>
                <a:gd name="T13" fmla="*/ 34 h 34"/>
                <a:gd name="T14" fmla="*/ 33 w 62"/>
                <a:gd name="T15" fmla="*/ 33 h 34"/>
                <a:gd name="T16" fmla="*/ 39 w 62"/>
                <a:gd name="T17" fmla="*/ 31 h 34"/>
                <a:gd name="T18" fmla="*/ 45 w 62"/>
                <a:gd name="T19" fmla="*/ 29 h 34"/>
                <a:gd name="T20" fmla="*/ 52 w 62"/>
                <a:gd name="T21" fmla="*/ 27 h 34"/>
                <a:gd name="T22" fmla="*/ 57 w 62"/>
                <a:gd name="T23" fmla="*/ 26 h 34"/>
                <a:gd name="T24" fmla="*/ 61 w 62"/>
                <a:gd name="T25" fmla="*/ 24 h 34"/>
                <a:gd name="T26" fmla="*/ 62 w 62"/>
                <a:gd name="T27" fmla="*/ 24 h 34"/>
                <a:gd name="T28" fmla="*/ 59 w 62"/>
                <a:gd name="T29" fmla="*/ 12 h 34"/>
                <a:gd name="T30" fmla="*/ 43 w 62"/>
                <a:gd name="T31" fmla="*/ 0 h 34"/>
                <a:gd name="T32" fmla="*/ 0 w 62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34"/>
                <a:gd name="T53" fmla="*/ 62 w 6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34">
                  <a:moveTo>
                    <a:pt x="0" y="1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1" y="29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3" y="33"/>
                  </a:lnTo>
                  <a:lnTo>
                    <a:pt x="39" y="31"/>
                  </a:lnTo>
                  <a:lnTo>
                    <a:pt x="45" y="29"/>
                  </a:lnTo>
                  <a:lnTo>
                    <a:pt x="52" y="27"/>
                  </a:lnTo>
                  <a:lnTo>
                    <a:pt x="57" y="26"/>
                  </a:lnTo>
                  <a:lnTo>
                    <a:pt x="61" y="24"/>
                  </a:lnTo>
                  <a:lnTo>
                    <a:pt x="62" y="24"/>
                  </a:lnTo>
                  <a:lnTo>
                    <a:pt x="59" y="12"/>
                  </a:lnTo>
                  <a:lnTo>
                    <a:pt x="4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213"/>
            <p:cNvSpPr>
              <a:spLocks/>
            </p:cNvSpPr>
            <p:nvPr/>
          </p:nvSpPr>
          <p:spPr bwMode="auto">
            <a:xfrm>
              <a:off x="4641" y="3038"/>
              <a:ext cx="59" cy="17"/>
            </a:xfrm>
            <a:custGeom>
              <a:avLst/>
              <a:gdLst>
                <a:gd name="T0" fmla="*/ 0 w 59"/>
                <a:gd name="T1" fmla="*/ 0 h 17"/>
                <a:gd name="T2" fmla="*/ 4 w 59"/>
                <a:gd name="T3" fmla="*/ 2 h 17"/>
                <a:gd name="T4" fmla="*/ 11 w 59"/>
                <a:gd name="T5" fmla="*/ 5 h 17"/>
                <a:gd name="T6" fmla="*/ 18 w 59"/>
                <a:gd name="T7" fmla="*/ 7 h 17"/>
                <a:gd name="T8" fmla="*/ 23 w 59"/>
                <a:gd name="T9" fmla="*/ 7 h 17"/>
                <a:gd name="T10" fmla="*/ 26 w 59"/>
                <a:gd name="T11" fmla="*/ 7 h 17"/>
                <a:gd name="T12" fmla="*/ 30 w 59"/>
                <a:gd name="T13" fmla="*/ 6 h 17"/>
                <a:gd name="T14" fmla="*/ 35 w 59"/>
                <a:gd name="T15" fmla="*/ 5 h 17"/>
                <a:gd name="T16" fmla="*/ 41 w 59"/>
                <a:gd name="T17" fmla="*/ 4 h 17"/>
                <a:gd name="T18" fmla="*/ 48 w 59"/>
                <a:gd name="T19" fmla="*/ 4 h 17"/>
                <a:gd name="T20" fmla="*/ 52 w 59"/>
                <a:gd name="T21" fmla="*/ 3 h 17"/>
                <a:gd name="T22" fmla="*/ 56 w 59"/>
                <a:gd name="T23" fmla="*/ 2 h 17"/>
                <a:gd name="T24" fmla="*/ 57 w 59"/>
                <a:gd name="T25" fmla="*/ 2 h 17"/>
                <a:gd name="T26" fmla="*/ 59 w 59"/>
                <a:gd name="T27" fmla="*/ 10 h 17"/>
                <a:gd name="T28" fmla="*/ 58 w 59"/>
                <a:gd name="T29" fmla="*/ 10 h 17"/>
                <a:gd name="T30" fmla="*/ 54 w 59"/>
                <a:gd name="T31" fmla="*/ 11 h 17"/>
                <a:gd name="T32" fmla="*/ 50 w 59"/>
                <a:gd name="T33" fmla="*/ 13 h 17"/>
                <a:gd name="T34" fmla="*/ 44 w 59"/>
                <a:gd name="T35" fmla="*/ 14 h 17"/>
                <a:gd name="T36" fmla="*/ 37 w 59"/>
                <a:gd name="T37" fmla="*/ 16 h 17"/>
                <a:gd name="T38" fmla="*/ 31 w 59"/>
                <a:gd name="T39" fmla="*/ 17 h 17"/>
                <a:gd name="T40" fmla="*/ 26 w 59"/>
                <a:gd name="T41" fmla="*/ 17 h 17"/>
                <a:gd name="T42" fmla="*/ 23 w 59"/>
                <a:gd name="T43" fmla="*/ 17 h 17"/>
                <a:gd name="T44" fmla="*/ 17 w 59"/>
                <a:gd name="T45" fmla="*/ 15 h 17"/>
                <a:gd name="T46" fmla="*/ 9 w 59"/>
                <a:gd name="T47" fmla="*/ 13 h 17"/>
                <a:gd name="T48" fmla="*/ 3 w 59"/>
                <a:gd name="T49" fmla="*/ 10 h 17"/>
                <a:gd name="T50" fmla="*/ 0 w 59"/>
                <a:gd name="T51" fmla="*/ 8 h 17"/>
                <a:gd name="T52" fmla="*/ 0 w 59"/>
                <a:gd name="T53" fmla="*/ 0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"/>
                <a:gd name="T82" fmla="*/ 0 h 17"/>
                <a:gd name="T83" fmla="*/ 59 w 59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" h="17">
                  <a:moveTo>
                    <a:pt x="0" y="0"/>
                  </a:moveTo>
                  <a:lnTo>
                    <a:pt x="4" y="2"/>
                  </a:lnTo>
                  <a:lnTo>
                    <a:pt x="11" y="5"/>
                  </a:lnTo>
                  <a:lnTo>
                    <a:pt x="18" y="7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30" y="6"/>
                  </a:lnTo>
                  <a:lnTo>
                    <a:pt x="35" y="5"/>
                  </a:lnTo>
                  <a:lnTo>
                    <a:pt x="41" y="4"/>
                  </a:lnTo>
                  <a:lnTo>
                    <a:pt x="48" y="4"/>
                  </a:lnTo>
                  <a:lnTo>
                    <a:pt x="52" y="3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4" y="11"/>
                  </a:lnTo>
                  <a:lnTo>
                    <a:pt x="50" y="13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31" y="17"/>
                  </a:lnTo>
                  <a:lnTo>
                    <a:pt x="26" y="17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214"/>
            <p:cNvSpPr>
              <a:spLocks/>
            </p:cNvSpPr>
            <p:nvPr/>
          </p:nvSpPr>
          <p:spPr bwMode="auto">
            <a:xfrm>
              <a:off x="4645" y="3027"/>
              <a:ext cx="52" cy="16"/>
            </a:xfrm>
            <a:custGeom>
              <a:avLst/>
              <a:gdLst>
                <a:gd name="T0" fmla="*/ 0 w 52"/>
                <a:gd name="T1" fmla="*/ 9 h 16"/>
                <a:gd name="T2" fmla="*/ 2 w 52"/>
                <a:gd name="T3" fmla="*/ 10 h 16"/>
                <a:gd name="T4" fmla="*/ 6 w 52"/>
                <a:gd name="T5" fmla="*/ 12 h 16"/>
                <a:gd name="T6" fmla="*/ 11 w 52"/>
                <a:gd name="T7" fmla="*/ 15 h 16"/>
                <a:gd name="T8" fmla="*/ 16 w 52"/>
                <a:gd name="T9" fmla="*/ 16 h 16"/>
                <a:gd name="T10" fmla="*/ 19 w 52"/>
                <a:gd name="T11" fmla="*/ 16 h 16"/>
                <a:gd name="T12" fmla="*/ 23 w 52"/>
                <a:gd name="T13" fmla="*/ 15 h 16"/>
                <a:gd name="T14" fmla="*/ 29 w 52"/>
                <a:gd name="T15" fmla="*/ 14 h 16"/>
                <a:gd name="T16" fmla="*/ 35 w 52"/>
                <a:gd name="T17" fmla="*/ 12 h 16"/>
                <a:gd name="T18" fmla="*/ 42 w 52"/>
                <a:gd name="T19" fmla="*/ 11 h 16"/>
                <a:gd name="T20" fmla="*/ 47 w 52"/>
                <a:gd name="T21" fmla="*/ 10 h 16"/>
                <a:gd name="T22" fmla="*/ 51 w 52"/>
                <a:gd name="T23" fmla="*/ 9 h 16"/>
                <a:gd name="T24" fmla="*/ 52 w 52"/>
                <a:gd name="T25" fmla="*/ 9 h 16"/>
                <a:gd name="T26" fmla="*/ 35 w 52"/>
                <a:gd name="T27" fmla="*/ 0 h 16"/>
                <a:gd name="T28" fmla="*/ 0 w 52"/>
                <a:gd name="T29" fmla="*/ 9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6"/>
                <a:gd name="T47" fmla="*/ 52 w 5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6">
                  <a:moveTo>
                    <a:pt x="0" y="9"/>
                  </a:moveTo>
                  <a:lnTo>
                    <a:pt x="2" y="10"/>
                  </a:lnTo>
                  <a:lnTo>
                    <a:pt x="6" y="12"/>
                  </a:lnTo>
                  <a:lnTo>
                    <a:pt x="11" y="15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3" y="15"/>
                  </a:lnTo>
                  <a:lnTo>
                    <a:pt x="29" y="14"/>
                  </a:lnTo>
                  <a:lnTo>
                    <a:pt x="35" y="12"/>
                  </a:lnTo>
                  <a:lnTo>
                    <a:pt x="42" y="11"/>
                  </a:lnTo>
                  <a:lnTo>
                    <a:pt x="47" y="10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3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215"/>
            <p:cNvSpPr>
              <a:spLocks/>
            </p:cNvSpPr>
            <p:nvPr/>
          </p:nvSpPr>
          <p:spPr bwMode="auto">
            <a:xfrm>
              <a:off x="4919" y="2979"/>
              <a:ext cx="50" cy="34"/>
            </a:xfrm>
            <a:custGeom>
              <a:avLst/>
              <a:gdLst>
                <a:gd name="T0" fmla="*/ 0 w 50"/>
                <a:gd name="T1" fmla="*/ 9 h 34"/>
                <a:gd name="T2" fmla="*/ 0 w 50"/>
                <a:gd name="T3" fmla="*/ 25 h 34"/>
                <a:gd name="T4" fmla="*/ 3 w 50"/>
                <a:gd name="T5" fmla="*/ 26 h 34"/>
                <a:gd name="T6" fmla="*/ 10 w 50"/>
                <a:gd name="T7" fmla="*/ 29 h 34"/>
                <a:gd name="T8" fmla="*/ 17 w 50"/>
                <a:gd name="T9" fmla="*/ 32 h 34"/>
                <a:gd name="T10" fmla="*/ 21 w 50"/>
                <a:gd name="T11" fmla="*/ 34 h 34"/>
                <a:gd name="T12" fmla="*/ 27 w 50"/>
                <a:gd name="T13" fmla="*/ 33 h 34"/>
                <a:gd name="T14" fmla="*/ 37 w 50"/>
                <a:gd name="T15" fmla="*/ 29 h 34"/>
                <a:gd name="T16" fmla="*/ 46 w 50"/>
                <a:gd name="T17" fmla="*/ 26 h 34"/>
                <a:gd name="T18" fmla="*/ 50 w 50"/>
                <a:gd name="T19" fmla="*/ 24 h 34"/>
                <a:gd name="T20" fmla="*/ 48 w 50"/>
                <a:gd name="T21" fmla="*/ 12 h 34"/>
                <a:gd name="T22" fmla="*/ 34 w 50"/>
                <a:gd name="T23" fmla="*/ 0 h 34"/>
                <a:gd name="T24" fmla="*/ 0 w 50"/>
                <a:gd name="T25" fmla="*/ 9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4"/>
                <a:gd name="T41" fmla="*/ 50 w 5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4">
                  <a:moveTo>
                    <a:pt x="0" y="9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7" y="32"/>
                  </a:lnTo>
                  <a:lnTo>
                    <a:pt x="21" y="34"/>
                  </a:lnTo>
                  <a:lnTo>
                    <a:pt x="27" y="33"/>
                  </a:lnTo>
                  <a:lnTo>
                    <a:pt x="37" y="29"/>
                  </a:lnTo>
                  <a:lnTo>
                    <a:pt x="46" y="26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3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Freeform 216"/>
            <p:cNvSpPr>
              <a:spLocks/>
            </p:cNvSpPr>
            <p:nvPr/>
          </p:nvSpPr>
          <p:spPr bwMode="auto">
            <a:xfrm>
              <a:off x="4921" y="2993"/>
              <a:ext cx="48" cy="17"/>
            </a:xfrm>
            <a:custGeom>
              <a:avLst/>
              <a:gdLst>
                <a:gd name="T0" fmla="*/ 0 w 48"/>
                <a:gd name="T1" fmla="*/ 0 h 17"/>
                <a:gd name="T2" fmla="*/ 4 w 48"/>
                <a:gd name="T3" fmla="*/ 2 h 17"/>
                <a:gd name="T4" fmla="*/ 10 w 48"/>
                <a:gd name="T5" fmla="*/ 4 h 17"/>
                <a:gd name="T6" fmla="*/ 15 w 48"/>
                <a:gd name="T7" fmla="*/ 7 h 17"/>
                <a:gd name="T8" fmla="*/ 19 w 48"/>
                <a:gd name="T9" fmla="*/ 8 h 17"/>
                <a:gd name="T10" fmla="*/ 25 w 48"/>
                <a:gd name="T11" fmla="*/ 7 h 17"/>
                <a:gd name="T12" fmla="*/ 35 w 48"/>
                <a:gd name="T13" fmla="*/ 4 h 17"/>
                <a:gd name="T14" fmla="*/ 43 w 48"/>
                <a:gd name="T15" fmla="*/ 3 h 17"/>
                <a:gd name="T16" fmla="*/ 47 w 48"/>
                <a:gd name="T17" fmla="*/ 2 h 17"/>
                <a:gd name="T18" fmla="*/ 48 w 48"/>
                <a:gd name="T19" fmla="*/ 10 h 17"/>
                <a:gd name="T20" fmla="*/ 44 w 48"/>
                <a:gd name="T21" fmla="*/ 11 h 17"/>
                <a:gd name="T22" fmla="*/ 36 w 48"/>
                <a:gd name="T23" fmla="*/ 14 h 17"/>
                <a:gd name="T24" fmla="*/ 25 w 48"/>
                <a:gd name="T25" fmla="*/ 17 h 17"/>
                <a:gd name="T26" fmla="*/ 19 w 48"/>
                <a:gd name="T27" fmla="*/ 17 h 17"/>
                <a:gd name="T28" fmla="*/ 15 w 48"/>
                <a:gd name="T29" fmla="*/ 15 h 17"/>
                <a:gd name="T30" fmla="*/ 9 w 48"/>
                <a:gd name="T31" fmla="*/ 13 h 17"/>
                <a:gd name="T32" fmla="*/ 2 w 48"/>
                <a:gd name="T33" fmla="*/ 10 h 17"/>
                <a:gd name="T34" fmla="*/ 0 w 48"/>
                <a:gd name="T35" fmla="*/ 9 h 17"/>
                <a:gd name="T36" fmla="*/ 0 w 48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7"/>
                <a:gd name="T59" fmla="*/ 48 w 48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7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5" y="7"/>
                  </a:lnTo>
                  <a:lnTo>
                    <a:pt x="35" y="4"/>
                  </a:lnTo>
                  <a:lnTo>
                    <a:pt x="43" y="3"/>
                  </a:lnTo>
                  <a:lnTo>
                    <a:pt x="47" y="2"/>
                  </a:lnTo>
                  <a:lnTo>
                    <a:pt x="48" y="10"/>
                  </a:lnTo>
                  <a:lnTo>
                    <a:pt x="44" y="11"/>
                  </a:lnTo>
                  <a:lnTo>
                    <a:pt x="36" y="14"/>
                  </a:lnTo>
                  <a:lnTo>
                    <a:pt x="25" y="17"/>
                  </a:lnTo>
                  <a:lnTo>
                    <a:pt x="19" y="17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Freeform 217"/>
            <p:cNvSpPr>
              <a:spLocks/>
            </p:cNvSpPr>
            <p:nvPr/>
          </p:nvSpPr>
          <p:spPr bwMode="auto">
            <a:xfrm>
              <a:off x="4925" y="2982"/>
              <a:ext cx="42" cy="16"/>
            </a:xfrm>
            <a:custGeom>
              <a:avLst/>
              <a:gdLst>
                <a:gd name="T0" fmla="*/ 0 w 42"/>
                <a:gd name="T1" fmla="*/ 9 h 16"/>
                <a:gd name="T2" fmla="*/ 1 w 42"/>
                <a:gd name="T3" fmla="*/ 10 h 16"/>
                <a:gd name="T4" fmla="*/ 6 w 42"/>
                <a:gd name="T5" fmla="*/ 12 h 16"/>
                <a:gd name="T6" fmla="*/ 9 w 42"/>
                <a:gd name="T7" fmla="*/ 15 h 16"/>
                <a:gd name="T8" fmla="*/ 13 w 42"/>
                <a:gd name="T9" fmla="*/ 16 h 16"/>
                <a:gd name="T10" fmla="*/ 19 w 42"/>
                <a:gd name="T11" fmla="*/ 15 h 16"/>
                <a:gd name="T12" fmla="*/ 28 w 42"/>
                <a:gd name="T13" fmla="*/ 12 h 16"/>
                <a:gd name="T14" fmla="*/ 38 w 42"/>
                <a:gd name="T15" fmla="*/ 10 h 16"/>
                <a:gd name="T16" fmla="*/ 42 w 42"/>
                <a:gd name="T17" fmla="*/ 9 h 16"/>
                <a:gd name="T18" fmla="*/ 27 w 42"/>
                <a:gd name="T19" fmla="*/ 0 h 16"/>
                <a:gd name="T20" fmla="*/ 0 w 42"/>
                <a:gd name="T21" fmla="*/ 9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6"/>
                <a:gd name="T35" fmla="*/ 42 w 4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6">
                  <a:moveTo>
                    <a:pt x="0" y="9"/>
                  </a:moveTo>
                  <a:lnTo>
                    <a:pt x="1" y="10"/>
                  </a:lnTo>
                  <a:lnTo>
                    <a:pt x="6" y="12"/>
                  </a:lnTo>
                  <a:lnTo>
                    <a:pt x="9" y="15"/>
                  </a:lnTo>
                  <a:lnTo>
                    <a:pt x="13" y="16"/>
                  </a:lnTo>
                  <a:lnTo>
                    <a:pt x="19" y="15"/>
                  </a:lnTo>
                  <a:lnTo>
                    <a:pt x="28" y="12"/>
                  </a:lnTo>
                  <a:lnTo>
                    <a:pt x="38" y="10"/>
                  </a:lnTo>
                  <a:lnTo>
                    <a:pt x="42" y="9"/>
                  </a:lnTo>
                  <a:lnTo>
                    <a:pt x="2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Freeform 218"/>
            <p:cNvSpPr>
              <a:spLocks/>
            </p:cNvSpPr>
            <p:nvPr/>
          </p:nvSpPr>
          <p:spPr bwMode="auto">
            <a:xfrm>
              <a:off x="4883" y="2988"/>
              <a:ext cx="49" cy="34"/>
            </a:xfrm>
            <a:custGeom>
              <a:avLst/>
              <a:gdLst>
                <a:gd name="T0" fmla="*/ 0 w 49"/>
                <a:gd name="T1" fmla="*/ 8 h 34"/>
                <a:gd name="T2" fmla="*/ 0 w 49"/>
                <a:gd name="T3" fmla="*/ 24 h 34"/>
                <a:gd name="T4" fmla="*/ 3 w 49"/>
                <a:gd name="T5" fmla="*/ 25 h 34"/>
                <a:gd name="T6" fmla="*/ 9 w 49"/>
                <a:gd name="T7" fmla="*/ 29 h 34"/>
                <a:gd name="T8" fmla="*/ 16 w 49"/>
                <a:gd name="T9" fmla="*/ 32 h 34"/>
                <a:gd name="T10" fmla="*/ 21 w 49"/>
                <a:gd name="T11" fmla="*/ 34 h 34"/>
                <a:gd name="T12" fmla="*/ 26 w 49"/>
                <a:gd name="T13" fmla="*/ 32 h 34"/>
                <a:gd name="T14" fmla="*/ 36 w 49"/>
                <a:gd name="T15" fmla="*/ 29 h 34"/>
                <a:gd name="T16" fmla="*/ 44 w 49"/>
                <a:gd name="T17" fmla="*/ 25 h 34"/>
                <a:gd name="T18" fmla="*/ 49 w 49"/>
                <a:gd name="T19" fmla="*/ 23 h 34"/>
                <a:gd name="T20" fmla="*/ 48 w 49"/>
                <a:gd name="T21" fmla="*/ 12 h 34"/>
                <a:gd name="T22" fmla="*/ 34 w 49"/>
                <a:gd name="T23" fmla="*/ 0 h 34"/>
                <a:gd name="T24" fmla="*/ 0 w 49"/>
                <a:gd name="T25" fmla="*/ 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34"/>
                <a:gd name="T41" fmla="*/ 49 w 4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34">
                  <a:moveTo>
                    <a:pt x="0" y="8"/>
                  </a:moveTo>
                  <a:lnTo>
                    <a:pt x="0" y="24"/>
                  </a:lnTo>
                  <a:lnTo>
                    <a:pt x="3" y="25"/>
                  </a:lnTo>
                  <a:lnTo>
                    <a:pt x="9" y="29"/>
                  </a:lnTo>
                  <a:lnTo>
                    <a:pt x="16" y="32"/>
                  </a:lnTo>
                  <a:lnTo>
                    <a:pt x="21" y="34"/>
                  </a:lnTo>
                  <a:lnTo>
                    <a:pt x="26" y="32"/>
                  </a:lnTo>
                  <a:lnTo>
                    <a:pt x="36" y="29"/>
                  </a:lnTo>
                  <a:lnTo>
                    <a:pt x="44" y="25"/>
                  </a:lnTo>
                  <a:lnTo>
                    <a:pt x="49" y="23"/>
                  </a:lnTo>
                  <a:lnTo>
                    <a:pt x="48" y="12"/>
                  </a:lnTo>
                  <a:lnTo>
                    <a:pt x="3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Freeform 219"/>
            <p:cNvSpPr>
              <a:spLocks/>
            </p:cNvSpPr>
            <p:nvPr/>
          </p:nvSpPr>
          <p:spPr bwMode="auto">
            <a:xfrm>
              <a:off x="4886" y="3001"/>
              <a:ext cx="46" cy="18"/>
            </a:xfrm>
            <a:custGeom>
              <a:avLst/>
              <a:gdLst>
                <a:gd name="T0" fmla="*/ 0 w 46"/>
                <a:gd name="T1" fmla="*/ 0 h 18"/>
                <a:gd name="T2" fmla="*/ 3 w 46"/>
                <a:gd name="T3" fmla="*/ 2 h 18"/>
                <a:gd name="T4" fmla="*/ 8 w 46"/>
                <a:gd name="T5" fmla="*/ 5 h 18"/>
                <a:gd name="T6" fmla="*/ 13 w 46"/>
                <a:gd name="T7" fmla="*/ 7 h 18"/>
                <a:gd name="T8" fmla="*/ 18 w 46"/>
                <a:gd name="T9" fmla="*/ 8 h 18"/>
                <a:gd name="T10" fmla="*/ 24 w 46"/>
                <a:gd name="T11" fmla="*/ 7 h 18"/>
                <a:gd name="T12" fmla="*/ 33 w 46"/>
                <a:gd name="T13" fmla="*/ 5 h 18"/>
                <a:gd name="T14" fmla="*/ 41 w 46"/>
                <a:gd name="T15" fmla="*/ 3 h 18"/>
                <a:gd name="T16" fmla="*/ 46 w 46"/>
                <a:gd name="T17" fmla="*/ 2 h 18"/>
                <a:gd name="T18" fmla="*/ 46 w 46"/>
                <a:gd name="T19" fmla="*/ 10 h 18"/>
                <a:gd name="T20" fmla="*/ 41 w 46"/>
                <a:gd name="T21" fmla="*/ 11 h 18"/>
                <a:gd name="T22" fmla="*/ 33 w 46"/>
                <a:gd name="T23" fmla="*/ 15 h 18"/>
                <a:gd name="T24" fmla="*/ 24 w 46"/>
                <a:gd name="T25" fmla="*/ 18 h 18"/>
                <a:gd name="T26" fmla="*/ 18 w 46"/>
                <a:gd name="T27" fmla="*/ 18 h 18"/>
                <a:gd name="T28" fmla="*/ 13 w 46"/>
                <a:gd name="T29" fmla="*/ 16 h 18"/>
                <a:gd name="T30" fmla="*/ 7 w 46"/>
                <a:gd name="T31" fmla="*/ 12 h 18"/>
                <a:gd name="T32" fmla="*/ 2 w 46"/>
                <a:gd name="T33" fmla="*/ 9 h 18"/>
                <a:gd name="T34" fmla="*/ 0 w 46"/>
                <a:gd name="T35" fmla="*/ 8 h 18"/>
                <a:gd name="T36" fmla="*/ 0 w 46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8"/>
                <a:gd name="T59" fmla="*/ 46 w 4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8">
                  <a:moveTo>
                    <a:pt x="0" y="0"/>
                  </a:moveTo>
                  <a:lnTo>
                    <a:pt x="3" y="2"/>
                  </a:lnTo>
                  <a:lnTo>
                    <a:pt x="8" y="5"/>
                  </a:lnTo>
                  <a:lnTo>
                    <a:pt x="13" y="7"/>
                  </a:lnTo>
                  <a:lnTo>
                    <a:pt x="18" y="8"/>
                  </a:lnTo>
                  <a:lnTo>
                    <a:pt x="24" y="7"/>
                  </a:lnTo>
                  <a:lnTo>
                    <a:pt x="33" y="5"/>
                  </a:lnTo>
                  <a:lnTo>
                    <a:pt x="41" y="3"/>
                  </a:lnTo>
                  <a:lnTo>
                    <a:pt x="46" y="2"/>
                  </a:lnTo>
                  <a:lnTo>
                    <a:pt x="46" y="10"/>
                  </a:lnTo>
                  <a:lnTo>
                    <a:pt x="41" y="11"/>
                  </a:lnTo>
                  <a:lnTo>
                    <a:pt x="33" y="15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Freeform 220"/>
            <p:cNvSpPr>
              <a:spLocks/>
            </p:cNvSpPr>
            <p:nvPr/>
          </p:nvSpPr>
          <p:spPr bwMode="auto">
            <a:xfrm>
              <a:off x="4889" y="2991"/>
              <a:ext cx="42" cy="15"/>
            </a:xfrm>
            <a:custGeom>
              <a:avLst/>
              <a:gdLst>
                <a:gd name="T0" fmla="*/ 0 w 42"/>
                <a:gd name="T1" fmla="*/ 9 h 15"/>
                <a:gd name="T2" fmla="*/ 1 w 42"/>
                <a:gd name="T3" fmla="*/ 10 h 15"/>
                <a:gd name="T4" fmla="*/ 4 w 42"/>
                <a:gd name="T5" fmla="*/ 12 h 15"/>
                <a:gd name="T6" fmla="*/ 8 w 42"/>
                <a:gd name="T7" fmla="*/ 14 h 15"/>
                <a:gd name="T8" fmla="*/ 11 w 42"/>
                <a:gd name="T9" fmla="*/ 15 h 15"/>
                <a:gd name="T10" fmla="*/ 18 w 42"/>
                <a:gd name="T11" fmla="*/ 14 h 15"/>
                <a:gd name="T12" fmla="*/ 28 w 42"/>
                <a:gd name="T13" fmla="*/ 12 h 15"/>
                <a:gd name="T14" fmla="*/ 37 w 42"/>
                <a:gd name="T15" fmla="*/ 10 h 15"/>
                <a:gd name="T16" fmla="*/ 42 w 42"/>
                <a:gd name="T17" fmla="*/ 9 h 15"/>
                <a:gd name="T18" fmla="*/ 27 w 42"/>
                <a:gd name="T19" fmla="*/ 0 h 15"/>
                <a:gd name="T20" fmla="*/ 0 w 42"/>
                <a:gd name="T21" fmla="*/ 9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5"/>
                <a:gd name="T35" fmla="*/ 42 w 42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5">
                  <a:moveTo>
                    <a:pt x="0" y="9"/>
                  </a:moveTo>
                  <a:lnTo>
                    <a:pt x="1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11" y="15"/>
                  </a:lnTo>
                  <a:lnTo>
                    <a:pt x="18" y="14"/>
                  </a:lnTo>
                  <a:lnTo>
                    <a:pt x="28" y="12"/>
                  </a:lnTo>
                  <a:lnTo>
                    <a:pt x="37" y="10"/>
                  </a:lnTo>
                  <a:lnTo>
                    <a:pt x="42" y="9"/>
                  </a:lnTo>
                  <a:lnTo>
                    <a:pt x="2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Freeform 221"/>
            <p:cNvSpPr>
              <a:spLocks/>
            </p:cNvSpPr>
            <p:nvPr/>
          </p:nvSpPr>
          <p:spPr bwMode="auto">
            <a:xfrm>
              <a:off x="4845" y="2995"/>
              <a:ext cx="50" cy="34"/>
            </a:xfrm>
            <a:custGeom>
              <a:avLst/>
              <a:gdLst>
                <a:gd name="T0" fmla="*/ 0 w 50"/>
                <a:gd name="T1" fmla="*/ 9 h 34"/>
                <a:gd name="T2" fmla="*/ 1 w 50"/>
                <a:gd name="T3" fmla="*/ 26 h 34"/>
                <a:gd name="T4" fmla="*/ 5 w 50"/>
                <a:gd name="T5" fmla="*/ 27 h 34"/>
                <a:gd name="T6" fmla="*/ 11 w 50"/>
                <a:gd name="T7" fmla="*/ 30 h 34"/>
                <a:gd name="T8" fmla="*/ 18 w 50"/>
                <a:gd name="T9" fmla="*/ 32 h 34"/>
                <a:gd name="T10" fmla="*/ 22 w 50"/>
                <a:gd name="T11" fmla="*/ 34 h 34"/>
                <a:gd name="T12" fmla="*/ 27 w 50"/>
                <a:gd name="T13" fmla="*/ 33 h 34"/>
                <a:gd name="T14" fmla="*/ 38 w 50"/>
                <a:gd name="T15" fmla="*/ 29 h 34"/>
                <a:gd name="T16" fmla="*/ 46 w 50"/>
                <a:gd name="T17" fmla="*/ 26 h 34"/>
                <a:gd name="T18" fmla="*/ 50 w 50"/>
                <a:gd name="T19" fmla="*/ 24 h 34"/>
                <a:gd name="T20" fmla="*/ 48 w 50"/>
                <a:gd name="T21" fmla="*/ 12 h 34"/>
                <a:gd name="T22" fmla="*/ 36 w 50"/>
                <a:gd name="T23" fmla="*/ 0 h 34"/>
                <a:gd name="T24" fmla="*/ 0 w 50"/>
                <a:gd name="T25" fmla="*/ 9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4"/>
                <a:gd name="T41" fmla="*/ 50 w 5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4">
                  <a:moveTo>
                    <a:pt x="0" y="9"/>
                  </a:moveTo>
                  <a:lnTo>
                    <a:pt x="1" y="26"/>
                  </a:lnTo>
                  <a:lnTo>
                    <a:pt x="5" y="27"/>
                  </a:lnTo>
                  <a:lnTo>
                    <a:pt x="11" y="30"/>
                  </a:lnTo>
                  <a:lnTo>
                    <a:pt x="18" y="32"/>
                  </a:lnTo>
                  <a:lnTo>
                    <a:pt x="22" y="34"/>
                  </a:lnTo>
                  <a:lnTo>
                    <a:pt x="27" y="33"/>
                  </a:lnTo>
                  <a:lnTo>
                    <a:pt x="38" y="29"/>
                  </a:lnTo>
                  <a:lnTo>
                    <a:pt x="46" y="26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Freeform 222"/>
            <p:cNvSpPr>
              <a:spLocks/>
            </p:cNvSpPr>
            <p:nvPr/>
          </p:nvSpPr>
          <p:spPr bwMode="auto">
            <a:xfrm>
              <a:off x="4849" y="3009"/>
              <a:ext cx="46" cy="18"/>
            </a:xfrm>
            <a:custGeom>
              <a:avLst/>
              <a:gdLst>
                <a:gd name="T0" fmla="*/ 0 w 46"/>
                <a:gd name="T1" fmla="*/ 0 h 18"/>
                <a:gd name="T2" fmla="*/ 4 w 46"/>
                <a:gd name="T3" fmla="*/ 2 h 18"/>
                <a:gd name="T4" fmla="*/ 9 w 46"/>
                <a:gd name="T5" fmla="*/ 5 h 18"/>
                <a:gd name="T6" fmla="*/ 14 w 46"/>
                <a:gd name="T7" fmla="*/ 8 h 18"/>
                <a:gd name="T8" fmla="*/ 18 w 46"/>
                <a:gd name="T9" fmla="*/ 9 h 18"/>
                <a:gd name="T10" fmla="*/ 24 w 46"/>
                <a:gd name="T11" fmla="*/ 8 h 18"/>
                <a:gd name="T12" fmla="*/ 34 w 46"/>
                <a:gd name="T13" fmla="*/ 5 h 18"/>
                <a:gd name="T14" fmla="*/ 42 w 46"/>
                <a:gd name="T15" fmla="*/ 3 h 18"/>
                <a:gd name="T16" fmla="*/ 45 w 46"/>
                <a:gd name="T17" fmla="*/ 2 h 18"/>
                <a:gd name="T18" fmla="*/ 46 w 46"/>
                <a:gd name="T19" fmla="*/ 10 h 18"/>
                <a:gd name="T20" fmla="*/ 42 w 46"/>
                <a:gd name="T21" fmla="*/ 11 h 18"/>
                <a:gd name="T22" fmla="*/ 34 w 46"/>
                <a:gd name="T23" fmla="*/ 14 h 18"/>
                <a:gd name="T24" fmla="*/ 24 w 46"/>
                <a:gd name="T25" fmla="*/ 17 h 18"/>
                <a:gd name="T26" fmla="*/ 18 w 46"/>
                <a:gd name="T27" fmla="*/ 18 h 18"/>
                <a:gd name="T28" fmla="*/ 14 w 46"/>
                <a:gd name="T29" fmla="*/ 16 h 18"/>
                <a:gd name="T30" fmla="*/ 8 w 46"/>
                <a:gd name="T31" fmla="*/ 13 h 18"/>
                <a:gd name="T32" fmla="*/ 2 w 46"/>
                <a:gd name="T33" fmla="*/ 10 h 18"/>
                <a:gd name="T34" fmla="*/ 0 w 46"/>
                <a:gd name="T35" fmla="*/ 9 h 18"/>
                <a:gd name="T36" fmla="*/ 0 w 46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8"/>
                <a:gd name="T59" fmla="*/ 46 w 4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8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2" y="3"/>
                  </a:lnTo>
                  <a:lnTo>
                    <a:pt x="45" y="2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34" y="14"/>
                  </a:lnTo>
                  <a:lnTo>
                    <a:pt x="24" y="17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8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Freeform 223"/>
            <p:cNvSpPr>
              <a:spLocks/>
            </p:cNvSpPr>
            <p:nvPr/>
          </p:nvSpPr>
          <p:spPr bwMode="auto">
            <a:xfrm>
              <a:off x="4853" y="3000"/>
              <a:ext cx="40" cy="14"/>
            </a:xfrm>
            <a:custGeom>
              <a:avLst/>
              <a:gdLst>
                <a:gd name="T0" fmla="*/ 0 w 40"/>
                <a:gd name="T1" fmla="*/ 7 h 14"/>
                <a:gd name="T2" fmla="*/ 1 w 40"/>
                <a:gd name="T3" fmla="*/ 8 h 14"/>
                <a:gd name="T4" fmla="*/ 4 w 40"/>
                <a:gd name="T5" fmla="*/ 10 h 14"/>
                <a:gd name="T6" fmla="*/ 8 w 40"/>
                <a:gd name="T7" fmla="*/ 13 h 14"/>
                <a:gd name="T8" fmla="*/ 11 w 40"/>
                <a:gd name="T9" fmla="*/ 14 h 14"/>
                <a:gd name="T10" fmla="*/ 17 w 40"/>
                <a:gd name="T11" fmla="*/ 13 h 14"/>
                <a:gd name="T12" fmla="*/ 28 w 40"/>
                <a:gd name="T13" fmla="*/ 10 h 14"/>
                <a:gd name="T14" fmla="*/ 36 w 40"/>
                <a:gd name="T15" fmla="*/ 8 h 14"/>
                <a:gd name="T16" fmla="*/ 40 w 40"/>
                <a:gd name="T17" fmla="*/ 7 h 14"/>
                <a:gd name="T18" fmla="*/ 27 w 40"/>
                <a:gd name="T19" fmla="*/ 0 h 14"/>
                <a:gd name="T20" fmla="*/ 0 w 40"/>
                <a:gd name="T21" fmla="*/ 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14"/>
                <a:gd name="T35" fmla="*/ 40 w 4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14">
                  <a:moveTo>
                    <a:pt x="0" y="7"/>
                  </a:moveTo>
                  <a:lnTo>
                    <a:pt x="1" y="8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7" y="13"/>
                  </a:lnTo>
                  <a:lnTo>
                    <a:pt x="28" y="10"/>
                  </a:lnTo>
                  <a:lnTo>
                    <a:pt x="36" y="8"/>
                  </a:lnTo>
                  <a:lnTo>
                    <a:pt x="40" y="7"/>
                  </a:lnTo>
                  <a:lnTo>
                    <a:pt x="2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2" name="Freeform 224"/>
            <p:cNvSpPr>
              <a:spLocks/>
            </p:cNvSpPr>
            <p:nvPr/>
          </p:nvSpPr>
          <p:spPr bwMode="auto">
            <a:xfrm>
              <a:off x="4811" y="3002"/>
              <a:ext cx="50" cy="35"/>
            </a:xfrm>
            <a:custGeom>
              <a:avLst/>
              <a:gdLst>
                <a:gd name="T0" fmla="*/ 0 w 50"/>
                <a:gd name="T1" fmla="*/ 9 h 35"/>
                <a:gd name="T2" fmla="*/ 0 w 50"/>
                <a:gd name="T3" fmla="*/ 25 h 35"/>
                <a:gd name="T4" fmla="*/ 3 w 50"/>
                <a:gd name="T5" fmla="*/ 26 h 35"/>
                <a:gd name="T6" fmla="*/ 10 w 50"/>
                <a:gd name="T7" fmla="*/ 30 h 35"/>
                <a:gd name="T8" fmla="*/ 17 w 50"/>
                <a:gd name="T9" fmla="*/ 33 h 35"/>
                <a:gd name="T10" fmla="*/ 21 w 50"/>
                <a:gd name="T11" fmla="*/ 35 h 35"/>
                <a:gd name="T12" fmla="*/ 27 w 50"/>
                <a:gd name="T13" fmla="*/ 33 h 35"/>
                <a:gd name="T14" fmla="*/ 37 w 50"/>
                <a:gd name="T15" fmla="*/ 28 h 35"/>
                <a:gd name="T16" fmla="*/ 46 w 50"/>
                <a:gd name="T17" fmla="*/ 25 h 35"/>
                <a:gd name="T18" fmla="*/ 50 w 50"/>
                <a:gd name="T19" fmla="*/ 23 h 35"/>
                <a:gd name="T20" fmla="*/ 48 w 50"/>
                <a:gd name="T21" fmla="*/ 12 h 35"/>
                <a:gd name="T22" fmla="*/ 34 w 50"/>
                <a:gd name="T23" fmla="*/ 0 h 35"/>
                <a:gd name="T24" fmla="*/ 0 w 50"/>
                <a:gd name="T25" fmla="*/ 9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5"/>
                <a:gd name="T41" fmla="*/ 50 w 50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5">
                  <a:moveTo>
                    <a:pt x="0" y="9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0" y="30"/>
                  </a:lnTo>
                  <a:lnTo>
                    <a:pt x="17" y="33"/>
                  </a:lnTo>
                  <a:lnTo>
                    <a:pt x="21" y="35"/>
                  </a:lnTo>
                  <a:lnTo>
                    <a:pt x="27" y="33"/>
                  </a:lnTo>
                  <a:lnTo>
                    <a:pt x="37" y="28"/>
                  </a:lnTo>
                  <a:lnTo>
                    <a:pt x="46" y="25"/>
                  </a:lnTo>
                  <a:lnTo>
                    <a:pt x="50" y="23"/>
                  </a:lnTo>
                  <a:lnTo>
                    <a:pt x="48" y="12"/>
                  </a:lnTo>
                  <a:lnTo>
                    <a:pt x="3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3" name="Freeform 225"/>
            <p:cNvSpPr>
              <a:spLocks/>
            </p:cNvSpPr>
            <p:nvPr/>
          </p:nvSpPr>
          <p:spPr bwMode="auto">
            <a:xfrm>
              <a:off x="4813" y="3016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 w 48"/>
                <a:gd name="T3" fmla="*/ 2 h 18"/>
                <a:gd name="T4" fmla="*/ 10 w 48"/>
                <a:gd name="T5" fmla="*/ 5 h 18"/>
                <a:gd name="T6" fmla="*/ 15 w 48"/>
                <a:gd name="T7" fmla="*/ 7 h 18"/>
                <a:gd name="T8" fmla="*/ 19 w 48"/>
                <a:gd name="T9" fmla="*/ 8 h 18"/>
                <a:gd name="T10" fmla="*/ 25 w 48"/>
                <a:gd name="T11" fmla="*/ 7 h 18"/>
                <a:gd name="T12" fmla="*/ 35 w 48"/>
                <a:gd name="T13" fmla="*/ 5 h 18"/>
                <a:gd name="T14" fmla="*/ 43 w 48"/>
                <a:gd name="T15" fmla="*/ 4 h 18"/>
                <a:gd name="T16" fmla="*/ 47 w 48"/>
                <a:gd name="T17" fmla="*/ 3 h 18"/>
                <a:gd name="T18" fmla="*/ 48 w 48"/>
                <a:gd name="T19" fmla="*/ 9 h 18"/>
                <a:gd name="T20" fmla="*/ 44 w 48"/>
                <a:gd name="T21" fmla="*/ 11 h 18"/>
                <a:gd name="T22" fmla="*/ 36 w 48"/>
                <a:gd name="T23" fmla="*/ 14 h 18"/>
                <a:gd name="T24" fmla="*/ 25 w 48"/>
                <a:gd name="T25" fmla="*/ 18 h 18"/>
                <a:gd name="T26" fmla="*/ 19 w 48"/>
                <a:gd name="T27" fmla="*/ 18 h 18"/>
                <a:gd name="T28" fmla="*/ 15 w 48"/>
                <a:gd name="T29" fmla="*/ 16 h 18"/>
                <a:gd name="T30" fmla="*/ 9 w 48"/>
                <a:gd name="T31" fmla="*/ 12 h 18"/>
                <a:gd name="T32" fmla="*/ 2 w 48"/>
                <a:gd name="T33" fmla="*/ 9 h 18"/>
                <a:gd name="T34" fmla="*/ 0 w 48"/>
                <a:gd name="T35" fmla="*/ 8 h 18"/>
                <a:gd name="T36" fmla="*/ 0 w 48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8"/>
                <a:gd name="T59" fmla="*/ 48 w 48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8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5" y="7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47" y="3"/>
                  </a:lnTo>
                  <a:lnTo>
                    <a:pt x="48" y="9"/>
                  </a:lnTo>
                  <a:lnTo>
                    <a:pt x="44" y="11"/>
                  </a:lnTo>
                  <a:lnTo>
                    <a:pt x="36" y="14"/>
                  </a:lnTo>
                  <a:lnTo>
                    <a:pt x="25" y="18"/>
                  </a:lnTo>
                  <a:lnTo>
                    <a:pt x="19" y="18"/>
                  </a:lnTo>
                  <a:lnTo>
                    <a:pt x="15" y="16"/>
                  </a:lnTo>
                  <a:lnTo>
                    <a:pt x="9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4" name="Freeform 226"/>
            <p:cNvSpPr>
              <a:spLocks/>
            </p:cNvSpPr>
            <p:nvPr/>
          </p:nvSpPr>
          <p:spPr bwMode="auto">
            <a:xfrm>
              <a:off x="4817" y="3006"/>
              <a:ext cx="42" cy="15"/>
            </a:xfrm>
            <a:custGeom>
              <a:avLst/>
              <a:gdLst>
                <a:gd name="T0" fmla="*/ 0 w 42"/>
                <a:gd name="T1" fmla="*/ 7 h 15"/>
                <a:gd name="T2" fmla="*/ 1 w 42"/>
                <a:gd name="T3" fmla="*/ 8 h 15"/>
                <a:gd name="T4" fmla="*/ 5 w 42"/>
                <a:gd name="T5" fmla="*/ 11 h 15"/>
                <a:gd name="T6" fmla="*/ 9 w 42"/>
                <a:gd name="T7" fmla="*/ 14 h 15"/>
                <a:gd name="T8" fmla="*/ 12 w 42"/>
                <a:gd name="T9" fmla="*/ 15 h 15"/>
                <a:gd name="T10" fmla="*/ 18 w 42"/>
                <a:gd name="T11" fmla="*/ 14 h 15"/>
                <a:gd name="T12" fmla="*/ 28 w 42"/>
                <a:gd name="T13" fmla="*/ 12 h 15"/>
                <a:gd name="T14" fmla="*/ 38 w 42"/>
                <a:gd name="T15" fmla="*/ 10 h 15"/>
                <a:gd name="T16" fmla="*/ 42 w 42"/>
                <a:gd name="T17" fmla="*/ 8 h 15"/>
                <a:gd name="T18" fmla="*/ 28 w 42"/>
                <a:gd name="T19" fmla="*/ 0 h 15"/>
                <a:gd name="T20" fmla="*/ 0 w 42"/>
                <a:gd name="T21" fmla="*/ 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5"/>
                <a:gd name="T35" fmla="*/ 42 w 42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5">
                  <a:moveTo>
                    <a:pt x="0" y="7"/>
                  </a:moveTo>
                  <a:lnTo>
                    <a:pt x="1" y="8"/>
                  </a:lnTo>
                  <a:lnTo>
                    <a:pt x="5" y="11"/>
                  </a:lnTo>
                  <a:lnTo>
                    <a:pt x="9" y="14"/>
                  </a:lnTo>
                  <a:lnTo>
                    <a:pt x="12" y="15"/>
                  </a:lnTo>
                  <a:lnTo>
                    <a:pt x="18" y="14"/>
                  </a:lnTo>
                  <a:lnTo>
                    <a:pt x="28" y="12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2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5" name="Freeform 227"/>
            <p:cNvSpPr>
              <a:spLocks/>
            </p:cNvSpPr>
            <p:nvPr/>
          </p:nvSpPr>
          <p:spPr bwMode="auto">
            <a:xfrm>
              <a:off x="4780" y="3012"/>
              <a:ext cx="49" cy="34"/>
            </a:xfrm>
            <a:custGeom>
              <a:avLst/>
              <a:gdLst>
                <a:gd name="T0" fmla="*/ 0 w 49"/>
                <a:gd name="T1" fmla="*/ 10 h 34"/>
                <a:gd name="T2" fmla="*/ 0 w 49"/>
                <a:gd name="T3" fmla="*/ 25 h 34"/>
                <a:gd name="T4" fmla="*/ 3 w 49"/>
                <a:gd name="T5" fmla="*/ 26 h 34"/>
                <a:gd name="T6" fmla="*/ 9 w 49"/>
                <a:gd name="T7" fmla="*/ 29 h 34"/>
                <a:gd name="T8" fmla="*/ 17 w 49"/>
                <a:gd name="T9" fmla="*/ 32 h 34"/>
                <a:gd name="T10" fmla="*/ 21 w 49"/>
                <a:gd name="T11" fmla="*/ 34 h 34"/>
                <a:gd name="T12" fmla="*/ 26 w 49"/>
                <a:gd name="T13" fmla="*/ 33 h 34"/>
                <a:gd name="T14" fmla="*/ 36 w 49"/>
                <a:gd name="T15" fmla="*/ 29 h 34"/>
                <a:gd name="T16" fmla="*/ 45 w 49"/>
                <a:gd name="T17" fmla="*/ 26 h 34"/>
                <a:gd name="T18" fmla="*/ 49 w 49"/>
                <a:gd name="T19" fmla="*/ 24 h 34"/>
                <a:gd name="T20" fmla="*/ 48 w 49"/>
                <a:gd name="T21" fmla="*/ 12 h 34"/>
                <a:gd name="T22" fmla="*/ 34 w 49"/>
                <a:gd name="T23" fmla="*/ 0 h 34"/>
                <a:gd name="T24" fmla="*/ 0 w 49"/>
                <a:gd name="T25" fmla="*/ 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34"/>
                <a:gd name="T41" fmla="*/ 49 w 4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34">
                  <a:moveTo>
                    <a:pt x="0" y="1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9" y="29"/>
                  </a:lnTo>
                  <a:lnTo>
                    <a:pt x="17" y="32"/>
                  </a:lnTo>
                  <a:lnTo>
                    <a:pt x="21" y="34"/>
                  </a:lnTo>
                  <a:lnTo>
                    <a:pt x="26" y="33"/>
                  </a:lnTo>
                  <a:lnTo>
                    <a:pt x="36" y="29"/>
                  </a:lnTo>
                  <a:lnTo>
                    <a:pt x="45" y="26"/>
                  </a:lnTo>
                  <a:lnTo>
                    <a:pt x="49" y="24"/>
                  </a:lnTo>
                  <a:lnTo>
                    <a:pt x="48" y="12"/>
                  </a:lnTo>
                  <a:lnTo>
                    <a:pt x="3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6" name="Freeform 228"/>
            <p:cNvSpPr>
              <a:spLocks/>
            </p:cNvSpPr>
            <p:nvPr/>
          </p:nvSpPr>
          <p:spPr bwMode="auto">
            <a:xfrm>
              <a:off x="4782" y="3026"/>
              <a:ext cx="47" cy="18"/>
            </a:xfrm>
            <a:custGeom>
              <a:avLst/>
              <a:gdLst>
                <a:gd name="T0" fmla="*/ 0 w 47"/>
                <a:gd name="T1" fmla="*/ 0 h 18"/>
                <a:gd name="T2" fmla="*/ 4 w 47"/>
                <a:gd name="T3" fmla="*/ 2 h 18"/>
                <a:gd name="T4" fmla="*/ 9 w 47"/>
                <a:gd name="T5" fmla="*/ 6 h 18"/>
                <a:gd name="T6" fmla="*/ 15 w 47"/>
                <a:gd name="T7" fmla="*/ 8 h 18"/>
                <a:gd name="T8" fmla="*/ 19 w 47"/>
                <a:gd name="T9" fmla="*/ 9 h 18"/>
                <a:gd name="T10" fmla="*/ 24 w 47"/>
                <a:gd name="T11" fmla="*/ 8 h 18"/>
                <a:gd name="T12" fmla="*/ 33 w 47"/>
                <a:gd name="T13" fmla="*/ 6 h 18"/>
                <a:gd name="T14" fmla="*/ 42 w 47"/>
                <a:gd name="T15" fmla="*/ 3 h 18"/>
                <a:gd name="T16" fmla="*/ 46 w 47"/>
                <a:gd name="T17" fmla="*/ 2 h 18"/>
                <a:gd name="T18" fmla="*/ 47 w 47"/>
                <a:gd name="T19" fmla="*/ 10 h 18"/>
                <a:gd name="T20" fmla="*/ 43 w 47"/>
                <a:gd name="T21" fmla="*/ 11 h 18"/>
                <a:gd name="T22" fmla="*/ 34 w 47"/>
                <a:gd name="T23" fmla="*/ 14 h 18"/>
                <a:gd name="T24" fmla="*/ 25 w 47"/>
                <a:gd name="T25" fmla="*/ 17 h 18"/>
                <a:gd name="T26" fmla="*/ 19 w 47"/>
                <a:gd name="T27" fmla="*/ 18 h 18"/>
                <a:gd name="T28" fmla="*/ 14 w 47"/>
                <a:gd name="T29" fmla="*/ 16 h 18"/>
                <a:gd name="T30" fmla="*/ 7 w 47"/>
                <a:gd name="T31" fmla="*/ 13 h 18"/>
                <a:gd name="T32" fmla="*/ 2 w 47"/>
                <a:gd name="T33" fmla="*/ 10 h 18"/>
                <a:gd name="T34" fmla="*/ 0 w 47"/>
                <a:gd name="T35" fmla="*/ 9 h 18"/>
                <a:gd name="T36" fmla="*/ 0 w 47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8"/>
                <a:gd name="T59" fmla="*/ 47 w 4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8">
                  <a:moveTo>
                    <a:pt x="0" y="0"/>
                  </a:moveTo>
                  <a:lnTo>
                    <a:pt x="4" y="2"/>
                  </a:lnTo>
                  <a:lnTo>
                    <a:pt x="9" y="6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3" y="6"/>
                  </a:lnTo>
                  <a:lnTo>
                    <a:pt x="42" y="3"/>
                  </a:lnTo>
                  <a:lnTo>
                    <a:pt x="46" y="2"/>
                  </a:lnTo>
                  <a:lnTo>
                    <a:pt x="47" y="10"/>
                  </a:lnTo>
                  <a:lnTo>
                    <a:pt x="43" y="11"/>
                  </a:lnTo>
                  <a:lnTo>
                    <a:pt x="34" y="14"/>
                  </a:lnTo>
                  <a:lnTo>
                    <a:pt x="25" y="17"/>
                  </a:lnTo>
                  <a:lnTo>
                    <a:pt x="19" y="18"/>
                  </a:lnTo>
                  <a:lnTo>
                    <a:pt x="14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Freeform 229"/>
            <p:cNvSpPr>
              <a:spLocks/>
            </p:cNvSpPr>
            <p:nvPr/>
          </p:nvSpPr>
          <p:spPr bwMode="auto">
            <a:xfrm>
              <a:off x="4786" y="3017"/>
              <a:ext cx="42" cy="15"/>
            </a:xfrm>
            <a:custGeom>
              <a:avLst/>
              <a:gdLst>
                <a:gd name="T0" fmla="*/ 0 w 42"/>
                <a:gd name="T1" fmla="*/ 7 h 15"/>
                <a:gd name="T2" fmla="*/ 1 w 42"/>
                <a:gd name="T3" fmla="*/ 8 h 15"/>
                <a:gd name="T4" fmla="*/ 4 w 42"/>
                <a:gd name="T5" fmla="*/ 10 h 15"/>
                <a:gd name="T6" fmla="*/ 9 w 42"/>
                <a:gd name="T7" fmla="*/ 13 h 15"/>
                <a:gd name="T8" fmla="*/ 12 w 42"/>
                <a:gd name="T9" fmla="*/ 15 h 15"/>
                <a:gd name="T10" fmla="*/ 18 w 42"/>
                <a:gd name="T11" fmla="*/ 13 h 15"/>
                <a:gd name="T12" fmla="*/ 28 w 42"/>
                <a:gd name="T13" fmla="*/ 10 h 15"/>
                <a:gd name="T14" fmla="*/ 38 w 42"/>
                <a:gd name="T15" fmla="*/ 8 h 15"/>
                <a:gd name="T16" fmla="*/ 42 w 42"/>
                <a:gd name="T17" fmla="*/ 7 h 15"/>
                <a:gd name="T18" fmla="*/ 27 w 42"/>
                <a:gd name="T19" fmla="*/ 0 h 15"/>
                <a:gd name="T20" fmla="*/ 0 w 42"/>
                <a:gd name="T21" fmla="*/ 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5"/>
                <a:gd name="T35" fmla="*/ 42 w 42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5">
                  <a:moveTo>
                    <a:pt x="0" y="7"/>
                  </a:moveTo>
                  <a:lnTo>
                    <a:pt x="1" y="8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8" y="13"/>
                  </a:lnTo>
                  <a:lnTo>
                    <a:pt x="28" y="10"/>
                  </a:lnTo>
                  <a:lnTo>
                    <a:pt x="38" y="8"/>
                  </a:lnTo>
                  <a:lnTo>
                    <a:pt x="42" y="7"/>
                  </a:lnTo>
                  <a:lnTo>
                    <a:pt x="2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8" name="Freeform 230"/>
            <p:cNvSpPr>
              <a:spLocks/>
            </p:cNvSpPr>
            <p:nvPr/>
          </p:nvSpPr>
          <p:spPr bwMode="auto">
            <a:xfrm>
              <a:off x="4742" y="3019"/>
              <a:ext cx="48" cy="34"/>
            </a:xfrm>
            <a:custGeom>
              <a:avLst/>
              <a:gdLst>
                <a:gd name="T0" fmla="*/ 0 w 48"/>
                <a:gd name="T1" fmla="*/ 8 h 34"/>
                <a:gd name="T2" fmla="*/ 0 w 48"/>
                <a:gd name="T3" fmla="*/ 25 h 34"/>
                <a:gd name="T4" fmla="*/ 3 w 48"/>
                <a:gd name="T5" fmla="*/ 26 h 34"/>
                <a:gd name="T6" fmla="*/ 9 w 48"/>
                <a:gd name="T7" fmla="*/ 30 h 34"/>
                <a:gd name="T8" fmla="*/ 16 w 48"/>
                <a:gd name="T9" fmla="*/ 32 h 34"/>
                <a:gd name="T10" fmla="*/ 20 w 48"/>
                <a:gd name="T11" fmla="*/ 34 h 34"/>
                <a:gd name="T12" fmla="*/ 26 w 48"/>
                <a:gd name="T13" fmla="*/ 33 h 34"/>
                <a:gd name="T14" fmla="*/ 36 w 48"/>
                <a:gd name="T15" fmla="*/ 30 h 34"/>
                <a:gd name="T16" fmla="*/ 44 w 48"/>
                <a:gd name="T17" fmla="*/ 26 h 34"/>
                <a:gd name="T18" fmla="*/ 48 w 48"/>
                <a:gd name="T19" fmla="*/ 24 h 34"/>
                <a:gd name="T20" fmla="*/ 47 w 48"/>
                <a:gd name="T21" fmla="*/ 13 h 34"/>
                <a:gd name="T22" fmla="*/ 34 w 48"/>
                <a:gd name="T23" fmla="*/ 0 h 34"/>
                <a:gd name="T24" fmla="*/ 0 w 48"/>
                <a:gd name="T25" fmla="*/ 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34"/>
                <a:gd name="T41" fmla="*/ 48 w 48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34">
                  <a:moveTo>
                    <a:pt x="0" y="8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9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6" y="33"/>
                  </a:lnTo>
                  <a:lnTo>
                    <a:pt x="36" y="30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47" y="13"/>
                  </a:lnTo>
                  <a:lnTo>
                    <a:pt x="3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9" name="Freeform 231"/>
            <p:cNvSpPr>
              <a:spLocks/>
            </p:cNvSpPr>
            <p:nvPr/>
          </p:nvSpPr>
          <p:spPr bwMode="auto">
            <a:xfrm>
              <a:off x="4744" y="3033"/>
              <a:ext cx="46" cy="18"/>
            </a:xfrm>
            <a:custGeom>
              <a:avLst/>
              <a:gdLst>
                <a:gd name="T0" fmla="*/ 0 w 46"/>
                <a:gd name="T1" fmla="*/ 0 h 18"/>
                <a:gd name="T2" fmla="*/ 4 w 46"/>
                <a:gd name="T3" fmla="*/ 2 h 18"/>
                <a:gd name="T4" fmla="*/ 9 w 46"/>
                <a:gd name="T5" fmla="*/ 5 h 18"/>
                <a:gd name="T6" fmla="*/ 14 w 46"/>
                <a:gd name="T7" fmla="*/ 7 h 18"/>
                <a:gd name="T8" fmla="*/ 18 w 46"/>
                <a:gd name="T9" fmla="*/ 8 h 18"/>
                <a:gd name="T10" fmla="*/ 24 w 46"/>
                <a:gd name="T11" fmla="*/ 7 h 18"/>
                <a:gd name="T12" fmla="*/ 33 w 46"/>
                <a:gd name="T13" fmla="*/ 5 h 18"/>
                <a:gd name="T14" fmla="*/ 41 w 46"/>
                <a:gd name="T15" fmla="*/ 3 h 18"/>
                <a:gd name="T16" fmla="*/ 45 w 46"/>
                <a:gd name="T17" fmla="*/ 2 h 18"/>
                <a:gd name="T18" fmla="*/ 46 w 46"/>
                <a:gd name="T19" fmla="*/ 10 h 18"/>
                <a:gd name="T20" fmla="*/ 42 w 46"/>
                <a:gd name="T21" fmla="*/ 11 h 18"/>
                <a:gd name="T22" fmla="*/ 34 w 46"/>
                <a:gd name="T23" fmla="*/ 15 h 18"/>
                <a:gd name="T24" fmla="*/ 25 w 46"/>
                <a:gd name="T25" fmla="*/ 17 h 18"/>
                <a:gd name="T26" fmla="*/ 18 w 46"/>
                <a:gd name="T27" fmla="*/ 18 h 18"/>
                <a:gd name="T28" fmla="*/ 14 w 46"/>
                <a:gd name="T29" fmla="*/ 16 h 18"/>
                <a:gd name="T30" fmla="*/ 8 w 46"/>
                <a:gd name="T31" fmla="*/ 12 h 18"/>
                <a:gd name="T32" fmla="*/ 2 w 46"/>
                <a:gd name="T33" fmla="*/ 9 h 18"/>
                <a:gd name="T34" fmla="*/ 0 w 46"/>
                <a:gd name="T35" fmla="*/ 8 h 18"/>
                <a:gd name="T36" fmla="*/ 0 w 46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8"/>
                <a:gd name="T59" fmla="*/ 46 w 4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8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4" y="7"/>
                  </a:lnTo>
                  <a:lnTo>
                    <a:pt x="33" y="5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34" y="15"/>
                  </a:lnTo>
                  <a:lnTo>
                    <a:pt x="25" y="17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0" name="Freeform 232"/>
            <p:cNvSpPr>
              <a:spLocks/>
            </p:cNvSpPr>
            <p:nvPr/>
          </p:nvSpPr>
          <p:spPr bwMode="auto">
            <a:xfrm>
              <a:off x="4748" y="3023"/>
              <a:ext cx="41" cy="15"/>
            </a:xfrm>
            <a:custGeom>
              <a:avLst/>
              <a:gdLst>
                <a:gd name="T0" fmla="*/ 0 w 41"/>
                <a:gd name="T1" fmla="*/ 7 h 15"/>
                <a:gd name="T2" fmla="*/ 1 w 41"/>
                <a:gd name="T3" fmla="*/ 9 h 15"/>
                <a:gd name="T4" fmla="*/ 4 w 41"/>
                <a:gd name="T5" fmla="*/ 11 h 15"/>
                <a:gd name="T6" fmla="*/ 8 w 41"/>
                <a:gd name="T7" fmla="*/ 14 h 15"/>
                <a:gd name="T8" fmla="*/ 11 w 41"/>
                <a:gd name="T9" fmla="*/ 15 h 15"/>
                <a:gd name="T10" fmla="*/ 17 w 41"/>
                <a:gd name="T11" fmla="*/ 14 h 15"/>
                <a:gd name="T12" fmla="*/ 28 w 41"/>
                <a:gd name="T13" fmla="*/ 12 h 15"/>
                <a:gd name="T14" fmla="*/ 37 w 41"/>
                <a:gd name="T15" fmla="*/ 10 h 15"/>
                <a:gd name="T16" fmla="*/ 41 w 41"/>
                <a:gd name="T17" fmla="*/ 9 h 15"/>
                <a:gd name="T18" fmla="*/ 27 w 41"/>
                <a:gd name="T19" fmla="*/ 0 h 15"/>
                <a:gd name="T20" fmla="*/ 0 w 41"/>
                <a:gd name="T21" fmla="*/ 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5"/>
                <a:gd name="T35" fmla="*/ 41 w 4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5">
                  <a:moveTo>
                    <a:pt x="0" y="7"/>
                  </a:moveTo>
                  <a:lnTo>
                    <a:pt x="1" y="9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11" y="15"/>
                  </a:lnTo>
                  <a:lnTo>
                    <a:pt x="17" y="14"/>
                  </a:lnTo>
                  <a:lnTo>
                    <a:pt x="28" y="12"/>
                  </a:lnTo>
                  <a:lnTo>
                    <a:pt x="37" y="10"/>
                  </a:lnTo>
                  <a:lnTo>
                    <a:pt x="41" y="9"/>
                  </a:lnTo>
                  <a:lnTo>
                    <a:pt x="2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1" name="Freeform 233"/>
            <p:cNvSpPr>
              <a:spLocks/>
            </p:cNvSpPr>
            <p:nvPr/>
          </p:nvSpPr>
          <p:spPr bwMode="auto">
            <a:xfrm>
              <a:off x="4708" y="3027"/>
              <a:ext cx="50" cy="34"/>
            </a:xfrm>
            <a:custGeom>
              <a:avLst/>
              <a:gdLst>
                <a:gd name="T0" fmla="*/ 0 w 50"/>
                <a:gd name="T1" fmla="*/ 9 h 34"/>
                <a:gd name="T2" fmla="*/ 0 w 50"/>
                <a:gd name="T3" fmla="*/ 25 h 34"/>
                <a:gd name="T4" fmla="*/ 4 w 50"/>
                <a:gd name="T5" fmla="*/ 26 h 34"/>
                <a:gd name="T6" fmla="*/ 10 w 50"/>
                <a:gd name="T7" fmla="*/ 29 h 34"/>
                <a:gd name="T8" fmla="*/ 17 w 50"/>
                <a:gd name="T9" fmla="*/ 32 h 34"/>
                <a:gd name="T10" fmla="*/ 22 w 50"/>
                <a:gd name="T11" fmla="*/ 34 h 34"/>
                <a:gd name="T12" fmla="*/ 27 w 50"/>
                <a:gd name="T13" fmla="*/ 32 h 34"/>
                <a:gd name="T14" fmla="*/ 37 w 50"/>
                <a:gd name="T15" fmla="*/ 29 h 34"/>
                <a:gd name="T16" fmla="*/ 46 w 50"/>
                <a:gd name="T17" fmla="*/ 26 h 34"/>
                <a:gd name="T18" fmla="*/ 50 w 50"/>
                <a:gd name="T19" fmla="*/ 24 h 34"/>
                <a:gd name="T20" fmla="*/ 48 w 50"/>
                <a:gd name="T21" fmla="*/ 12 h 34"/>
                <a:gd name="T22" fmla="*/ 35 w 50"/>
                <a:gd name="T23" fmla="*/ 0 h 34"/>
                <a:gd name="T24" fmla="*/ 0 w 50"/>
                <a:gd name="T25" fmla="*/ 9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4"/>
                <a:gd name="T41" fmla="*/ 50 w 5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4">
                  <a:moveTo>
                    <a:pt x="0" y="9"/>
                  </a:moveTo>
                  <a:lnTo>
                    <a:pt x="0" y="25"/>
                  </a:lnTo>
                  <a:lnTo>
                    <a:pt x="4" y="26"/>
                  </a:lnTo>
                  <a:lnTo>
                    <a:pt x="10" y="29"/>
                  </a:lnTo>
                  <a:lnTo>
                    <a:pt x="17" y="32"/>
                  </a:lnTo>
                  <a:lnTo>
                    <a:pt x="22" y="34"/>
                  </a:lnTo>
                  <a:lnTo>
                    <a:pt x="27" y="32"/>
                  </a:lnTo>
                  <a:lnTo>
                    <a:pt x="37" y="29"/>
                  </a:lnTo>
                  <a:lnTo>
                    <a:pt x="46" y="26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3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2" name="Freeform 234"/>
            <p:cNvSpPr>
              <a:spLocks/>
            </p:cNvSpPr>
            <p:nvPr/>
          </p:nvSpPr>
          <p:spPr bwMode="auto">
            <a:xfrm>
              <a:off x="4712" y="3040"/>
              <a:ext cx="46" cy="18"/>
            </a:xfrm>
            <a:custGeom>
              <a:avLst/>
              <a:gdLst>
                <a:gd name="T0" fmla="*/ 0 w 46"/>
                <a:gd name="T1" fmla="*/ 0 h 18"/>
                <a:gd name="T2" fmla="*/ 3 w 46"/>
                <a:gd name="T3" fmla="*/ 2 h 18"/>
                <a:gd name="T4" fmla="*/ 8 w 46"/>
                <a:gd name="T5" fmla="*/ 5 h 18"/>
                <a:gd name="T6" fmla="*/ 14 w 46"/>
                <a:gd name="T7" fmla="*/ 8 h 18"/>
                <a:gd name="T8" fmla="*/ 18 w 46"/>
                <a:gd name="T9" fmla="*/ 9 h 18"/>
                <a:gd name="T10" fmla="*/ 23 w 46"/>
                <a:gd name="T11" fmla="*/ 8 h 18"/>
                <a:gd name="T12" fmla="*/ 33 w 46"/>
                <a:gd name="T13" fmla="*/ 5 h 18"/>
                <a:gd name="T14" fmla="*/ 41 w 46"/>
                <a:gd name="T15" fmla="*/ 4 h 18"/>
                <a:gd name="T16" fmla="*/ 45 w 46"/>
                <a:gd name="T17" fmla="*/ 3 h 18"/>
                <a:gd name="T18" fmla="*/ 46 w 46"/>
                <a:gd name="T19" fmla="*/ 11 h 18"/>
                <a:gd name="T20" fmla="*/ 42 w 46"/>
                <a:gd name="T21" fmla="*/ 12 h 18"/>
                <a:gd name="T22" fmla="*/ 34 w 46"/>
                <a:gd name="T23" fmla="*/ 15 h 18"/>
                <a:gd name="T24" fmla="*/ 24 w 46"/>
                <a:gd name="T25" fmla="*/ 18 h 18"/>
                <a:gd name="T26" fmla="*/ 18 w 46"/>
                <a:gd name="T27" fmla="*/ 18 h 18"/>
                <a:gd name="T28" fmla="*/ 13 w 46"/>
                <a:gd name="T29" fmla="*/ 16 h 18"/>
                <a:gd name="T30" fmla="*/ 7 w 46"/>
                <a:gd name="T31" fmla="*/ 13 h 18"/>
                <a:gd name="T32" fmla="*/ 2 w 46"/>
                <a:gd name="T33" fmla="*/ 10 h 18"/>
                <a:gd name="T34" fmla="*/ 0 w 46"/>
                <a:gd name="T35" fmla="*/ 9 h 18"/>
                <a:gd name="T36" fmla="*/ 0 w 46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8"/>
                <a:gd name="T59" fmla="*/ 46 w 4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8">
                  <a:moveTo>
                    <a:pt x="0" y="0"/>
                  </a:moveTo>
                  <a:lnTo>
                    <a:pt x="3" y="2"/>
                  </a:lnTo>
                  <a:lnTo>
                    <a:pt x="8" y="5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46" y="11"/>
                  </a:lnTo>
                  <a:lnTo>
                    <a:pt x="42" y="12"/>
                  </a:lnTo>
                  <a:lnTo>
                    <a:pt x="34" y="15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3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3" name="Freeform 235"/>
            <p:cNvSpPr>
              <a:spLocks/>
            </p:cNvSpPr>
            <p:nvPr/>
          </p:nvSpPr>
          <p:spPr bwMode="auto">
            <a:xfrm>
              <a:off x="4715" y="3030"/>
              <a:ext cx="41" cy="15"/>
            </a:xfrm>
            <a:custGeom>
              <a:avLst/>
              <a:gdLst>
                <a:gd name="T0" fmla="*/ 0 w 41"/>
                <a:gd name="T1" fmla="*/ 8 h 15"/>
                <a:gd name="T2" fmla="*/ 1 w 41"/>
                <a:gd name="T3" fmla="*/ 9 h 15"/>
                <a:gd name="T4" fmla="*/ 5 w 41"/>
                <a:gd name="T5" fmla="*/ 11 h 15"/>
                <a:gd name="T6" fmla="*/ 8 w 41"/>
                <a:gd name="T7" fmla="*/ 14 h 15"/>
                <a:gd name="T8" fmla="*/ 12 w 41"/>
                <a:gd name="T9" fmla="*/ 15 h 15"/>
                <a:gd name="T10" fmla="*/ 18 w 41"/>
                <a:gd name="T11" fmla="*/ 14 h 15"/>
                <a:gd name="T12" fmla="*/ 28 w 41"/>
                <a:gd name="T13" fmla="*/ 12 h 15"/>
                <a:gd name="T14" fmla="*/ 37 w 41"/>
                <a:gd name="T15" fmla="*/ 10 h 15"/>
                <a:gd name="T16" fmla="*/ 41 w 41"/>
                <a:gd name="T17" fmla="*/ 9 h 15"/>
                <a:gd name="T18" fmla="*/ 27 w 41"/>
                <a:gd name="T19" fmla="*/ 0 h 15"/>
                <a:gd name="T20" fmla="*/ 0 w 41"/>
                <a:gd name="T21" fmla="*/ 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5"/>
                <a:gd name="T35" fmla="*/ 41 w 4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5">
                  <a:moveTo>
                    <a:pt x="0" y="8"/>
                  </a:moveTo>
                  <a:lnTo>
                    <a:pt x="1" y="9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2" y="15"/>
                  </a:lnTo>
                  <a:lnTo>
                    <a:pt x="18" y="14"/>
                  </a:lnTo>
                  <a:lnTo>
                    <a:pt x="28" y="12"/>
                  </a:lnTo>
                  <a:lnTo>
                    <a:pt x="37" y="10"/>
                  </a:lnTo>
                  <a:lnTo>
                    <a:pt x="41" y="9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4" name="Freeform 236"/>
            <p:cNvSpPr>
              <a:spLocks/>
            </p:cNvSpPr>
            <p:nvPr/>
          </p:nvSpPr>
          <p:spPr bwMode="auto">
            <a:xfrm>
              <a:off x="4655" y="3043"/>
              <a:ext cx="78" cy="34"/>
            </a:xfrm>
            <a:custGeom>
              <a:avLst/>
              <a:gdLst>
                <a:gd name="T0" fmla="*/ 0 w 78"/>
                <a:gd name="T1" fmla="*/ 10 h 34"/>
                <a:gd name="T2" fmla="*/ 0 w 78"/>
                <a:gd name="T3" fmla="*/ 26 h 34"/>
                <a:gd name="T4" fmla="*/ 1 w 78"/>
                <a:gd name="T5" fmla="*/ 26 h 34"/>
                <a:gd name="T6" fmla="*/ 5 w 78"/>
                <a:gd name="T7" fmla="*/ 27 h 34"/>
                <a:gd name="T8" fmla="*/ 10 w 78"/>
                <a:gd name="T9" fmla="*/ 28 h 34"/>
                <a:gd name="T10" fmla="*/ 16 w 78"/>
                <a:gd name="T11" fmla="*/ 30 h 34"/>
                <a:gd name="T12" fmla="*/ 21 w 78"/>
                <a:gd name="T13" fmla="*/ 31 h 34"/>
                <a:gd name="T14" fmla="*/ 26 w 78"/>
                <a:gd name="T15" fmla="*/ 32 h 34"/>
                <a:gd name="T16" fmla="*/ 31 w 78"/>
                <a:gd name="T17" fmla="*/ 33 h 34"/>
                <a:gd name="T18" fmla="*/ 34 w 78"/>
                <a:gd name="T19" fmla="*/ 34 h 34"/>
                <a:gd name="T20" fmla="*/ 37 w 78"/>
                <a:gd name="T21" fmla="*/ 34 h 34"/>
                <a:gd name="T22" fmla="*/ 42 w 78"/>
                <a:gd name="T23" fmla="*/ 33 h 34"/>
                <a:gd name="T24" fmla="*/ 49 w 78"/>
                <a:gd name="T25" fmla="*/ 31 h 34"/>
                <a:gd name="T26" fmla="*/ 58 w 78"/>
                <a:gd name="T27" fmla="*/ 29 h 34"/>
                <a:gd name="T28" fmla="*/ 65 w 78"/>
                <a:gd name="T29" fmla="*/ 27 h 34"/>
                <a:gd name="T30" fmla="*/ 72 w 78"/>
                <a:gd name="T31" fmla="*/ 25 h 34"/>
                <a:gd name="T32" fmla="*/ 76 w 78"/>
                <a:gd name="T33" fmla="*/ 24 h 34"/>
                <a:gd name="T34" fmla="*/ 78 w 78"/>
                <a:gd name="T35" fmla="*/ 23 h 34"/>
                <a:gd name="T36" fmla="*/ 75 w 78"/>
                <a:gd name="T37" fmla="*/ 12 h 34"/>
                <a:gd name="T38" fmla="*/ 55 w 78"/>
                <a:gd name="T39" fmla="*/ 0 h 34"/>
                <a:gd name="T40" fmla="*/ 0 w 78"/>
                <a:gd name="T41" fmla="*/ 1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34"/>
                <a:gd name="T65" fmla="*/ 78 w 78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34">
                  <a:moveTo>
                    <a:pt x="0" y="10"/>
                  </a:moveTo>
                  <a:lnTo>
                    <a:pt x="0" y="26"/>
                  </a:lnTo>
                  <a:lnTo>
                    <a:pt x="1" y="26"/>
                  </a:lnTo>
                  <a:lnTo>
                    <a:pt x="5" y="27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21" y="31"/>
                  </a:lnTo>
                  <a:lnTo>
                    <a:pt x="26" y="32"/>
                  </a:lnTo>
                  <a:lnTo>
                    <a:pt x="31" y="33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42" y="33"/>
                  </a:lnTo>
                  <a:lnTo>
                    <a:pt x="49" y="31"/>
                  </a:lnTo>
                  <a:lnTo>
                    <a:pt x="58" y="29"/>
                  </a:lnTo>
                  <a:lnTo>
                    <a:pt x="65" y="27"/>
                  </a:lnTo>
                  <a:lnTo>
                    <a:pt x="72" y="25"/>
                  </a:lnTo>
                  <a:lnTo>
                    <a:pt x="76" y="24"/>
                  </a:lnTo>
                  <a:lnTo>
                    <a:pt x="78" y="23"/>
                  </a:lnTo>
                  <a:lnTo>
                    <a:pt x="75" y="12"/>
                  </a:lnTo>
                  <a:lnTo>
                    <a:pt x="5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5" name="Freeform 237"/>
            <p:cNvSpPr>
              <a:spLocks/>
            </p:cNvSpPr>
            <p:nvPr/>
          </p:nvSpPr>
          <p:spPr bwMode="auto">
            <a:xfrm>
              <a:off x="4660" y="3057"/>
              <a:ext cx="73" cy="18"/>
            </a:xfrm>
            <a:custGeom>
              <a:avLst/>
              <a:gdLst>
                <a:gd name="T0" fmla="*/ 0 w 73"/>
                <a:gd name="T1" fmla="*/ 0 h 18"/>
                <a:gd name="T2" fmla="*/ 6 w 73"/>
                <a:gd name="T3" fmla="*/ 2 h 18"/>
                <a:gd name="T4" fmla="*/ 14 w 73"/>
                <a:gd name="T5" fmla="*/ 6 h 18"/>
                <a:gd name="T6" fmla="*/ 22 w 73"/>
                <a:gd name="T7" fmla="*/ 8 h 18"/>
                <a:gd name="T8" fmla="*/ 29 w 73"/>
                <a:gd name="T9" fmla="*/ 9 h 18"/>
                <a:gd name="T10" fmla="*/ 32 w 73"/>
                <a:gd name="T11" fmla="*/ 8 h 18"/>
                <a:gd name="T12" fmla="*/ 38 w 73"/>
                <a:gd name="T13" fmla="*/ 7 h 18"/>
                <a:gd name="T14" fmla="*/ 44 w 73"/>
                <a:gd name="T15" fmla="*/ 6 h 18"/>
                <a:gd name="T16" fmla="*/ 53 w 73"/>
                <a:gd name="T17" fmla="*/ 4 h 18"/>
                <a:gd name="T18" fmla="*/ 60 w 73"/>
                <a:gd name="T19" fmla="*/ 3 h 18"/>
                <a:gd name="T20" fmla="*/ 66 w 73"/>
                <a:gd name="T21" fmla="*/ 2 h 18"/>
                <a:gd name="T22" fmla="*/ 70 w 73"/>
                <a:gd name="T23" fmla="*/ 1 h 18"/>
                <a:gd name="T24" fmla="*/ 72 w 73"/>
                <a:gd name="T25" fmla="*/ 1 h 18"/>
                <a:gd name="T26" fmla="*/ 73 w 73"/>
                <a:gd name="T27" fmla="*/ 9 h 18"/>
                <a:gd name="T28" fmla="*/ 71 w 73"/>
                <a:gd name="T29" fmla="*/ 9 h 18"/>
                <a:gd name="T30" fmla="*/ 67 w 73"/>
                <a:gd name="T31" fmla="*/ 11 h 18"/>
                <a:gd name="T32" fmla="*/ 61 w 73"/>
                <a:gd name="T33" fmla="*/ 12 h 18"/>
                <a:gd name="T34" fmla="*/ 54 w 73"/>
                <a:gd name="T35" fmla="*/ 14 h 18"/>
                <a:gd name="T36" fmla="*/ 46 w 73"/>
                <a:gd name="T37" fmla="*/ 16 h 18"/>
                <a:gd name="T38" fmla="*/ 39 w 73"/>
                <a:gd name="T39" fmla="*/ 17 h 18"/>
                <a:gd name="T40" fmla="*/ 33 w 73"/>
                <a:gd name="T41" fmla="*/ 18 h 18"/>
                <a:gd name="T42" fmla="*/ 29 w 73"/>
                <a:gd name="T43" fmla="*/ 18 h 18"/>
                <a:gd name="T44" fmla="*/ 21 w 73"/>
                <a:gd name="T45" fmla="*/ 16 h 18"/>
                <a:gd name="T46" fmla="*/ 11 w 73"/>
                <a:gd name="T47" fmla="*/ 13 h 18"/>
                <a:gd name="T48" fmla="*/ 3 w 73"/>
                <a:gd name="T49" fmla="*/ 10 h 18"/>
                <a:gd name="T50" fmla="*/ 0 w 73"/>
                <a:gd name="T51" fmla="*/ 9 h 18"/>
                <a:gd name="T52" fmla="*/ 0 w 73"/>
                <a:gd name="T53" fmla="*/ 0 h 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"/>
                <a:gd name="T82" fmla="*/ 0 h 18"/>
                <a:gd name="T83" fmla="*/ 73 w 73"/>
                <a:gd name="T84" fmla="*/ 18 h 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" h="18">
                  <a:moveTo>
                    <a:pt x="0" y="0"/>
                  </a:moveTo>
                  <a:lnTo>
                    <a:pt x="6" y="2"/>
                  </a:lnTo>
                  <a:lnTo>
                    <a:pt x="14" y="6"/>
                  </a:lnTo>
                  <a:lnTo>
                    <a:pt x="22" y="8"/>
                  </a:lnTo>
                  <a:lnTo>
                    <a:pt x="29" y="9"/>
                  </a:lnTo>
                  <a:lnTo>
                    <a:pt x="32" y="8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53" y="4"/>
                  </a:lnTo>
                  <a:lnTo>
                    <a:pt x="60" y="3"/>
                  </a:lnTo>
                  <a:lnTo>
                    <a:pt x="66" y="2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3" y="9"/>
                  </a:lnTo>
                  <a:lnTo>
                    <a:pt x="71" y="9"/>
                  </a:lnTo>
                  <a:lnTo>
                    <a:pt x="67" y="11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6" y="16"/>
                  </a:lnTo>
                  <a:lnTo>
                    <a:pt x="39" y="17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1" y="16"/>
                  </a:lnTo>
                  <a:lnTo>
                    <a:pt x="11" y="13"/>
                  </a:lnTo>
                  <a:lnTo>
                    <a:pt x="3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6" name="Freeform 238"/>
            <p:cNvSpPr>
              <a:spLocks/>
            </p:cNvSpPr>
            <p:nvPr/>
          </p:nvSpPr>
          <p:spPr bwMode="auto">
            <a:xfrm>
              <a:off x="4666" y="3046"/>
              <a:ext cx="64" cy="17"/>
            </a:xfrm>
            <a:custGeom>
              <a:avLst/>
              <a:gdLst>
                <a:gd name="T0" fmla="*/ 0 w 64"/>
                <a:gd name="T1" fmla="*/ 9 h 17"/>
                <a:gd name="T2" fmla="*/ 2 w 64"/>
                <a:gd name="T3" fmla="*/ 10 h 17"/>
                <a:gd name="T4" fmla="*/ 7 w 64"/>
                <a:gd name="T5" fmla="*/ 12 h 17"/>
                <a:gd name="T6" fmla="*/ 13 w 64"/>
                <a:gd name="T7" fmla="*/ 15 h 17"/>
                <a:gd name="T8" fmla="*/ 19 w 64"/>
                <a:gd name="T9" fmla="*/ 17 h 17"/>
                <a:gd name="T10" fmla="*/ 22 w 64"/>
                <a:gd name="T11" fmla="*/ 17 h 17"/>
                <a:gd name="T12" fmla="*/ 28 w 64"/>
                <a:gd name="T13" fmla="*/ 15 h 17"/>
                <a:gd name="T14" fmla="*/ 35 w 64"/>
                <a:gd name="T15" fmla="*/ 14 h 17"/>
                <a:gd name="T16" fmla="*/ 43 w 64"/>
                <a:gd name="T17" fmla="*/ 12 h 17"/>
                <a:gd name="T18" fmla="*/ 51 w 64"/>
                <a:gd name="T19" fmla="*/ 11 h 17"/>
                <a:gd name="T20" fmla="*/ 58 w 64"/>
                <a:gd name="T21" fmla="*/ 10 h 17"/>
                <a:gd name="T22" fmla="*/ 62 w 64"/>
                <a:gd name="T23" fmla="*/ 9 h 17"/>
                <a:gd name="T24" fmla="*/ 64 w 64"/>
                <a:gd name="T25" fmla="*/ 9 h 17"/>
                <a:gd name="T26" fmla="*/ 43 w 64"/>
                <a:gd name="T27" fmla="*/ 0 h 17"/>
                <a:gd name="T28" fmla="*/ 0 w 64"/>
                <a:gd name="T29" fmla="*/ 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17"/>
                <a:gd name="T47" fmla="*/ 64 w 64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17">
                  <a:moveTo>
                    <a:pt x="0" y="9"/>
                  </a:moveTo>
                  <a:lnTo>
                    <a:pt x="2" y="10"/>
                  </a:lnTo>
                  <a:lnTo>
                    <a:pt x="7" y="12"/>
                  </a:lnTo>
                  <a:lnTo>
                    <a:pt x="13" y="15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43" y="12"/>
                  </a:lnTo>
                  <a:lnTo>
                    <a:pt x="51" y="11"/>
                  </a:lnTo>
                  <a:lnTo>
                    <a:pt x="58" y="10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4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Freeform 239"/>
            <p:cNvSpPr>
              <a:spLocks/>
            </p:cNvSpPr>
            <p:nvPr/>
          </p:nvSpPr>
          <p:spPr bwMode="auto">
            <a:xfrm>
              <a:off x="5009" y="2909"/>
              <a:ext cx="50" cy="34"/>
            </a:xfrm>
            <a:custGeom>
              <a:avLst/>
              <a:gdLst>
                <a:gd name="T0" fmla="*/ 0 w 50"/>
                <a:gd name="T1" fmla="*/ 8 h 34"/>
                <a:gd name="T2" fmla="*/ 0 w 50"/>
                <a:gd name="T3" fmla="*/ 24 h 34"/>
                <a:gd name="T4" fmla="*/ 4 w 50"/>
                <a:gd name="T5" fmla="*/ 25 h 34"/>
                <a:gd name="T6" fmla="*/ 10 w 50"/>
                <a:gd name="T7" fmla="*/ 29 h 34"/>
                <a:gd name="T8" fmla="*/ 17 w 50"/>
                <a:gd name="T9" fmla="*/ 32 h 34"/>
                <a:gd name="T10" fmla="*/ 22 w 50"/>
                <a:gd name="T11" fmla="*/ 34 h 34"/>
                <a:gd name="T12" fmla="*/ 27 w 50"/>
                <a:gd name="T13" fmla="*/ 33 h 34"/>
                <a:gd name="T14" fmla="*/ 37 w 50"/>
                <a:gd name="T15" fmla="*/ 29 h 34"/>
                <a:gd name="T16" fmla="*/ 46 w 50"/>
                <a:gd name="T17" fmla="*/ 25 h 34"/>
                <a:gd name="T18" fmla="*/ 50 w 50"/>
                <a:gd name="T19" fmla="*/ 23 h 34"/>
                <a:gd name="T20" fmla="*/ 48 w 50"/>
                <a:gd name="T21" fmla="*/ 11 h 34"/>
                <a:gd name="T22" fmla="*/ 36 w 50"/>
                <a:gd name="T23" fmla="*/ 0 h 34"/>
                <a:gd name="T24" fmla="*/ 0 w 50"/>
                <a:gd name="T25" fmla="*/ 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4"/>
                <a:gd name="T41" fmla="*/ 50 w 5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4">
                  <a:moveTo>
                    <a:pt x="0" y="8"/>
                  </a:moveTo>
                  <a:lnTo>
                    <a:pt x="0" y="24"/>
                  </a:lnTo>
                  <a:lnTo>
                    <a:pt x="4" y="25"/>
                  </a:lnTo>
                  <a:lnTo>
                    <a:pt x="10" y="29"/>
                  </a:lnTo>
                  <a:lnTo>
                    <a:pt x="17" y="32"/>
                  </a:lnTo>
                  <a:lnTo>
                    <a:pt x="22" y="34"/>
                  </a:lnTo>
                  <a:lnTo>
                    <a:pt x="27" y="33"/>
                  </a:lnTo>
                  <a:lnTo>
                    <a:pt x="37" y="29"/>
                  </a:lnTo>
                  <a:lnTo>
                    <a:pt x="46" y="25"/>
                  </a:lnTo>
                  <a:lnTo>
                    <a:pt x="50" y="23"/>
                  </a:lnTo>
                  <a:lnTo>
                    <a:pt x="48" y="11"/>
                  </a:lnTo>
                  <a:lnTo>
                    <a:pt x="3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Freeform 240"/>
            <p:cNvSpPr>
              <a:spLocks/>
            </p:cNvSpPr>
            <p:nvPr/>
          </p:nvSpPr>
          <p:spPr bwMode="auto">
            <a:xfrm>
              <a:off x="5013" y="2923"/>
              <a:ext cx="46" cy="17"/>
            </a:xfrm>
            <a:custGeom>
              <a:avLst/>
              <a:gdLst>
                <a:gd name="T0" fmla="*/ 0 w 46"/>
                <a:gd name="T1" fmla="*/ 0 h 17"/>
                <a:gd name="T2" fmla="*/ 3 w 46"/>
                <a:gd name="T3" fmla="*/ 2 h 17"/>
                <a:gd name="T4" fmla="*/ 8 w 46"/>
                <a:gd name="T5" fmla="*/ 5 h 17"/>
                <a:gd name="T6" fmla="*/ 14 w 46"/>
                <a:gd name="T7" fmla="*/ 7 h 17"/>
                <a:gd name="T8" fmla="*/ 18 w 46"/>
                <a:gd name="T9" fmla="*/ 7 h 17"/>
                <a:gd name="T10" fmla="*/ 23 w 46"/>
                <a:gd name="T11" fmla="*/ 6 h 17"/>
                <a:gd name="T12" fmla="*/ 33 w 46"/>
                <a:gd name="T13" fmla="*/ 4 h 17"/>
                <a:gd name="T14" fmla="*/ 41 w 46"/>
                <a:gd name="T15" fmla="*/ 3 h 17"/>
                <a:gd name="T16" fmla="*/ 45 w 46"/>
                <a:gd name="T17" fmla="*/ 2 h 17"/>
                <a:gd name="T18" fmla="*/ 46 w 46"/>
                <a:gd name="T19" fmla="*/ 9 h 17"/>
                <a:gd name="T20" fmla="*/ 42 w 46"/>
                <a:gd name="T21" fmla="*/ 10 h 17"/>
                <a:gd name="T22" fmla="*/ 34 w 46"/>
                <a:gd name="T23" fmla="*/ 14 h 17"/>
                <a:gd name="T24" fmla="*/ 25 w 46"/>
                <a:gd name="T25" fmla="*/ 17 h 17"/>
                <a:gd name="T26" fmla="*/ 18 w 46"/>
                <a:gd name="T27" fmla="*/ 17 h 17"/>
                <a:gd name="T28" fmla="*/ 14 w 46"/>
                <a:gd name="T29" fmla="*/ 15 h 17"/>
                <a:gd name="T30" fmla="*/ 8 w 46"/>
                <a:gd name="T31" fmla="*/ 12 h 17"/>
                <a:gd name="T32" fmla="*/ 2 w 46"/>
                <a:gd name="T33" fmla="*/ 9 h 17"/>
                <a:gd name="T34" fmla="*/ 0 w 46"/>
                <a:gd name="T35" fmla="*/ 8 h 17"/>
                <a:gd name="T36" fmla="*/ 0 w 4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7"/>
                <a:gd name="T59" fmla="*/ 46 w 4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7">
                  <a:moveTo>
                    <a:pt x="0" y="0"/>
                  </a:moveTo>
                  <a:lnTo>
                    <a:pt x="3" y="2"/>
                  </a:lnTo>
                  <a:lnTo>
                    <a:pt x="8" y="5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3" y="6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9"/>
                  </a:lnTo>
                  <a:lnTo>
                    <a:pt x="42" y="10"/>
                  </a:lnTo>
                  <a:lnTo>
                    <a:pt x="34" y="14"/>
                  </a:lnTo>
                  <a:lnTo>
                    <a:pt x="25" y="17"/>
                  </a:lnTo>
                  <a:lnTo>
                    <a:pt x="18" y="17"/>
                  </a:lnTo>
                  <a:lnTo>
                    <a:pt x="14" y="15"/>
                  </a:lnTo>
                  <a:lnTo>
                    <a:pt x="8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Freeform 241"/>
            <p:cNvSpPr>
              <a:spLocks/>
            </p:cNvSpPr>
            <p:nvPr/>
          </p:nvSpPr>
          <p:spPr bwMode="auto">
            <a:xfrm>
              <a:off x="5016" y="2913"/>
              <a:ext cx="41" cy="15"/>
            </a:xfrm>
            <a:custGeom>
              <a:avLst/>
              <a:gdLst>
                <a:gd name="T0" fmla="*/ 0 w 41"/>
                <a:gd name="T1" fmla="*/ 7 h 15"/>
                <a:gd name="T2" fmla="*/ 1 w 41"/>
                <a:gd name="T3" fmla="*/ 9 h 15"/>
                <a:gd name="T4" fmla="*/ 5 w 41"/>
                <a:gd name="T5" fmla="*/ 11 h 15"/>
                <a:gd name="T6" fmla="*/ 8 w 41"/>
                <a:gd name="T7" fmla="*/ 14 h 15"/>
                <a:gd name="T8" fmla="*/ 12 w 41"/>
                <a:gd name="T9" fmla="*/ 15 h 15"/>
                <a:gd name="T10" fmla="*/ 18 w 41"/>
                <a:gd name="T11" fmla="*/ 14 h 15"/>
                <a:gd name="T12" fmla="*/ 29 w 41"/>
                <a:gd name="T13" fmla="*/ 11 h 15"/>
                <a:gd name="T14" fmla="*/ 37 w 41"/>
                <a:gd name="T15" fmla="*/ 9 h 15"/>
                <a:gd name="T16" fmla="*/ 41 w 41"/>
                <a:gd name="T17" fmla="*/ 7 h 15"/>
                <a:gd name="T18" fmla="*/ 28 w 41"/>
                <a:gd name="T19" fmla="*/ 0 h 15"/>
                <a:gd name="T20" fmla="*/ 0 w 41"/>
                <a:gd name="T21" fmla="*/ 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5"/>
                <a:gd name="T35" fmla="*/ 41 w 4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5">
                  <a:moveTo>
                    <a:pt x="0" y="7"/>
                  </a:moveTo>
                  <a:lnTo>
                    <a:pt x="1" y="9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2" y="15"/>
                  </a:lnTo>
                  <a:lnTo>
                    <a:pt x="18" y="14"/>
                  </a:lnTo>
                  <a:lnTo>
                    <a:pt x="29" y="11"/>
                  </a:lnTo>
                  <a:lnTo>
                    <a:pt x="37" y="9"/>
                  </a:lnTo>
                  <a:lnTo>
                    <a:pt x="41" y="7"/>
                  </a:lnTo>
                  <a:lnTo>
                    <a:pt x="2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Freeform 242"/>
            <p:cNvSpPr>
              <a:spLocks/>
            </p:cNvSpPr>
            <p:nvPr/>
          </p:nvSpPr>
          <p:spPr bwMode="auto">
            <a:xfrm>
              <a:off x="4972" y="2919"/>
              <a:ext cx="50" cy="35"/>
            </a:xfrm>
            <a:custGeom>
              <a:avLst/>
              <a:gdLst>
                <a:gd name="T0" fmla="*/ 0 w 50"/>
                <a:gd name="T1" fmla="*/ 9 h 35"/>
                <a:gd name="T2" fmla="*/ 0 w 50"/>
                <a:gd name="T3" fmla="*/ 25 h 35"/>
                <a:gd name="T4" fmla="*/ 3 w 50"/>
                <a:gd name="T5" fmla="*/ 26 h 35"/>
                <a:gd name="T6" fmla="*/ 9 w 50"/>
                <a:gd name="T7" fmla="*/ 29 h 35"/>
                <a:gd name="T8" fmla="*/ 17 w 50"/>
                <a:gd name="T9" fmla="*/ 32 h 35"/>
                <a:gd name="T10" fmla="*/ 22 w 50"/>
                <a:gd name="T11" fmla="*/ 35 h 35"/>
                <a:gd name="T12" fmla="*/ 27 w 50"/>
                <a:gd name="T13" fmla="*/ 34 h 35"/>
                <a:gd name="T14" fmla="*/ 36 w 50"/>
                <a:gd name="T15" fmla="*/ 29 h 35"/>
                <a:gd name="T16" fmla="*/ 46 w 50"/>
                <a:gd name="T17" fmla="*/ 25 h 35"/>
                <a:gd name="T18" fmla="*/ 50 w 50"/>
                <a:gd name="T19" fmla="*/ 23 h 35"/>
                <a:gd name="T20" fmla="*/ 48 w 50"/>
                <a:gd name="T21" fmla="*/ 12 h 35"/>
                <a:gd name="T22" fmla="*/ 35 w 50"/>
                <a:gd name="T23" fmla="*/ 0 h 35"/>
                <a:gd name="T24" fmla="*/ 0 w 50"/>
                <a:gd name="T25" fmla="*/ 9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5"/>
                <a:gd name="T41" fmla="*/ 50 w 50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5">
                  <a:moveTo>
                    <a:pt x="0" y="9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9" y="29"/>
                  </a:lnTo>
                  <a:lnTo>
                    <a:pt x="17" y="32"/>
                  </a:lnTo>
                  <a:lnTo>
                    <a:pt x="22" y="35"/>
                  </a:lnTo>
                  <a:lnTo>
                    <a:pt x="27" y="34"/>
                  </a:lnTo>
                  <a:lnTo>
                    <a:pt x="36" y="29"/>
                  </a:lnTo>
                  <a:lnTo>
                    <a:pt x="46" y="25"/>
                  </a:lnTo>
                  <a:lnTo>
                    <a:pt x="50" y="23"/>
                  </a:lnTo>
                  <a:lnTo>
                    <a:pt x="48" y="12"/>
                  </a:lnTo>
                  <a:lnTo>
                    <a:pt x="3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Freeform 243"/>
            <p:cNvSpPr>
              <a:spLocks/>
            </p:cNvSpPr>
            <p:nvPr/>
          </p:nvSpPr>
          <p:spPr bwMode="auto">
            <a:xfrm>
              <a:off x="4975" y="2932"/>
              <a:ext cx="47" cy="18"/>
            </a:xfrm>
            <a:custGeom>
              <a:avLst/>
              <a:gdLst>
                <a:gd name="T0" fmla="*/ 0 w 47"/>
                <a:gd name="T1" fmla="*/ 0 h 18"/>
                <a:gd name="T2" fmla="*/ 3 w 47"/>
                <a:gd name="T3" fmla="*/ 2 h 18"/>
                <a:gd name="T4" fmla="*/ 9 w 47"/>
                <a:gd name="T5" fmla="*/ 6 h 18"/>
                <a:gd name="T6" fmla="*/ 15 w 47"/>
                <a:gd name="T7" fmla="*/ 8 h 18"/>
                <a:gd name="T8" fmla="*/ 19 w 47"/>
                <a:gd name="T9" fmla="*/ 9 h 18"/>
                <a:gd name="T10" fmla="*/ 24 w 47"/>
                <a:gd name="T11" fmla="*/ 8 h 18"/>
                <a:gd name="T12" fmla="*/ 33 w 47"/>
                <a:gd name="T13" fmla="*/ 6 h 18"/>
                <a:gd name="T14" fmla="*/ 42 w 47"/>
                <a:gd name="T15" fmla="*/ 5 h 18"/>
                <a:gd name="T16" fmla="*/ 46 w 47"/>
                <a:gd name="T17" fmla="*/ 3 h 18"/>
                <a:gd name="T18" fmla="*/ 47 w 47"/>
                <a:gd name="T19" fmla="*/ 10 h 18"/>
                <a:gd name="T20" fmla="*/ 43 w 47"/>
                <a:gd name="T21" fmla="*/ 12 h 18"/>
                <a:gd name="T22" fmla="*/ 34 w 47"/>
                <a:gd name="T23" fmla="*/ 15 h 18"/>
                <a:gd name="T24" fmla="*/ 25 w 47"/>
                <a:gd name="T25" fmla="*/ 18 h 18"/>
                <a:gd name="T26" fmla="*/ 19 w 47"/>
                <a:gd name="T27" fmla="*/ 18 h 18"/>
                <a:gd name="T28" fmla="*/ 14 w 47"/>
                <a:gd name="T29" fmla="*/ 16 h 18"/>
                <a:gd name="T30" fmla="*/ 8 w 47"/>
                <a:gd name="T31" fmla="*/ 13 h 18"/>
                <a:gd name="T32" fmla="*/ 2 w 47"/>
                <a:gd name="T33" fmla="*/ 10 h 18"/>
                <a:gd name="T34" fmla="*/ 0 w 47"/>
                <a:gd name="T35" fmla="*/ 9 h 18"/>
                <a:gd name="T36" fmla="*/ 0 w 47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8"/>
                <a:gd name="T59" fmla="*/ 47 w 4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8">
                  <a:moveTo>
                    <a:pt x="0" y="0"/>
                  </a:moveTo>
                  <a:lnTo>
                    <a:pt x="3" y="2"/>
                  </a:lnTo>
                  <a:lnTo>
                    <a:pt x="9" y="6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3" y="6"/>
                  </a:lnTo>
                  <a:lnTo>
                    <a:pt x="42" y="5"/>
                  </a:lnTo>
                  <a:lnTo>
                    <a:pt x="46" y="3"/>
                  </a:lnTo>
                  <a:lnTo>
                    <a:pt x="47" y="10"/>
                  </a:lnTo>
                  <a:lnTo>
                    <a:pt x="43" y="12"/>
                  </a:lnTo>
                  <a:lnTo>
                    <a:pt x="34" y="15"/>
                  </a:lnTo>
                  <a:lnTo>
                    <a:pt x="25" y="18"/>
                  </a:lnTo>
                  <a:lnTo>
                    <a:pt x="19" y="18"/>
                  </a:lnTo>
                  <a:lnTo>
                    <a:pt x="14" y="16"/>
                  </a:lnTo>
                  <a:lnTo>
                    <a:pt x="8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Freeform 244"/>
            <p:cNvSpPr>
              <a:spLocks/>
            </p:cNvSpPr>
            <p:nvPr/>
          </p:nvSpPr>
          <p:spPr bwMode="auto">
            <a:xfrm>
              <a:off x="4978" y="2923"/>
              <a:ext cx="42" cy="16"/>
            </a:xfrm>
            <a:custGeom>
              <a:avLst/>
              <a:gdLst>
                <a:gd name="T0" fmla="*/ 0 w 42"/>
                <a:gd name="T1" fmla="*/ 7 h 16"/>
                <a:gd name="T2" fmla="*/ 1 w 42"/>
                <a:gd name="T3" fmla="*/ 8 h 16"/>
                <a:gd name="T4" fmla="*/ 6 w 42"/>
                <a:gd name="T5" fmla="*/ 11 h 16"/>
                <a:gd name="T6" fmla="*/ 9 w 42"/>
                <a:gd name="T7" fmla="*/ 15 h 16"/>
                <a:gd name="T8" fmla="*/ 13 w 42"/>
                <a:gd name="T9" fmla="*/ 16 h 16"/>
                <a:gd name="T10" fmla="*/ 19 w 42"/>
                <a:gd name="T11" fmla="*/ 14 h 16"/>
                <a:gd name="T12" fmla="*/ 28 w 42"/>
                <a:gd name="T13" fmla="*/ 11 h 16"/>
                <a:gd name="T14" fmla="*/ 38 w 42"/>
                <a:gd name="T15" fmla="*/ 9 h 16"/>
                <a:gd name="T16" fmla="*/ 42 w 42"/>
                <a:gd name="T17" fmla="*/ 8 h 16"/>
                <a:gd name="T18" fmla="*/ 28 w 42"/>
                <a:gd name="T19" fmla="*/ 0 h 16"/>
                <a:gd name="T20" fmla="*/ 0 w 42"/>
                <a:gd name="T21" fmla="*/ 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6"/>
                <a:gd name="T35" fmla="*/ 42 w 4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6">
                  <a:moveTo>
                    <a:pt x="0" y="7"/>
                  </a:moveTo>
                  <a:lnTo>
                    <a:pt x="1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3" y="16"/>
                  </a:lnTo>
                  <a:lnTo>
                    <a:pt x="19" y="14"/>
                  </a:lnTo>
                  <a:lnTo>
                    <a:pt x="28" y="11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2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3" name="Freeform 245"/>
            <p:cNvSpPr>
              <a:spLocks/>
            </p:cNvSpPr>
            <p:nvPr/>
          </p:nvSpPr>
          <p:spPr bwMode="auto">
            <a:xfrm>
              <a:off x="5053" y="2937"/>
              <a:ext cx="50" cy="34"/>
            </a:xfrm>
            <a:custGeom>
              <a:avLst/>
              <a:gdLst>
                <a:gd name="T0" fmla="*/ 0 w 50"/>
                <a:gd name="T1" fmla="*/ 8 h 34"/>
                <a:gd name="T2" fmla="*/ 0 w 50"/>
                <a:gd name="T3" fmla="*/ 25 h 34"/>
                <a:gd name="T4" fmla="*/ 3 w 50"/>
                <a:gd name="T5" fmla="*/ 26 h 34"/>
                <a:gd name="T6" fmla="*/ 9 w 50"/>
                <a:gd name="T7" fmla="*/ 29 h 34"/>
                <a:gd name="T8" fmla="*/ 17 w 50"/>
                <a:gd name="T9" fmla="*/ 32 h 34"/>
                <a:gd name="T10" fmla="*/ 21 w 50"/>
                <a:gd name="T11" fmla="*/ 34 h 34"/>
                <a:gd name="T12" fmla="*/ 27 w 50"/>
                <a:gd name="T13" fmla="*/ 33 h 34"/>
                <a:gd name="T14" fmla="*/ 36 w 50"/>
                <a:gd name="T15" fmla="*/ 28 h 34"/>
                <a:gd name="T16" fmla="*/ 46 w 50"/>
                <a:gd name="T17" fmla="*/ 25 h 34"/>
                <a:gd name="T18" fmla="*/ 50 w 50"/>
                <a:gd name="T19" fmla="*/ 23 h 34"/>
                <a:gd name="T20" fmla="*/ 48 w 50"/>
                <a:gd name="T21" fmla="*/ 12 h 34"/>
                <a:gd name="T22" fmla="*/ 35 w 50"/>
                <a:gd name="T23" fmla="*/ 0 h 34"/>
                <a:gd name="T24" fmla="*/ 0 w 50"/>
                <a:gd name="T25" fmla="*/ 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4"/>
                <a:gd name="T41" fmla="*/ 50 w 5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4">
                  <a:moveTo>
                    <a:pt x="0" y="8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9" y="29"/>
                  </a:lnTo>
                  <a:lnTo>
                    <a:pt x="17" y="32"/>
                  </a:lnTo>
                  <a:lnTo>
                    <a:pt x="21" y="34"/>
                  </a:lnTo>
                  <a:lnTo>
                    <a:pt x="27" y="33"/>
                  </a:lnTo>
                  <a:lnTo>
                    <a:pt x="36" y="28"/>
                  </a:lnTo>
                  <a:lnTo>
                    <a:pt x="46" y="25"/>
                  </a:lnTo>
                  <a:lnTo>
                    <a:pt x="50" y="23"/>
                  </a:lnTo>
                  <a:lnTo>
                    <a:pt x="48" y="12"/>
                  </a:lnTo>
                  <a:lnTo>
                    <a:pt x="3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4" name="Freeform 246"/>
            <p:cNvSpPr>
              <a:spLocks/>
            </p:cNvSpPr>
            <p:nvPr/>
          </p:nvSpPr>
          <p:spPr bwMode="auto">
            <a:xfrm>
              <a:off x="5056" y="2950"/>
              <a:ext cx="47" cy="19"/>
            </a:xfrm>
            <a:custGeom>
              <a:avLst/>
              <a:gdLst>
                <a:gd name="T0" fmla="*/ 0 w 47"/>
                <a:gd name="T1" fmla="*/ 0 h 19"/>
                <a:gd name="T2" fmla="*/ 4 w 47"/>
                <a:gd name="T3" fmla="*/ 3 h 19"/>
                <a:gd name="T4" fmla="*/ 10 w 47"/>
                <a:gd name="T5" fmla="*/ 6 h 19"/>
                <a:gd name="T6" fmla="*/ 15 w 47"/>
                <a:gd name="T7" fmla="*/ 8 h 19"/>
                <a:gd name="T8" fmla="*/ 18 w 47"/>
                <a:gd name="T9" fmla="*/ 9 h 19"/>
                <a:gd name="T10" fmla="*/ 24 w 47"/>
                <a:gd name="T11" fmla="*/ 8 h 19"/>
                <a:gd name="T12" fmla="*/ 33 w 47"/>
                <a:gd name="T13" fmla="*/ 6 h 19"/>
                <a:gd name="T14" fmla="*/ 42 w 47"/>
                <a:gd name="T15" fmla="*/ 4 h 19"/>
                <a:gd name="T16" fmla="*/ 46 w 47"/>
                <a:gd name="T17" fmla="*/ 3 h 19"/>
                <a:gd name="T18" fmla="*/ 47 w 47"/>
                <a:gd name="T19" fmla="*/ 10 h 19"/>
                <a:gd name="T20" fmla="*/ 43 w 47"/>
                <a:gd name="T21" fmla="*/ 11 h 19"/>
                <a:gd name="T22" fmla="*/ 34 w 47"/>
                <a:gd name="T23" fmla="*/ 14 h 19"/>
                <a:gd name="T24" fmla="*/ 24 w 47"/>
                <a:gd name="T25" fmla="*/ 17 h 19"/>
                <a:gd name="T26" fmla="*/ 18 w 47"/>
                <a:gd name="T27" fmla="*/ 19 h 19"/>
                <a:gd name="T28" fmla="*/ 14 w 47"/>
                <a:gd name="T29" fmla="*/ 16 h 19"/>
                <a:gd name="T30" fmla="*/ 7 w 47"/>
                <a:gd name="T31" fmla="*/ 13 h 19"/>
                <a:gd name="T32" fmla="*/ 2 w 47"/>
                <a:gd name="T33" fmla="*/ 10 h 19"/>
                <a:gd name="T34" fmla="*/ 0 w 47"/>
                <a:gd name="T35" fmla="*/ 9 h 19"/>
                <a:gd name="T36" fmla="*/ 0 w 47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9"/>
                <a:gd name="T59" fmla="*/ 47 w 47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9">
                  <a:moveTo>
                    <a:pt x="0" y="0"/>
                  </a:moveTo>
                  <a:lnTo>
                    <a:pt x="4" y="3"/>
                  </a:lnTo>
                  <a:lnTo>
                    <a:pt x="10" y="6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4" y="8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46" y="3"/>
                  </a:lnTo>
                  <a:lnTo>
                    <a:pt x="47" y="10"/>
                  </a:lnTo>
                  <a:lnTo>
                    <a:pt x="43" y="11"/>
                  </a:lnTo>
                  <a:lnTo>
                    <a:pt x="34" y="14"/>
                  </a:lnTo>
                  <a:lnTo>
                    <a:pt x="24" y="17"/>
                  </a:lnTo>
                  <a:lnTo>
                    <a:pt x="18" y="19"/>
                  </a:lnTo>
                  <a:lnTo>
                    <a:pt x="14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5" name="Freeform 247"/>
            <p:cNvSpPr>
              <a:spLocks/>
            </p:cNvSpPr>
            <p:nvPr/>
          </p:nvSpPr>
          <p:spPr bwMode="auto">
            <a:xfrm>
              <a:off x="5059" y="2941"/>
              <a:ext cx="42" cy="15"/>
            </a:xfrm>
            <a:custGeom>
              <a:avLst/>
              <a:gdLst>
                <a:gd name="T0" fmla="*/ 0 w 42"/>
                <a:gd name="T1" fmla="*/ 7 h 15"/>
                <a:gd name="T2" fmla="*/ 1 w 42"/>
                <a:gd name="T3" fmla="*/ 8 h 15"/>
                <a:gd name="T4" fmla="*/ 6 w 42"/>
                <a:gd name="T5" fmla="*/ 10 h 15"/>
                <a:gd name="T6" fmla="*/ 9 w 42"/>
                <a:gd name="T7" fmla="*/ 14 h 15"/>
                <a:gd name="T8" fmla="*/ 13 w 42"/>
                <a:gd name="T9" fmla="*/ 15 h 15"/>
                <a:gd name="T10" fmla="*/ 19 w 42"/>
                <a:gd name="T11" fmla="*/ 14 h 15"/>
                <a:gd name="T12" fmla="*/ 28 w 42"/>
                <a:gd name="T13" fmla="*/ 12 h 15"/>
                <a:gd name="T14" fmla="*/ 38 w 42"/>
                <a:gd name="T15" fmla="*/ 9 h 15"/>
                <a:gd name="T16" fmla="*/ 42 w 42"/>
                <a:gd name="T17" fmla="*/ 8 h 15"/>
                <a:gd name="T18" fmla="*/ 28 w 42"/>
                <a:gd name="T19" fmla="*/ 0 h 15"/>
                <a:gd name="T20" fmla="*/ 0 w 42"/>
                <a:gd name="T21" fmla="*/ 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5"/>
                <a:gd name="T35" fmla="*/ 42 w 42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5">
                  <a:moveTo>
                    <a:pt x="0" y="7"/>
                  </a:moveTo>
                  <a:lnTo>
                    <a:pt x="1" y="8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13" y="15"/>
                  </a:lnTo>
                  <a:lnTo>
                    <a:pt x="19" y="14"/>
                  </a:lnTo>
                  <a:lnTo>
                    <a:pt x="28" y="12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2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6" name="Freeform 248"/>
            <p:cNvSpPr>
              <a:spLocks/>
            </p:cNvSpPr>
            <p:nvPr/>
          </p:nvSpPr>
          <p:spPr bwMode="auto">
            <a:xfrm>
              <a:off x="5016" y="2947"/>
              <a:ext cx="50" cy="34"/>
            </a:xfrm>
            <a:custGeom>
              <a:avLst/>
              <a:gdLst>
                <a:gd name="T0" fmla="*/ 0 w 50"/>
                <a:gd name="T1" fmla="*/ 9 h 34"/>
                <a:gd name="T2" fmla="*/ 0 w 50"/>
                <a:gd name="T3" fmla="*/ 25 h 34"/>
                <a:gd name="T4" fmla="*/ 3 w 50"/>
                <a:gd name="T5" fmla="*/ 26 h 34"/>
                <a:gd name="T6" fmla="*/ 9 w 50"/>
                <a:gd name="T7" fmla="*/ 29 h 34"/>
                <a:gd name="T8" fmla="*/ 16 w 50"/>
                <a:gd name="T9" fmla="*/ 32 h 34"/>
                <a:gd name="T10" fmla="*/ 20 w 50"/>
                <a:gd name="T11" fmla="*/ 34 h 34"/>
                <a:gd name="T12" fmla="*/ 27 w 50"/>
                <a:gd name="T13" fmla="*/ 32 h 34"/>
                <a:gd name="T14" fmla="*/ 36 w 50"/>
                <a:gd name="T15" fmla="*/ 29 h 34"/>
                <a:gd name="T16" fmla="*/ 45 w 50"/>
                <a:gd name="T17" fmla="*/ 26 h 34"/>
                <a:gd name="T18" fmla="*/ 50 w 50"/>
                <a:gd name="T19" fmla="*/ 24 h 34"/>
                <a:gd name="T20" fmla="*/ 47 w 50"/>
                <a:gd name="T21" fmla="*/ 12 h 34"/>
                <a:gd name="T22" fmla="*/ 35 w 50"/>
                <a:gd name="T23" fmla="*/ 0 h 34"/>
                <a:gd name="T24" fmla="*/ 0 w 50"/>
                <a:gd name="T25" fmla="*/ 9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4"/>
                <a:gd name="T41" fmla="*/ 50 w 5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4">
                  <a:moveTo>
                    <a:pt x="0" y="9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9" y="29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7" y="32"/>
                  </a:lnTo>
                  <a:lnTo>
                    <a:pt x="36" y="29"/>
                  </a:lnTo>
                  <a:lnTo>
                    <a:pt x="45" y="26"/>
                  </a:lnTo>
                  <a:lnTo>
                    <a:pt x="50" y="24"/>
                  </a:lnTo>
                  <a:lnTo>
                    <a:pt x="47" y="12"/>
                  </a:lnTo>
                  <a:lnTo>
                    <a:pt x="3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7" name="Freeform 249"/>
            <p:cNvSpPr>
              <a:spLocks/>
            </p:cNvSpPr>
            <p:nvPr/>
          </p:nvSpPr>
          <p:spPr bwMode="auto">
            <a:xfrm>
              <a:off x="5018" y="2960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 w 48"/>
                <a:gd name="T3" fmla="*/ 2 h 18"/>
                <a:gd name="T4" fmla="*/ 9 w 48"/>
                <a:gd name="T5" fmla="*/ 5 h 18"/>
                <a:gd name="T6" fmla="*/ 14 w 48"/>
                <a:gd name="T7" fmla="*/ 7 h 18"/>
                <a:gd name="T8" fmla="*/ 18 w 48"/>
                <a:gd name="T9" fmla="*/ 9 h 18"/>
                <a:gd name="T10" fmla="*/ 25 w 48"/>
                <a:gd name="T11" fmla="*/ 7 h 18"/>
                <a:gd name="T12" fmla="*/ 34 w 48"/>
                <a:gd name="T13" fmla="*/ 5 h 18"/>
                <a:gd name="T14" fmla="*/ 42 w 48"/>
                <a:gd name="T15" fmla="*/ 4 h 18"/>
                <a:gd name="T16" fmla="*/ 47 w 48"/>
                <a:gd name="T17" fmla="*/ 3 h 18"/>
                <a:gd name="T18" fmla="*/ 48 w 48"/>
                <a:gd name="T19" fmla="*/ 11 h 18"/>
                <a:gd name="T20" fmla="*/ 43 w 48"/>
                <a:gd name="T21" fmla="*/ 12 h 18"/>
                <a:gd name="T22" fmla="*/ 35 w 48"/>
                <a:gd name="T23" fmla="*/ 15 h 18"/>
                <a:gd name="T24" fmla="*/ 25 w 48"/>
                <a:gd name="T25" fmla="*/ 18 h 18"/>
                <a:gd name="T26" fmla="*/ 18 w 48"/>
                <a:gd name="T27" fmla="*/ 18 h 18"/>
                <a:gd name="T28" fmla="*/ 14 w 48"/>
                <a:gd name="T29" fmla="*/ 16 h 18"/>
                <a:gd name="T30" fmla="*/ 8 w 48"/>
                <a:gd name="T31" fmla="*/ 13 h 18"/>
                <a:gd name="T32" fmla="*/ 3 w 48"/>
                <a:gd name="T33" fmla="*/ 11 h 18"/>
                <a:gd name="T34" fmla="*/ 1 w 48"/>
                <a:gd name="T35" fmla="*/ 10 h 18"/>
                <a:gd name="T36" fmla="*/ 0 w 48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8"/>
                <a:gd name="T59" fmla="*/ 48 w 48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8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5" y="7"/>
                  </a:lnTo>
                  <a:lnTo>
                    <a:pt x="34" y="5"/>
                  </a:lnTo>
                  <a:lnTo>
                    <a:pt x="42" y="4"/>
                  </a:lnTo>
                  <a:lnTo>
                    <a:pt x="47" y="3"/>
                  </a:lnTo>
                  <a:lnTo>
                    <a:pt x="48" y="11"/>
                  </a:lnTo>
                  <a:lnTo>
                    <a:pt x="43" y="12"/>
                  </a:lnTo>
                  <a:lnTo>
                    <a:pt x="35" y="15"/>
                  </a:lnTo>
                  <a:lnTo>
                    <a:pt x="25" y="18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8" name="Freeform 250"/>
            <p:cNvSpPr>
              <a:spLocks/>
            </p:cNvSpPr>
            <p:nvPr/>
          </p:nvSpPr>
          <p:spPr bwMode="auto">
            <a:xfrm>
              <a:off x="5022" y="2950"/>
              <a:ext cx="41" cy="16"/>
            </a:xfrm>
            <a:custGeom>
              <a:avLst/>
              <a:gdLst>
                <a:gd name="T0" fmla="*/ 0 w 41"/>
                <a:gd name="T1" fmla="*/ 9 h 16"/>
                <a:gd name="T2" fmla="*/ 1 w 41"/>
                <a:gd name="T3" fmla="*/ 10 h 16"/>
                <a:gd name="T4" fmla="*/ 5 w 41"/>
                <a:gd name="T5" fmla="*/ 12 h 16"/>
                <a:gd name="T6" fmla="*/ 8 w 41"/>
                <a:gd name="T7" fmla="*/ 15 h 16"/>
                <a:gd name="T8" fmla="*/ 12 w 41"/>
                <a:gd name="T9" fmla="*/ 16 h 16"/>
                <a:gd name="T10" fmla="*/ 19 w 41"/>
                <a:gd name="T11" fmla="*/ 15 h 16"/>
                <a:gd name="T12" fmla="*/ 28 w 41"/>
                <a:gd name="T13" fmla="*/ 12 h 16"/>
                <a:gd name="T14" fmla="*/ 37 w 41"/>
                <a:gd name="T15" fmla="*/ 10 h 16"/>
                <a:gd name="T16" fmla="*/ 41 w 41"/>
                <a:gd name="T17" fmla="*/ 9 h 16"/>
                <a:gd name="T18" fmla="*/ 28 w 41"/>
                <a:gd name="T19" fmla="*/ 0 h 16"/>
                <a:gd name="T20" fmla="*/ 0 w 41"/>
                <a:gd name="T21" fmla="*/ 9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6"/>
                <a:gd name="T35" fmla="*/ 41 w 4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6">
                  <a:moveTo>
                    <a:pt x="0" y="9"/>
                  </a:moveTo>
                  <a:lnTo>
                    <a:pt x="1" y="10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2" y="16"/>
                  </a:lnTo>
                  <a:lnTo>
                    <a:pt x="19" y="15"/>
                  </a:lnTo>
                  <a:lnTo>
                    <a:pt x="28" y="12"/>
                  </a:lnTo>
                  <a:lnTo>
                    <a:pt x="37" y="10"/>
                  </a:lnTo>
                  <a:lnTo>
                    <a:pt x="41" y="9"/>
                  </a:lnTo>
                  <a:lnTo>
                    <a:pt x="2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9" name="Freeform 251"/>
            <p:cNvSpPr>
              <a:spLocks/>
            </p:cNvSpPr>
            <p:nvPr/>
          </p:nvSpPr>
          <p:spPr bwMode="auto">
            <a:xfrm>
              <a:off x="4807" y="3016"/>
              <a:ext cx="187" cy="44"/>
            </a:xfrm>
            <a:custGeom>
              <a:avLst/>
              <a:gdLst>
                <a:gd name="T0" fmla="*/ 0 w 187"/>
                <a:gd name="T1" fmla="*/ 28 h 44"/>
                <a:gd name="T2" fmla="*/ 0 w 187"/>
                <a:gd name="T3" fmla="*/ 44 h 44"/>
                <a:gd name="T4" fmla="*/ 3 w 187"/>
                <a:gd name="T5" fmla="*/ 44 h 44"/>
                <a:gd name="T6" fmla="*/ 11 w 187"/>
                <a:gd name="T7" fmla="*/ 44 h 44"/>
                <a:gd name="T8" fmla="*/ 23 w 187"/>
                <a:gd name="T9" fmla="*/ 43 h 44"/>
                <a:gd name="T10" fmla="*/ 36 w 187"/>
                <a:gd name="T11" fmla="*/ 43 h 44"/>
                <a:gd name="T12" fmla="*/ 50 w 187"/>
                <a:gd name="T13" fmla="*/ 42 h 44"/>
                <a:gd name="T14" fmla="*/ 63 w 187"/>
                <a:gd name="T15" fmla="*/ 42 h 44"/>
                <a:gd name="T16" fmla="*/ 74 w 187"/>
                <a:gd name="T17" fmla="*/ 41 h 44"/>
                <a:gd name="T18" fmla="*/ 80 w 187"/>
                <a:gd name="T19" fmla="*/ 41 h 44"/>
                <a:gd name="T20" fmla="*/ 87 w 187"/>
                <a:gd name="T21" fmla="*/ 40 h 44"/>
                <a:gd name="T22" fmla="*/ 101 w 187"/>
                <a:gd name="T23" fmla="*/ 37 h 44"/>
                <a:gd name="T24" fmla="*/ 118 w 187"/>
                <a:gd name="T25" fmla="*/ 33 h 44"/>
                <a:gd name="T26" fmla="*/ 137 w 187"/>
                <a:gd name="T27" fmla="*/ 27 h 44"/>
                <a:gd name="T28" fmla="*/ 156 w 187"/>
                <a:gd name="T29" fmla="*/ 23 h 44"/>
                <a:gd name="T30" fmla="*/ 171 w 187"/>
                <a:gd name="T31" fmla="*/ 19 h 44"/>
                <a:gd name="T32" fmla="*/ 183 w 187"/>
                <a:gd name="T33" fmla="*/ 16 h 44"/>
                <a:gd name="T34" fmla="*/ 187 w 187"/>
                <a:gd name="T35" fmla="*/ 14 h 44"/>
                <a:gd name="T36" fmla="*/ 181 w 187"/>
                <a:gd name="T37" fmla="*/ 4 h 44"/>
                <a:gd name="T38" fmla="*/ 132 w 187"/>
                <a:gd name="T39" fmla="*/ 0 h 44"/>
                <a:gd name="T40" fmla="*/ 0 w 187"/>
                <a:gd name="T41" fmla="*/ 28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44"/>
                <a:gd name="T65" fmla="*/ 187 w 187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44">
                  <a:moveTo>
                    <a:pt x="0" y="28"/>
                  </a:moveTo>
                  <a:lnTo>
                    <a:pt x="0" y="44"/>
                  </a:lnTo>
                  <a:lnTo>
                    <a:pt x="3" y="44"/>
                  </a:lnTo>
                  <a:lnTo>
                    <a:pt x="11" y="44"/>
                  </a:lnTo>
                  <a:lnTo>
                    <a:pt x="23" y="43"/>
                  </a:lnTo>
                  <a:lnTo>
                    <a:pt x="36" y="43"/>
                  </a:lnTo>
                  <a:lnTo>
                    <a:pt x="50" y="42"/>
                  </a:lnTo>
                  <a:lnTo>
                    <a:pt x="63" y="42"/>
                  </a:lnTo>
                  <a:lnTo>
                    <a:pt x="74" y="41"/>
                  </a:lnTo>
                  <a:lnTo>
                    <a:pt x="80" y="41"/>
                  </a:lnTo>
                  <a:lnTo>
                    <a:pt x="87" y="40"/>
                  </a:lnTo>
                  <a:lnTo>
                    <a:pt x="101" y="37"/>
                  </a:lnTo>
                  <a:lnTo>
                    <a:pt x="118" y="33"/>
                  </a:lnTo>
                  <a:lnTo>
                    <a:pt x="137" y="27"/>
                  </a:lnTo>
                  <a:lnTo>
                    <a:pt x="156" y="23"/>
                  </a:lnTo>
                  <a:lnTo>
                    <a:pt x="171" y="19"/>
                  </a:lnTo>
                  <a:lnTo>
                    <a:pt x="183" y="16"/>
                  </a:lnTo>
                  <a:lnTo>
                    <a:pt x="187" y="14"/>
                  </a:lnTo>
                  <a:lnTo>
                    <a:pt x="181" y="4"/>
                  </a:lnTo>
                  <a:lnTo>
                    <a:pt x="13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0" name="Freeform 252"/>
            <p:cNvSpPr>
              <a:spLocks/>
            </p:cNvSpPr>
            <p:nvPr/>
          </p:nvSpPr>
          <p:spPr bwMode="auto">
            <a:xfrm>
              <a:off x="4817" y="3023"/>
              <a:ext cx="177" cy="33"/>
            </a:xfrm>
            <a:custGeom>
              <a:avLst/>
              <a:gdLst>
                <a:gd name="T0" fmla="*/ 0 w 177"/>
                <a:gd name="T1" fmla="*/ 25 h 33"/>
                <a:gd name="T2" fmla="*/ 6 w 177"/>
                <a:gd name="T3" fmla="*/ 25 h 33"/>
                <a:gd name="T4" fmla="*/ 14 w 177"/>
                <a:gd name="T5" fmla="*/ 25 h 33"/>
                <a:gd name="T6" fmla="*/ 23 w 177"/>
                <a:gd name="T7" fmla="*/ 25 h 33"/>
                <a:gd name="T8" fmla="*/ 34 w 177"/>
                <a:gd name="T9" fmla="*/ 25 h 33"/>
                <a:gd name="T10" fmla="*/ 45 w 177"/>
                <a:gd name="T11" fmla="*/ 25 h 33"/>
                <a:gd name="T12" fmla="*/ 54 w 177"/>
                <a:gd name="T13" fmla="*/ 25 h 33"/>
                <a:gd name="T14" fmla="*/ 64 w 177"/>
                <a:gd name="T15" fmla="*/ 23 h 33"/>
                <a:gd name="T16" fmla="*/ 70 w 177"/>
                <a:gd name="T17" fmla="*/ 22 h 33"/>
                <a:gd name="T18" fmla="*/ 78 w 177"/>
                <a:gd name="T19" fmla="*/ 20 h 33"/>
                <a:gd name="T20" fmla="*/ 92 w 177"/>
                <a:gd name="T21" fmla="*/ 17 h 33"/>
                <a:gd name="T22" fmla="*/ 108 w 177"/>
                <a:gd name="T23" fmla="*/ 14 h 33"/>
                <a:gd name="T24" fmla="*/ 127 w 177"/>
                <a:gd name="T25" fmla="*/ 10 h 33"/>
                <a:gd name="T26" fmla="*/ 145 w 177"/>
                <a:gd name="T27" fmla="*/ 6 h 33"/>
                <a:gd name="T28" fmla="*/ 159 w 177"/>
                <a:gd name="T29" fmla="*/ 3 h 33"/>
                <a:gd name="T30" fmla="*/ 170 w 177"/>
                <a:gd name="T31" fmla="*/ 1 h 33"/>
                <a:gd name="T32" fmla="*/ 174 w 177"/>
                <a:gd name="T33" fmla="*/ 0 h 33"/>
                <a:gd name="T34" fmla="*/ 177 w 177"/>
                <a:gd name="T35" fmla="*/ 7 h 33"/>
                <a:gd name="T36" fmla="*/ 173 w 177"/>
                <a:gd name="T37" fmla="*/ 9 h 33"/>
                <a:gd name="T38" fmla="*/ 162 w 177"/>
                <a:gd name="T39" fmla="*/ 11 h 33"/>
                <a:gd name="T40" fmla="*/ 148 w 177"/>
                <a:gd name="T41" fmla="*/ 15 h 33"/>
                <a:gd name="T42" fmla="*/ 130 w 177"/>
                <a:gd name="T43" fmla="*/ 19 h 33"/>
                <a:gd name="T44" fmla="*/ 112 w 177"/>
                <a:gd name="T45" fmla="*/ 23 h 33"/>
                <a:gd name="T46" fmla="*/ 94 w 177"/>
                <a:gd name="T47" fmla="*/ 28 h 33"/>
                <a:gd name="T48" fmla="*/ 79 w 177"/>
                <a:gd name="T49" fmla="*/ 31 h 33"/>
                <a:gd name="T50" fmla="*/ 70 w 177"/>
                <a:gd name="T51" fmla="*/ 32 h 33"/>
                <a:gd name="T52" fmla="*/ 62 w 177"/>
                <a:gd name="T53" fmla="*/ 32 h 33"/>
                <a:gd name="T54" fmla="*/ 51 w 177"/>
                <a:gd name="T55" fmla="*/ 32 h 33"/>
                <a:gd name="T56" fmla="*/ 40 w 177"/>
                <a:gd name="T57" fmla="*/ 32 h 33"/>
                <a:gd name="T58" fmla="*/ 28 w 177"/>
                <a:gd name="T59" fmla="*/ 32 h 33"/>
                <a:gd name="T60" fmla="*/ 18 w 177"/>
                <a:gd name="T61" fmla="*/ 33 h 33"/>
                <a:gd name="T62" fmla="*/ 9 w 177"/>
                <a:gd name="T63" fmla="*/ 33 h 33"/>
                <a:gd name="T64" fmla="*/ 2 w 177"/>
                <a:gd name="T65" fmla="*/ 33 h 33"/>
                <a:gd name="T66" fmla="*/ 0 w 177"/>
                <a:gd name="T67" fmla="*/ 33 h 33"/>
                <a:gd name="T68" fmla="*/ 0 w 177"/>
                <a:gd name="T69" fmla="*/ 25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7"/>
                <a:gd name="T106" fmla="*/ 0 h 33"/>
                <a:gd name="T107" fmla="*/ 177 w 177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7" h="33">
                  <a:moveTo>
                    <a:pt x="0" y="25"/>
                  </a:moveTo>
                  <a:lnTo>
                    <a:pt x="6" y="25"/>
                  </a:lnTo>
                  <a:lnTo>
                    <a:pt x="14" y="25"/>
                  </a:lnTo>
                  <a:lnTo>
                    <a:pt x="23" y="25"/>
                  </a:lnTo>
                  <a:lnTo>
                    <a:pt x="34" y="25"/>
                  </a:lnTo>
                  <a:lnTo>
                    <a:pt x="45" y="25"/>
                  </a:lnTo>
                  <a:lnTo>
                    <a:pt x="54" y="25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8" y="20"/>
                  </a:lnTo>
                  <a:lnTo>
                    <a:pt x="92" y="17"/>
                  </a:lnTo>
                  <a:lnTo>
                    <a:pt x="108" y="14"/>
                  </a:lnTo>
                  <a:lnTo>
                    <a:pt x="127" y="10"/>
                  </a:lnTo>
                  <a:lnTo>
                    <a:pt x="145" y="6"/>
                  </a:lnTo>
                  <a:lnTo>
                    <a:pt x="159" y="3"/>
                  </a:lnTo>
                  <a:lnTo>
                    <a:pt x="170" y="1"/>
                  </a:lnTo>
                  <a:lnTo>
                    <a:pt x="174" y="0"/>
                  </a:lnTo>
                  <a:lnTo>
                    <a:pt x="177" y="7"/>
                  </a:lnTo>
                  <a:lnTo>
                    <a:pt x="173" y="9"/>
                  </a:lnTo>
                  <a:lnTo>
                    <a:pt x="162" y="11"/>
                  </a:lnTo>
                  <a:lnTo>
                    <a:pt x="148" y="15"/>
                  </a:lnTo>
                  <a:lnTo>
                    <a:pt x="130" y="19"/>
                  </a:lnTo>
                  <a:lnTo>
                    <a:pt x="112" y="23"/>
                  </a:lnTo>
                  <a:lnTo>
                    <a:pt x="94" y="28"/>
                  </a:lnTo>
                  <a:lnTo>
                    <a:pt x="79" y="31"/>
                  </a:lnTo>
                  <a:lnTo>
                    <a:pt x="70" y="32"/>
                  </a:lnTo>
                  <a:lnTo>
                    <a:pt x="62" y="32"/>
                  </a:lnTo>
                  <a:lnTo>
                    <a:pt x="51" y="32"/>
                  </a:lnTo>
                  <a:lnTo>
                    <a:pt x="40" y="32"/>
                  </a:lnTo>
                  <a:lnTo>
                    <a:pt x="28" y="32"/>
                  </a:lnTo>
                  <a:lnTo>
                    <a:pt x="18" y="33"/>
                  </a:lnTo>
                  <a:lnTo>
                    <a:pt x="9" y="33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1" name="Freeform 253"/>
            <p:cNvSpPr>
              <a:spLocks/>
            </p:cNvSpPr>
            <p:nvPr/>
          </p:nvSpPr>
          <p:spPr bwMode="auto">
            <a:xfrm>
              <a:off x="4832" y="3019"/>
              <a:ext cx="156" cy="25"/>
            </a:xfrm>
            <a:custGeom>
              <a:avLst/>
              <a:gdLst>
                <a:gd name="T0" fmla="*/ 0 w 156"/>
                <a:gd name="T1" fmla="*/ 24 h 25"/>
                <a:gd name="T2" fmla="*/ 1 w 156"/>
                <a:gd name="T3" fmla="*/ 24 h 25"/>
                <a:gd name="T4" fmla="*/ 5 w 156"/>
                <a:gd name="T5" fmla="*/ 24 h 25"/>
                <a:gd name="T6" fmla="*/ 10 w 156"/>
                <a:gd name="T7" fmla="*/ 25 h 25"/>
                <a:gd name="T8" fmla="*/ 18 w 156"/>
                <a:gd name="T9" fmla="*/ 25 h 25"/>
                <a:gd name="T10" fmla="*/ 25 w 156"/>
                <a:gd name="T11" fmla="*/ 25 h 25"/>
                <a:gd name="T12" fmla="*/ 32 w 156"/>
                <a:gd name="T13" fmla="*/ 25 h 25"/>
                <a:gd name="T14" fmla="*/ 38 w 156"/>
                <a:gd name="T15" fmla="*/ 25 h 25"/>
                <a:gd name="T16" fmla="*/ 45 w 156"/>
                <a:gd name="T17" fmla="*/ 24 h 25"/>
                <a:gd name="T18" fmla="*/ 53 w 156"/>
                <a:gd name="T19" fmla="*/ 23 h 25"/>
                <a:gd name="T20" fmla="*/ 67 w 156"/>
                <a:gd name="T21" fmla="*/ 20 h 25"/>
                <a:gd name="T22" fmla="*/ 86 w 156"/>
                <a:gd name="T23" fmla="*/ 17 h 25"/>
                <a:gd name="T24" fmla="*/ 105 w 156"/>
                <a:gd name="T25" fmla="*/ 13 h 25"/>
                <a:gd name="T26" fmla="*/ 125 w 156"/>
                <a:gd name="T27" fmla="*/ 8 h 25"/>
                <a:gd name="T28" fmla="*/ 140 w 156"/>
                <a:gd name="T29" fmla="*/ 4 h 25"/>
                <a:gd name="T30" fmla="*/ 152 w 156"/>
                <a:gd name="T31" fmla="*/ 2 h 25"/>
                <a:gd name="T32" fmla="*/ 156 w 156"/>
                <a:gd name="T33" fmla="*/ 1 h 25"/>
                <a:gd name="T34" fmla="*/ 103 w 156"/>
                <a:gd name="T35" fmla="*/ 0 h 25"/>
                <a:gd name="T36" fmla="*/ 0 w 156"/>
                <a:gd name="T37" fmla="*/ 24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25"/>
                <a:gd name="T59" fmla="*/ 156 w 156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25">
                  <a:moveTo>
                    <a:pt x="0" y="24"/>
                  </a:moveTo>
                  <a:lnTo>
                    <a:pt x="1" y="24"/>
                  </a:lnTo>
                  <a:lnTo>
                    <a:pt x="5" y="24"/>
                  </a:lnTo>
                  <a:lnTo>
                    <a:pt x="10" y="25"/>
                  </a:lnTo>
                  <a:lnTo>
                    <a:pt x="18" y="25"/>
                  </a:lnTo>
                  <a:lnTo>
                    <a:pt x="25" y="25"/>
                  </a:lnTo>
                  <a:lnTo>
                    <a:pt x="32" y="25"/>
                  </a:lnTo>
                  <a:lnTo>
                    <a:pt x="38" y="25"/>
                  </a:lnTo>
                  <a:lnTo>
                    <a:pt x="45" y="24"/>
                  </a:lnTo>
                  <a:lnTo>
                    <a:pt x="53" y="23"/>
                  </a:lnTo>
                  <a:lnTo>
                    <a:pt x="67" y="20"/>
                  </a:lnTo>
                  <a:lnTo>
                    <a:pt x="86" y="17"/>
                  </a:lnTo>
                  <a:lnTo>
                    <a:pt x="105" y="13"/>
                  </a:lnTo>
                  <a:lnTo>
                    <a:pt x="125" y="8"/>
                  </a:lnTo>
                  <a:lnTo>
                    <a:pt x="140" y="4"/>
                  </a:lnTo>
                  <a:lnTo>
                    <a:pt x="152" y="2"/>
                  </a:lnTo>
                  <a:lnTo>
                    <a:pt x="156" y="1"/>
                  </a:lnTo>
                  <a:lnTo>
                    <a:pt x="10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2" name="Freeform 254"/>
            <p:cNvSpPr>
              <a:spLocks/>
            </p:cNvSpPr>
            <p:nvPr/>
          </p:nvSpPr>
          <p:spPr bwMode="auto">
            <a:xfrm>
              <a:off x="4788" y="3048"/>
              <a:ext cx="50" cy="34"/>
            </a:xfrm>
            <a:custGeom>
              <a:avLst/>
              <a:gdLst>
                <a:gd name="T0" fmla="*/ 0 w 50"/>
                <a:gd name="T1" fmla="*/ 8 h 34"/>
                <a:gd name="T2" fmla="*/ 0 w 50"/>
                <a:gd name="T3" fmla="*/ 24 h 34"/>
                <a:gd name="T4" fmla="*/ 3 w 50"/>
                <a:gd name="T5" fmla="*/ 25 h 34"/>
                <a:gd name="T6" fmla="*/ 10 w 50"/>
                <a:gd name="T7" fmla="*/ 28 h 34"/>
                <a:gd name="T8" fmla="*/ 17 w 50"/>
                <a:gd name="T9" fmla="*/ 32 h 34"/>
                <a:gd name="T10" fmla="*/ 21 w 50"/>
                <a:gd name="T11" fmla="*/ 34 h 34"/>
                <a:gd name="T12" fmla="*/ 27 w 50"/>
                <a:gd name="T13" fmla="*/ 33 h 34"/>
                <a:gd name="T14" fmla="*/ 37 w 50"/>
                <a:gd name="T15" fmla="*/ 28 h 34"/>
                <a:gd name="T16" fmla="*/ 46 w 50"/>
                <a:gd name="T17" fmla="*/ 24 h 34"/>
                <a:gd name="T18" fmla="*/ 50 w 50"/>
                <a:gd name="T19" fmla="*/ 22 h 34"/>
                <a:gd name="T20" fmla="*/ 48 w 50"/>
                <a:gd name="T21" fmla="*/ 11 h 34"/>
                <a:gd name="T22" fmla="*/ 35 w 50"/>
                <a:gd name="T23" fmla="*/ 0 h 34"/>
                <a:gd name="T24" fmla="*/ 0 w 50"/>
                <a:gd name="T25" fmla="*/ 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4"/>
                <a:gd name="T41" fmla="*/ 50 w 5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4">
                  <a:moveTo>
                    <a:pt x="0" y="8"/>
                  </a:moveTo>
                  <a:lnTo>
                    <a:pt x="0" y="24"/>
                  </a:lnTo>
                  <a:lnTo>
                    <a:pt x="3" y="25"/>
                  </a:lnTo>
                  <a:lnTo>
                    <a:pt x="10" y="28"/>
                  </a:lnTo>
                  <a:lnTo>
                    <a:pt x="17" y="32"/>
                  </a:lnTo>
                  <a:lnTo>
                    <a:pt x="21" y="34"/>
                  </a:lnTo>
                  <a:lnTo>
                    <a:pt x="27" y="33"/>
                  </a:lnTo>
                  <a:lnTo>
                    <a:pt x="37" y="28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48" y="11"/>
                  </a:lnTo>
                  <a:lnTo>
                    <a:pt x="3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3" name="Freeform 255"/>
            <p:cNvSpPr>
              <a:spLocks/>
            </p:cNvSpPr>
            <p:nvPr/>
          </p:nvSpPr>
          <p:spPr bwMode="auto">
            <a:xfrm>
              <a:off x="4790" y="3060"/>
              <a:ext cx="48" cy="19"/>
            </a:xfrm>
            <a:custGeom>
              <a:avLst/>
              <a:gdLst>
                <a:gd name="T0" fmla="*/ 0 w 48"/>
                <a:gd name="T1" fmla="*/ 0 h 19"/>
                <a:gd name="T2" fmla="*/ 5 w 48"/>
                <a:gd name="T3" fmla="*/ 3 h 19"/>
                <a:gd name="T4" fmla="*/ 10 w 48"/>
                <a:gd name="T5" fmla="*/ 6 h 19"/>
                <a:gd name="T6" fmla="*/ 15 w 48"/>
                <a:gd name="T7" fmla="*/ 8 h 19"/>
                <a:gd name="T8" fmla="*/ 19 w 48"/>
                <a:gd name="T9" fmla="*/ 9 h 19"/>
                <a:gd name="T10" fmla="*/ 25 w 48"/>
                <a:gd name="T11" fmla="*/ 8 h 19"/>
                <a:gd name="T12" fmla="*/ 35 w 48"/>
                <a:gd name="T13" fmla="*/ 6 h 19"/>
                <a:gd name="T14" fmla="*/ 43 w 48"/>
                <a:gd name="T15" fmla="*/ 5 h 19"/>
                <a:gd name="T16" fmla="*/ 47 w 48"/>
                <a:gd name="T17" fmla="*/ 4 h 19"/>
                <a:gd name="T18" fmla="*/ 48 w 48"/>
                <a:gd name="T19" fmla="*/ 10 h 19"/>
                <a:gd name="T20" fmla="*/ 44 w 48"/>
                <a:gd name="T21" fmla="*/ 12 h 19"/>
                <a:gd name="T22" fmla="*/ 36 w 48"/>
                <a:gd name="T23" fmla="*/ 15 h 19"/>
                <a:gd name="T24" fmla="*/ 25 w 48"/>
                <a:gd name="T25" fmla="*/ 19 h 19"/>
                <a:gd name="T26" fmla="*/ 19 w 48"/>
                <a:gd name="T27" fmla="*/ 19 h 19"/>
                <a:gd name="T28" fmla="*/ 15 w 48"/>
                <a:gd name="T29" fmla="*/ 16 h 19"/>
                <a:gd name="T30" fmla="*/ 9 w 48"/>
                <a:gd name="T31" fmla="*/ 13 h 19"/>
                <a:gd name="T32" fmla="*/ 4 w 48"/>
                <a:gd name="T33" fmla="*/ 10 h 19"/>
                <a:gd name="T34" fmla="*/ 1 w 48"/>
                <a:gd name="T35" fmla="*/ 9 h 19"/>
                <a:gd name="T36" fmla="*/ 0 w 48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9"/>
                <a:gd name="T59" fmla="*/ 48 w 4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9">
                  <a:moveTo>
                    <a:pt x="0" y="0"/>
                  </a:moveTo>
                  <a:lnTo>
                    <a:pt x="5" y="3"/>
                  </a:lnTo>
                  <a:lnTo>
                    <a:pt x="10" y="6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8"/>
                  </a:lnTo>
                  <a:lnTo>
                    <a:pt x="35" y="6"/>
                  </a:lnTo>
                  <a:lnTo>
                    <a:pt x="43" y="5"/>
                  </a:lnTo>
                  <a:lnTo>
                    <a:pt x="47" y="4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36" y="15"/>
                  </a:lnTo>
                  <a:lnTo>
                    <a:pt x="25" y="19"/>
                  </a:lnTo>
                  <a:lnTo>
                    <a:pt x="19" y="19"/>
                  </a:lnTo>
                  <a:lnTo>
                    <a:pt x="15" y="16"/>
                  </a:lnTo>
                  <a:lnTo>
                    <a:pt x="9" y="13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4" name="Freeform 256"/>
            <p:cNvSpPr>
              <a:spLocks/>
            </p:cNvSpPr>
            <p:nvPr/>
          </p:nvSpPr>
          <p:spPr bwMode="auto">
            <a:xfrm>
              <a:off x="4795" y="3051"/>
              <a:ext cx="41" cy="16"/>
            </a:xfrm>
            <a:custGeom>
              <a:avLst/>
              <a:gdLst>
                <a:gd name="T0" fmla="*/ 0 w 41"/>
                <a:gd name="T1" fmla="*/ 7 h 16"/>
                <a:gd name="T2" fmla="*/ 1 w 41"/>
                <a:gd name="T3" fmla="*/ 8 h 16"/>
                <a:gd name="T4" fmla="*/ 5 w 41"/>
                <a:gd name="T5" fmla="*/ 12 h 16"/>
                <a:gd name="T6" fmla="*/ 8 w 41"/>
                <a:gd name="T7" fmla="*/ 15 h 16"/>
                <a:gd name="T8" fmla="*/ 12 w 41"/>
                <a:gd name="T9" fmla="*/ 16 h 16"/>
                <a:gd name="T10" fmla="*/ 18 w 41"/>
                <a:gd name="T11" fmla="*/ 14 h 16"/>
                <a:gd name="T12" fmla="*/ 28 w 41"/>
                <a:gd name="T13" fmla="*/ 12 h 16"/>
                <a:gd name="T14" fmla="*/ 37 w 41"/>
                <a:gd name="T15" fmla="*/ 9 h 16"/>
                <a:gd name="T16" fmla="*/ 41 w 41"/>
                <a:gd name="T17" fmla="*/ 8 h 16"/>
                <a:gd name="T18" fmla="*/ 27 w 41"/>
                <a:gd name="T19" fmla="*/ 0 h 16"/>
                <a:gd name="T20" fmla="*/ 0 w 41"/>
                <a:gd name="T21" fmla="*/ 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6"/>
                <a:gd name="T35" fmla="*/ 41 w 4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6">
                  <a:moveTo>
                    <a:pt x="0" y="7"/>
                  </a:moveTo>
                  <a:lnTo>
                    <a:pt x="1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2" y="16"/>
                  </a:lnTo>
                  <a:lnTo>
                    <a:pt x="18" y="14"/>
                  </a:lnTo>
                  <a:lnTo>
                    <a:pt x="28" y="12"/>
                  </a:lnTo>
                  <a:lnTo>
                    <a:pt x="37" y="9"/>
                  </a:lnTo>
                  <a:lnTo>
                    <a:pt x="41" y="8"/>
                  </a:lnTo>
                  <a:lnTo>
                    <a:pt x="2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5" name="Freeform 257"/>
            <p:cNvSpPr>
              <a:spLocks/>
            </p:cNvSpPr>
            <p:nvPr/>
          </p:nvSpPr>
          <p:spPr bwMode="auto">
            <a:xfrm>
              <a:off x="4748" y="3057"/>
              <a:ext cx="50" cy="34"/>
            </a:xfrm>
            <a:custGeom>
              <a:avLst/>
              <a:gdLst>
                <a:gd name="T0" fmla="*/ 0 w 50"/>
                <a:gd name="T1" fmla="*/ 10 h 34"/>
                <a:gd name="T2" fmla="*/ 0 w 50"/>
                <a:gd name="T3" fmla="*/ 26 h 34"/>
                <a:gd name="T4" fmla="*/ 3 w 50"/>
                <a:gd name="T5" fmla="*/ 27 h 34"/>
                <a:gd name="T6" fmla="*/ 9 w 50"/>
                <a:gd name="T7" fmla="*/ 30 h 34"/>
                <a:gd name="T8" fmla="*/ 16 w 50"/>
                <a:gd name="T9" fmla="*/ 32 h 34"/>
                <a:gd name="T10" fmla="*/ 22 w 50"/>
                <a:gd name="T11" fmla="*/ 34 h 34"/>
                <a:gd name="T12" fmla="*/ 27 w 50"/>
                <a:gd name="T13" fmla="*/ 33 h 34"/>
                <a:gd name="T14" fmla="*/ 37 w 50"/>
                <a:gd name="T15" fmla="*/ 29 h 34"/>
                <a:gd name="T16" fmla="*/ 46 w 50"/>
                <a:gd name="T17" fmla="*/ 26 h 34"/>
                <a:gd name="T18" fmla="*/ 50 w 50"/>
                <a:gd name="T19" fmla="*/ 24 h 34"/>
                <a:gd name="T20" fmla="*/ 49 w 50"/>
                <a:gd name="T21" fmla="*/ 13 h 34"/>
                <a:gd name="T22" fmla="*/ 35 w 50"/>
                <a:gd name="T23" fmla="*/ 0 h 34"/>
                <a:gd name="T24" fmla="*/ 0 w 50"/>
                <a:gd name="T25" fmla="*/ 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4"/>
                <a:gd name="T41" fmla="*/ 50 w 5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4">
                  <a:moveTo>
                    <a:pt x="0" y="10"/>
                  </a:moveTo>
                  <a:lnTo>
                    <a:pt x="0" y="26"/>
                  </a:lnTo>
                  <a:lnTo>
                    <a:pt x="3" y="27"/>
                  </a:lnTo>
                  <a:lnTo>
                    <a:pt x="9" y="30"/>
                  </a:lnTo>
                  <a:lnTo>
                    <a:pt x="16" y="32"/>
                  </a:lnTo>
                  <a:lnTo>
                    <a:pt x="22" y="34"/>
                  </a:lnTo>
                  <a:lnTo>
                    <a:pt x="27" y="33"/>
                  </a:lnTo>
                  <a:lnTo>
                    <a:pt x="37" y="29"/>
                  </a:lnTo>
                  <a:lnTo>
                    <a:pt x="46" y="26"/>
                  </a:lnTo>
                  <a:lnTo>
                    <a:pt x="50" y="24"/>
                  </a:lnTo>
                  <a:lnTo>
                    <a:pt x="49" y="13"/>
                  </a:lnTo>
                  <a:lnTo>
                    <a:pt x="3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6" name="Freeform 258"/>
            <p:cNvSpPr>
              <a:spLocks/>
            </p:cNvSpPr>
            <p:nvPr/>
          </p:nvSpPr>
          <p:spPr bwMode="auto">
            <a:xfrm>
              <a:off x="4751" y="3071"/>
              <a:ext cx="47" cy="17"/>
            </a:xfrm>
            <a:custGeom>
              <a:avLst/>
              <a:gdLst>
                <a:gd name="T0" fmla="*/ 0 w 47"/>
                <a:gd name="T1" fmla="*/ 0 h 17"/>
                <a:gd name="T2" fmla="*/ 4 w 47"/>
                <a:gd name="T3" fmla="*/ 2 h 17"/>
                <a:gd name="T4" fmla="*/ 9 w 47"/>
                <a:gd name="T5" fmla="*/ 5 h 17"/>
                <a:gd name="T6" fmla="*/ 14 w 47"/>
                <a:gd name="T7" fmla="*/ 8 h 17"/>
                <a:gd name="T8" fmla="*/ 19 w 47"/>
                <a:gd name="T9" fmla="*/ 9 h 17"/>
                <a:gd name="T10" fmla="*/ 25 w 47"/>
                <a:gd name="T11" fmla="*/ 8 h 17"/>
                <a:gd name="T12" fmla="*/ 34 w 47"/>
                <a:gd name="T13" fmla="*/ 5 h 17"/>
                <a:gd name="T14" fmla="*/ 43 w 47"/>
                <a:gd name="T15" fmla="*/ 3 h 17"/>
                <a:gd name="T16" fmla="*/ 47 w 47"/>
                <a:gd name="T17" fmla="*/ 2 h 17"/>
                <a:gd name="T18" fmla="*/ 47 w 47"/>
                <a:gd name="T19" fmla="*/ 10 h 17"/>
                <a:gd name="T20" fmla="*/ 43 w 47"/>
                <a:gd name="T21" fmla="*/ 11 h 17"/>
                <a:gd name="T22" fmla="*/ 34 w 47"/>
                <a:gd name="T23" fmla="*/ 14 h 17"/>
                <a:gd name="T24" fmla="*/ 25 w 47"/>
                <a:gd name="T25" fmla="*/ 17 h 17"/>
                <a:gd name="T26" fmla="*/ 19 w 47"/>
                <a:gd name="T27" fmla="*/ 17 h 17"/>
                <a:gd name="T28" fmla="*/ 14 w 47"/>
                <a:gd name="T29" fmla="*/ 15 h 17"/>
                <a:gd name="T30" fmla="*/ 8 w 47"/>
                <a:gd name="T31" fmla="*/ 13 h 17"/>
                <a:gd name="T32" fmla="*/ 2 w 47"/>
                <a:gd name="T33" fmla="*/ 10 h 17"/>
                <a:gd name="T34" fmla="*/ 0 w 47"/>
                <a:gd name="T35" fmla="*/ 9 h 17"/>
                <a:gd name="T36" fmla="*/ 0 w 4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7"/>
                <a:gd name="T59" fmla="*/ 47 w 4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9" y="9"/>
                  </a:lnTo>
                  <a:lnTo>
                    <a:pt x="25" y="8"/>
                  </a:lnTo>
                  <a:lnTo>
                    <a:pt x="34" y="5"/>
                  </a:lnTo>
                  <a:lnTo>
                    <a:pt x="43" y="3"/>
                  </a:lnTo>
                  <a:lnTo>
                    <a:pt x="47" y="2"/>
                  </a:lnTo>
                  <a:lnTo>
                    <a:pt x="47" y="10"/>
                  </a:lnTo>
                  <a:lnTo>
                    <a:pt x="43" y="11"/>
                  </a:lnTo>
                  <a:lnTo>
                    <a:pt x="34" y="14"/>
                  </a:lnTo>
                  <a:lnTo>
                    <a:pt x="25" y="17"/>
                  </a:lnTo>
                  <a:lnTo>
                    <a:pt x="19" y="17"/>
                  </a:lnTo>
                  <a:lnTo>
                    <a:pt x="14" y="15"/>
                  </a:lnTo>
                  <a:lnTo>
                    <a:pt x="8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7" name="Freeform 259"/>
            <p:cNvSpPr>
              <a:spLocks/>
            </p:cNvSpPr>
            <p:nvPr/>
          </p:nvSpPr>
          <p:spPr bwMode="auto">
            <a:xfrm>
              <a:off x="4755" y="3061"/>
              <a:ext cx="42" cy="15"/>
            </a:xfrm>
            <a:custGeom>
              <a:avLst/>
              <a:gdLst>
                <a:gd name="T0" fmla="*/ 0 w 42"/>
                <a:gd name="T1" fmla="*/ 8 h 15"/>
                <a:gd name="T2" fmla="*/ 1 w 42"/>
                <a:gd name="T3" fmla="*/ 9 h 15"/>
                <a:gd name="T4" fmla="*/ 4 w 42"/>
                <a:gd name="T5" fmla="*/ 11 h 15"/>
                <a:gd name="T6" fmla="*/ 8 w 42"/>
                <a:gd name="T7" fmla="*/ 14 h 15"/>
                <a:gd name="T8" fmla="*/ 12 w 42"/>
                <a:gd name="T9" fmla="*/ 15 h 15"/>
                <a:gd name="T10" fmla="*/ 18 w 42"/>
                <a:gd name="T11" fmla="*/ 14 h 15"/>
                <a:gd name="T12" fmla="*/ 28 w 42"/>
                <a:gd name="T13" fmla="*/ 12 h 15"/>
                <a:gd name="T14" fmla="*/ 37 w 42"/>
                <a:gd name="T15" fmla="*/ 10 h 15"/>
                <a:gd name="T16" fmla="*/ 42 w 42"/>
                <a:gd name="T17" fmla="*/ 9 h 15"/>
                <a:gd name="T18" fmla="*/ 27 w 42"/>
                <a:gd name="T19" fmla="*/ 0 h 15"/>
                <a:gd name="T20" fmla="*/ 0 w 42"/>
                <a:gd name="T21" fmla="*/ 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5"/>
                <a:gd name="T35" fmla="*/ 42 w 42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5">
                  <a:moveTo>
                    <a:pt x="0" y="8"/>
                  </a:moveTo>
                  <a:lnTo>
                    <a:pt x="1" y="9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12" y="15"/>
                  </a:lnTo>
                  <a:lnTo>
                    <a:pt x="18" y="14"/>
                  </a:lnTo>
                  <a:lnTo>
                    <a:pt x="28" y="12"/>
                  </a:lnTo>
                  <a:lnTo>
                    <a:pt x="37" y="10"/>
                  </a:lnTo>
                  <a:lnTo>
                    <a:pt x="42" y="9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8" name="Freeform 260"/>
            <p:cNvSpPr>
              <a:spLocks/>
            </p:cNvSpPr>
            <p:nvPr/>
          </p:nvSpPr>
          <p:spPr bwMode="auto">
            <a:xfrm>
              <a:off x="4716" y="3065"/>
              <a:ext cx="49" cy="34"/>
            </a:xfrm>
            <a:custGeom>
              <a:avLst/>
              <a:gdLst>
                <a:gd name="T0" fmla="*/ 0 w 49"/>
                <a:gd name="T1" fmla="*/ 8 h 34"/>
                <a:gd name="T2" fmla="*/ 0 w 49"/>
                <a:gd name="T3" fmla="*/ 25 h 34"/>
                <a:gd name="T4" fmla="*/ 3 w 49"/>
                <a:gd name="T5" fmla="*/ 26 h 34"/>
                <a:gd name="T6" fmla="*/ 9 w 49"/>
                <a:gd name="T7" fmla="*/ 30 h 34"/>
                <a:gd name="T8" fmla="*/ 16 w 49"/>
                <a:gd name="T9" fmla="*/ 32 h 34"/>
                <a:gd name="T10" fmla="*/ 20 w 49"/>
                <a:gd name="T11" fmla="*/ 34 h 34"/>
                <a:gd name="T12" fmla="*/ 27 w 49"/>
                <a:gd name="T13" fmla="*/ 33 h 34"/>
                <a:gd name="T14" fmla="*/ 36 w 49"/>
                <a:gd name="T15" fmla="*/ 28 h 34"/>
                <a:gd name="T16" fmla="*/ 45 w 49"/>
                <a:gd name="T17" fmla="*/ 25 h 34"/>
                <a:gd name="T18" fmla="*/ 49 w 49"/>
                <a:gd name="T19" fmla="*/ 23 h 34"/>
                <a:gd name="T20" fmla="*/ 47 w 49"/>
                <a:gd name="T21" fmla="*/ 12 h 34"/>
                <a:gd name="T22" fmla="*/ 35 w 49"/>
                <a:gd name="T23" fmla="*/ 0 h 34"/>
                <a:gd name="T24" fmla="*/ 0 w 49"/>
                <a:gd name="T25" fmla="*/ 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34"/>
                <a:gd name="T41" fmla="*/ 49 w 4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34">
                  <a:moveTo>
                    <a:pt x="0" y="8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9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7" y="33"/>
                  </a:lnTo>
                  <a:lnTo>
                    <a:pt x="36" y="28"/>
                  </a:lnTo>
                  <a:lnTo>
                    <a:pt x="45" y="25"/>
                  </a:lnTo>
                  <a:lnTo>
                    <a:pt x="49" y="23"/>
                  </a:lnTo>
                  <a:lnTo>
                    <a:pt x="47" y="12"/>
                  </a:lnTo>
                  <a:lnTo>
                    <a:pt x="3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9" name="Freeform 261"/>
            <p:cNvSpPr>
              <a:spLocks/>
            </p:cNvSpPr>
            <p:nvPr/>
          </p:nvSpPr>
          <p:spPr bwMode="auto">
            <a:xfrm>
              <a:off x="4718" y="3079"/>
              <a:ext cx="47" cy="18"/>
            </a:xfrm>
            <a:custGeom>
              <a:avLst/>
              <a:gdLst>
                <a:gd name="T0" fmla="*/ 0 w 47"/>
                <a:gd name="T1" fmla="*/ 0 h 18"/>
                <a:gd name="T2" fmla="*/ 4 w 47"/>
                <a:gd name="T3" fmla="*/ 2 h 18"/>
                <a:gd name="T4" fmla="*/ 9 w 47"/>
                <a:gd name="T5" fmla="*/ 5 h 18"/>
                <a:gd name="T6" fmla="*/ 14 w 47"/>
                <a:gd name="T7" fmla="*/ 7 h 18"/>
                <a:gd name="T8" fmla="*/ 18 w 47"/>
                <a:gd name="T9" fmla="*/ 8 h 18"/>
                <a:gd name="T10" fmla="*/ 25 w 47"/>
                <a:gd name="T11" fmla="*/ 7 h 18"/>
                <a:gd name="T12" fmla="*/ 34 w 47"/>
                <a:gd name="T13" fmla="*/ 5 h 18"/>
                <a:gd name="T14" fmla="*/ 42 w 47"/>
                <a:gd name="T15" fmla="*/ 3 h 18"/>
                <a:gd name="T16" fmla="*/ 46 w 47"/>
                <a:gd name="T17" fmla="*/ 2 h 18"/>
                <a:gd name="T18" fmla="*/ 47 w 47"/>
                <a:gd name="T19" fmla="*/ 9 h 18"/>
                <a:gd name="T20" fmla="*/ 43 w 47"/>
                <a:gd name="T21" fmla="*/ 10 h 18"/>
                <a:gd name="T22" fmla="*/ 35 w 47"/>
                <a:gd name="T23" fmla="*/ 13 h 18"/>
                <a:gd name="T24" fmla="*/ 25 w 47"/>
                <a:gd name="T25" fmla="*/ 17 h 18"/>
                <a:gd name="T26" fmla="*/ 18 w 47"/>
                <a:gd name="T27" fmla="*/ 18 h 18"/>
                <a:gd name="T28" fmla="*/ 14 w 47"/>
                <a:gd name="T29" fmla="*/ 16 h 18"/>
                <a:gd name="T30" fmla="*/ 8 w 47"/>
                <a:gd name="T31" fmla="*/ 12 h 18"/>
                <a:gd name="T32" fmla="*/ 2 w 47"/>
                <a:gd name="T33" fmla="*/ 9 h 18"/>
                <a:gd name="T34" fmla="*/ 0 w 47"/>
                <a:gd name="T35" fmla="*/ 8 h 18"/>
                <a:gd name="T36" fmla="*/ 0 w 47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8"/>
                <a:gd name="T59" fmla="*/ 47 w 4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8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5" y="7"/>
                  </a:lnTo>
                  <a:lnTo>
                    <a:pt x="34" y="5"/>
                  </a:lnTo>
                  <a:lnTo>
                    <a:pt x="42" y="3"/>
                  </a:lnTo>
                  <a:lnTo>
                    <a:pt x="46" y="2"/>
                  </a:lnTo>
                  <a:lnTo>
                    <a:pt x="47" y="9"/>
                  </a:lnTo>
                  <a:lnTo>
                    <a:pt x="43" y="10"/>
                  </a:lnTo>
                  <a:lnTo>
                    <a:pt x="35" y="13"/>
                  </a:lnTo>
                  <a:lnTo>
                    <a:pt x="25" y="17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0" name="Freeform 262"/>
            <p:cNvSpPr>
              <a:spLocks/>
            </p:cNvSpPr>
            <p:nvPr/>
          </p:nvSpPr>
          <p:spPr bwMode="auto">
            <a:xfrm>
              <a:off x="4722" y="3069"/>
              <a:ext cx="41" cy="15"/>
            </a:xfrm>
            <a:custGeom>
              <a:avLst/>
              <a:gdLst>
                <a:gd name="T0" fmla="*/ 0 w 41"/>
                <a:gd name="T1" fmla="*/ 7 h 15"/>
                <a:gd name="T2" fmla="*/ 1 w 41"/>
                <a:gd name="T3" fmla="*/ 8 h 15"/>
                <a:gd name="T4" fmla="*/ 5 w 41"/>
                <a:gd name="T5" fmla="*/ 11 h 15"/>
                <a:gd name="T6" fmla="*/ 8 w 41"/>
                <a:gd name="T7" fmla="*/ 14 h 15"/>
                <a:gd name="T8" fmla="*/ 12 w 41"/>
                <a:gd name="T9" fmla="*/ 15 h 15"/>
                <a:gd name="T10" fmla="*/ 19 w 41"/>
                <a:gd name="T11" fmla="*/ 14 h 15"/>
                <a:gd name="T12" fmla="*/ 28 w 41"/>
                <a:gd name="T13" fmla="*/ 12 h 15"/>
                <a:gd name="T14" fmla="*/ 37 w 41"/>
                <a:gd name="T15" fmla="*/ 10 h 15"/>
                <a:gd name="T16" fmla="*/ 41 w 41"/>
                <a:gd name="T17" fmla="*/ 8 h 15"/>
                <a:gd name="T18" fmla="*/ 28 w 41"/>
                <a:gd name="T19" fmla="*/ 0 h 15"/>
                <a:gd name="T20" fmla="*/ 0 w 41"/>
                <a:gd name="T21" fmla="*/ 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5"/>
                <a:gd name="T35" fmla="*/ 41 w 4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5">
                  <a:moveTo>
                    <a:pt x="0" y="7"/>
                  </a:moveTo>
                  <a:lnTo>
                    <a:pt x="1" y="8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2" y="15"/>
                  </a:lnTo>
                  <a:lnTo>
                    <a:pt x="19" y="14"/>
                  </a:lnTo>
                  <a:lnTo>
                    <a:pt x="28" y="12"/>
                  </a:lnTo>
                  <a:lnTo>
                    <a:pt x="37" y="10"/>
                  </a:lnTo>
                  <a:lnTo>
                    <a:pt x="41" y="8"/>
                  </a:lnTo>
                  <a:lnTo>
                    <a:pt x="2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1" name="Freeform 263"/>
            <p:cNvSpPr>
              <a:spLocks/>
            </p:cNvSpPr>
            <p:nvPr/>
          </p:nvSpPr>
          <p:spPr bwMode="auto">
            <a:xfrm>
              <a:off x="4986" y="2990"/>
              <a:ext cx="49" cy="34"/>
            </a:xfrm>
            <a:custGeom>
              <a:avLst/>
              <a:gdLst>
                <a:gd name="T0" fmla="*/ 0 w 49"/>
                <a:gd name="T1" fmla="*/ 8 h 34"/>
                <a:gd name="T2" fmla="*/ 0 w 49"/>
                <a:gd name="T3" fmla="*/ 26 h 34"/>
                <a:gd name="T4" fmla="*/ 3 w 49"/>
                <a:gd name="T5" fmla="*/ 27 h 34"/>
                <a:gd name="T6" fmla="*/ 9 w 49"/>
                <a:gd name="T7" fmla="*/ 30 h 34"/>
                <a:gd name="T8" fmla="*/ 16 w 49"/>
                <a:gd name="T9" fmla="*/ 32 h 34"/>
                <a:gd name="T10" fmla="*/ 21 w 49"/>
                <a:gd name="T11" fmla="*/ 34 h 34"/>
                <a:gd name="T12" fmla="*/ 27 w 49"/>
                <a:gd name="T13" fmla="*/ 33 h 34"/>
                <a:gd name="T14" fmla="*/ 37 w 49"/>
                <a:gd name="T15" fmla="*/ 29 h 34"/>
                <a:gd name="T16" fmla="*/ 45 w 49"/>
                <a:gd name="T17" fmla="*/ 26 h 34"/>
                <a:gd name="T18" fmla="*/ 49 w 49"/>
                <a:gd name="T19" fmla="*/ 23 h 34"/>
                <a:gd name="T20" fmla="*/ 48 w 49"/>
                <a:gd name="T21" fmla="*/ 13 h 34"/>
                <a:gd name="T22" fmla="*/ 35 w 49"/>
                <a:gd name="T23" fmla="*/ 0 h 34"/>
                <a:gd name="T24" fmla="*/ 0 w 49"/>
                <a:gd name="T25" fmla="*/ 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34"/>
                <a:gd name="T41" fmla="*/ 49 w 4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34">
                  <a:moveTo>
                    <a:pt x="0" y="8"/>
                  </a:moveTo>
                  <a:lnTo>
                    <a:pt x="0" y="26"/>
                  </a:lnTo>
                  <a:lnTo>
                    <a:pt x="3" y="27"/>
                  </a:lnTo>
                  <a:lnTo>
                    <a:pt x="9" y="30"/>
                  </a:lnTo>
                  <a:lnTo>
                    <a:pt x="16" y="32"/>
                  </a:lnTo>
                  <a:lnTo>
                    <a:pt x="21" y="34"/>
                  </a:lnTo>
                  <a:lnTo>
                    <a:pt x="27" y="33"/>
                  </a:lnTo>
                  <a:lnTo>
                    <a:pt x="37" y="29"/>
                  </a:lnTo>
                  <a:lnTo>
                    <a:pt x="45" y="26"/>
                  </a:lnTo>
                  <a:lnTo>
                    <a:pt x="49" y="23"/>
                  </a:lnTo>
                  <a:lnTo>
                    <a:pt x="48" y="13"/>
                  </a:lnTo>
                  <a:lnTo>
                    <a:pt x="3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2" name="Freeform 264"/>
            <p:cNvSpPr>
              <a:spLocks/>
            </p:cNvSpPr>
            <p:nvPr/>
          </p:nvSpPr>
          <p:spPr bwMode="auto">
            <a:xfrm>
              <a:off x="4989" y="3004"/>
              <a:ext cx="46" cy="18"/>
            </a:xfrm>
            <a:custGeom>
              <a:avLst/>
              <a:gdLst>
                <a:gd name="T0" fmla="*/ 0 w 46"/>
                <a:gd name="T1" fmla="*/ 0 h 18"/>
                <a:gd name="T2" fmla="*/ 4 w 46"/>
                <a:gd name="T3" fmla="*/ 2 h 18"/>
                <a:gd name="T4" fmla="*/ 9 w 46"/>
                <a:gd name="T5" fmla="*/ 5 h 18"/>
                <a:gd name="T6" fmla="*/ 14 w 46"/>
                <a:gd name="T7" fmla="*/ 7 h 18"/>
                <a:gd name="T8" fmla="*/ 18 w 46"/>
                <a:gd name="T9" fmla="*/ 8 h 18"/>
                <a:gd name="T10" fmla="*/ 25 w 46"/>
                <a:gd name="T11" fmla="*/ 7 h 18"/>
                <a:gd name="T12" fmla="*/ 34 w 46"/>
                <a:gd name="T13" fmla="*/ 5 h 18"/>
                <a:gd name="T14" fmla="*/ 42 w 46"/>
                <a:gd name="T15" fmla="*/ 3 h 18"/>
                <a:gd name="T16" fmla="*/ 46 w 46"/>
                <a:gd name="T17" fmla="*/ 2 h 18"/>
                <a:gd name="T18" fmla="*/ 46 w 46"/>
                <a:gd name="T19" fmla="*/ 9 h 18"/>
                <a:gd name="T20" fmla="*/ 42 w 46"/>
                <a:gd name="T21" fmla="*/ 10 h 18"/>
                <a:gd name="T22" fmla="*/ 34 w 46"/>
                <a:gd name="T23" fmla="*/ 14 h 18"/>
                <a:gd name="T24" fmla="*/ 25 w 46"/>
                <a:gd name="T25" fmla="*/ 17 h 18"/>
                <a:gd name="T26" fmla="*/ 18 w 46"/>
                <a:gd name="T27" fmla="*/ 18 h 18"/>
                <a:gd name="T28" fmla="*/ 14 w 46"/>
                <a:gd name="T29" fmla="*/ 16 h 18"/>
                <a:gd name="T30" fmla="*/ 8 w 46"/>
                <a:gd name="T31" fmla="*/ 13 h 18"/>
                <a:gd name="T32" fmla="*/ 2 w 46"/>
                <a:gd name="T33" fmla="*/ 9 h 18"/>
                <a:gd name="T34" fmla="*/ 0 w 46"/>
                <a:gd name="T35" fmla="*/ 8 h 18"/>
                <a:gd name="T36" fmla="*/ 0 w 46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8"/>
                <a:gd name="T59" fmla="*/ 46 w 46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8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5" y="7"/>
                  </a:lnTo>
                  <a:lnTo>
                    <a:pt x="34" y="5"/>
                  </a:lnTo>
                  <a:lnTo>
                    <a:pt x="42" y="3"/>
                  </a:lnTo>
                  <a:lnTo>
                    <a:pt x="46" y="2"/>
                  </a:lnTo>
                  <a:lnTo>
                    <a:pt x="46" y="9"/>
                  </a:lnTo>
                  <a:lnTo>
                    <a:pt x="42" y="10"/>
                  </a:lnTo>
                  <a:lnTo>
                    <a:pt x="34" y="14"/>
                  </a:lnTo>
                  <a:lnTo>
                    <a:pt x="25" y="17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8" y="13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3" name="Freeform 265"/>
            <p:cNvSpPr>
              <a:spLocks/>
            </p:cNvSpPr>
            <p:nvPr/>
          </p:nvSpPr>
          <p:spPr bwMode="auto">
            <a:xfrm>
              <a:off x="4993" y="2994"/>
              <a:ext cx="41" cy="15"/>
            </a:xfrm>
            <a:custGeom>
              <a:avLst/>
              <a:gdLst>
                <a:gd name="T0" fmla="*/ 0 w 41"/>
                <a:gd name="T1" fmla="*/ 8 h 15"/>
                <a:gd name="T2" fmla="*/ 1 w 41"/>
                <a:gd name="T3" fmla="*/ 9 h 15"/>
                <a:gd name="T4" fmla="*/ 4 w 41"/>
                <a:gd name="T5" fmla="*/ 11 h 15"/>
                <a:gd name="T6" fmla="*/ 8 w 41"/>
                <a:gd name="T7" fmla="*/ 14 h 15"/>
                <a:gd name="T8" fmla="*/ 11 w 41"/>
                <a:gd name="T9" fmla="*/ 15 h 15"/>
                <a:gd name="T10" fmla="*/ 18 w 41"/>
                <a:gd name="T11" fmla="*/ 14 h 15"/>
                <a:gd name="T12" fmla="*/ 28 w 41"/>
                <a:gd name="T13" fmla="*/ 12 h 15"/>
                <a:gd name="T14" fmla="*/ 37 w 41"/>
                <a:gd name="T15" fmla="*/ 10 h 15"/>
                <a:gd name="T16" fmla="*/ 41 w 41"/>
                <a:gd name="T17" fmla="*/ 9 h 15"/>
                <a:gd name="T18" fmla="*/ 27 w 41"/>
                <a:gd name="T19" fmla="*/ 0 h 15"/>
                <a:gd name="T20" fmla="*/ 0 w 41"/>
                <a:gd name="T21" fmla="*/ 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5"/>
                <a:gd name="T35" fmla="*/ 41 w 4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5">
                  <a:moveTo>
                    <a:pt x="0" y="8"/>
                  </a:moveTo>
                  <a:lnTo>
                    <a:pt x="1" y="9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11" y="15"/>
                  </a:lnTo>
                  <a:lnTo>
                    <a:pt x="18" y="14"/>
                  </a:lnTo>
                  <a:lnTo>
                    <a:pt x="28" y="12"/>
                  </a:lnTo>
                  <a:lnTo>
                    <a:pt x="37" y="10"/>
                  </a:lnTo>
                  <a:lnTo>
                    <a:pt x="41" y="9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27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0"/>
            <a:ext cx="3024188" cy="2420938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folHlink"/>
                </a:solidFill>
                <a:effectLst/>
              </a:rPr>
              <a:t>«Неуважение к предкам есть первый признак безнравственности» </a:t>
            </a:r>
            <a:br>
              <a:rPr lang="ru-RU" sz="2000" b="1" i="1" smtClean="0">
                <a:solidFill>
                  <a:schemeClr val="folHlink"/>
                </a:solidFill>
                <a:effectLst/>
              </a:rPr>
            </a:br>
            <a:r>
              <a:rPr lang="ru-RU" sz="2000" b="1" i="1" smtClean="0">
                <a:solidFill>
                  <a:schemeClr val="folHlink"/>
                </a:solidFill>
                <a:effectLst/>
              </a:rPr>
              <a:t>А.С. Пушкин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068638"/>
            <a:ext cx="8172450" cy="3789362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Воспитание уважительного отношения к старшему поколению, национальным традициям и обычаям своего народа, формирующим высокую духовность школьника.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8000"/>
                </a:solidFill>
              </a:rPr>
              <a:t>Воспитание уважительного отношения к своим родным и близким людям, истории своей семьи и рода.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Воспитание потребности знать историю и культуру своей страны, родной язык.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336600"/>
                </a:solidFill>
              </a:rPr>
              <a:t>Привлечение учащихся к активной общественной работе на благо родного края, города.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 rot="-836668">
            <a:off x="395288" y="692150"/>
            <a:ext cx="6423025" cy="1584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480000" scaled="1"/>
                </a:gradFill>
                <a:latin typeface="Impact"/>
              </a:rPr>
              <a:t>Программа "Память"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844675"/>
            <a:ext cx="4500562" cy="5013325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0066"/>
                </a:solidFill>
              </a:rPr>
              <a:t>Воспитание патриотизма и интернационализма.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Воспитание уважительного отношения к людям различных национальностей, заслуживших уважение и память России.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Воспитание уважительного отношения к Российской армии, ее лучшим представителям.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00FF"/>
                </a:solidFill>
              </a:rPr>
              <a:t>Знакомство с народными ремеслами.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33CC33"/>
                </a:solidFill>
              </a:rPr>
              <a:t>Знакомство с миром профессий.</a:t>
            </a:r>
          </a:p>
        </p:txBody>
      </p:sp>
      <p:sp>
        <p:nvSpPr>
          <p:cNvPr id="34819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99306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Программа "Я и моя Родина"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0" y="1773238"/>
            <a:ext cx="3492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solidFill>
                  <a:schemeClr val="accent1"/>
                </a:solidFill>
              </a:rPr>
              <a:t>«Природа, создав людей такими, каковы они есть, даровала им великое утешение от многих зол, наделив их семьей и Родиной.»</a:t>
            </a:r>
          </a:p>
        </p:txBody>
      </p:sp>
      <p:grpSp>
        <p:nvGrpSpPr>
          <p:cNvPr id="32773" name="Group 8"/>
          <p:cNvGrpSpPr>
            <a:grpSpLocks noChangeAspect="1"/>
          </p:cNvGrpSpPr>
          <p:nvPr/>
        </p:nvGrpSpPr>
        <p:grpSpPr bwMode="auto">
          <a:xfrm>
            <a:off x="0" y="3716338"/>
            <a:ext cx="3816350" cy="3141662"/>
            <a:chOff x="0" y="2341"/>
            <a:chExt cx="2404" cy="1979"/>
          </a:xfrm>
        </p:grpSpPr>
        <p:sp>
          <p:nvSpPr>
            <p:cNvPr id="32774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2341"/>
              <a:ext cx="240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9"/>
            <p:cNvSpPr>
              <a:spLocks/>
            </p:cNvSpPr>
            <p:nvPr/>
          </p:nvSpPr>
          <p:spPr bwMode="auto">
            <a:xfrm>
              <a:off x="5" y="2341"/>
              <a:ext cx="2390" cy="1956"/>
            </a:xfrm>
            <a:custGeom>
              <a:avLst/>
              <a:gdLst>
                <a:gd name="T0" fmla="*/ 2360 w 2390"/>
                <a:gd name="T1" fmla="*/ 651 h 1956"/>
                <a:gd name="T2" fmla="*/ 2284 w 2390"/>
                <a:gd name="T3" fmla="*/ 626 h 1956"/>
                <a:gd name="T4" fmla="*/ 2188 w 2390"/>
                <a:gd name="T5" fmla="*/ 682 h 1956"/>
                <a:gd name="T6" fmla="*/ 1990 w 2390"/>
                <a:gd name="T7" fmla="*/ 804 h 1956"/>
                <a:gd name="T8" fmla="*/ 1747 w 2390"/>
                <a:gd name="T9" fmla="*/ 959 h 1956"/>
                <a:gd name="T10" fmla="*/ 1518 w 2390"/>
                <a:gd name="T11" fmla="*/ 1116 h 1956"/>
                <a:gd name="T12" fmla="*/ 1377 w 2390"/>
                <a:gd name="T13" fmla="*/ 1229 h 1956"/>
                <a:gd name="T14" fmla="*/ 1272 w 2390"/>
                <a:gd name="T15" fmla="*/ 1321 h 1956"/>
                <a:gd name="T16" fmla="*/ 1220 w 2390"/>
                <a:gd name="T17" fmla="*/ 1314 h 1956"/>
                <a:gd name="T18" fmla="*/ 1329 w 2390"/>
                <a:gd name="T19" fmla="*/ 1069 h 1956"/>
                <a:gd name="T20" fmla="*/ 1500 w 2390"/>
                <a:gd name="T21" fmla="*/ 852 h 1956"/>
                <a:gd name="T22" fmla="*/ 1782 w 2390"/>
                <a:gd name="T23" fmla="*/ 606 h 1956"/>
                <a:gd name="T24" fmla="*/ 2062 w 2390"/>
                <a:gd name="T25" fmla="*/ 365 h 1956"/>
                <a:gd name="T26" fmla="*/ 2146 w 2390"/>
                <a:gd name="T27" fmla="*/ 101 h 1956"/>
                <a:gd name="T28" fmla="*/ 2053 w 2390"/>
                <a:gd name="T29" fmla="*/ 32 h 1956"/>
                <a:gd name="T30" fmla="*/ 1938 w 2390"/>
                <a:gd name="T31" fmla="*/ 33 h 1956"/>
                <a:gd name="T32" fmla="*/ 1815 w 2390"/>
                <a:gd name="T33" fmla="*/ 89 h 1956"/>
                <a:gd name="T34" fmla="*/ 1532 w 2390"/>
                <a:gd name="T35" fmla="*/ 237 h 1956"/>
                <a:gd name="T36" fmla="*/ 1297 w 2390"/>
                <a:gd name="T37" fmla="*/ 409 h 1956"/>
                <a:gd name="T38" fmla="*/ 1113 w 2390"/>
                <a:gd name="T39" fmla="*/ 611 h 1956"/>
                <a:gd name="T40" fmla="*/ 940 w 2390"/>
                <a:gd name="T41" fmla="*/ 816 h 1956"/>
                <a:gd name="T42" fmla="*/ 798 w 2390"/>
                <a:gd name="T43" fmla="*/ 982 h 1956"/>
                <a:gd name="T44" fmla="*/ 659 w 2390"/>
                <a:gd name="T45" fmla="*/ 1147 h 1956"/>
                <a:gd name="T46" fmla="*/ 704 w 2390"/>
                <a:gd name="T47" fmla="*/ 995 h 1956"/>
                <a:gd name="T48" fmla="*/ 921 w 2390"/>
                <a:gd name="T49" fmla="*/ 620 h 1956"/>
                <a:gd name="T50" fmla="*/ 1194 w 2390"/>
                <a:gd name="T51" fmla="*/ 278 h 1956"/>
                <a:gd name="T52" fmla="*/ 1225 w 2390"/>
                <a:gd name="T53" fmla="*/ 103 h 1956"/>
                <a:gd name="T54" fmla="*/ 998 w 2390"/>
                <a:gd name="T55" fmla="*/ 3 h 1956"/>
                <a:gd name="T56" fmla="*/ 754 w 2390"/>
                <a:gd name="T57" fmla="*/ 64 h 1956"/>
                <a:gd name="T58" fmla="*/ 523 w 2390"/>
                <a:gd name="T59" fmla="*/ 161 h 1956"/>
                <a:gd name="T60" fmla="*/ 321 w 2390"/>
                <a:gd name="T61" fmla="*/ 295 h 1956"/>
                <a:gd name="T62" fmla="*/ 159 w 2390"/>
                <a:gd name="T63" fmla="*/ 472 h 1956"/>
                <a:gd name="T64" fmla="*/ 45 w 2390"/>
                <a:gd name="T65" fmla="*/ 699 h 1956"/>
                <a:gd name="T66" fmla="*/ 4 w 2390"/>
                <a:gd name="T67" fmla="*/ 1015 h 1956"/>
                <a:gd name="T68" fmla="*/ 65 w 2390"/>
                <a:gd name="T69" fmla="*/ 1217 h 1956"/>
                <a:gd name="T70" fmla="*/ 164 w 2390"/>
                <a:gd name="T71" fmla="*/ 1273 h 1956"/>
                <a:gd name="T72" fmla="*/ 250 w 2390"/>
                <a:gd name="T73" fmla="*/ 1271 h 1956"/>
                <a:gd name="T74" fmla="*/ 276 w 2390"/>
                <a:gd name="T75" fmla="*/ 1337 h 1956"/>
                <a:gd name="T76" fmla="*/ 313 w 2390"/>
                <a:gd name="T77" fmla="*/ 1575 h 1956"/>
                <a:gd name="T78" fmla="*/ 474 w 2390"/>
                <a:gd name="T79" fmla="*/ 1712 h 1956"/>
                <a:gd name="T80" fmla="*/ 614 w 2390"/>
                <a:gd name="T81" fmla="*/ 1676 h 1956"/>
                <a:gd name="T82" fmla="*/ 764 w 2390"/>
                <a:gd name="T83" fmla="*/ 1542 h 1956"/>
                <a:gd name="T84" fmla="*/ 827 w 2390"/>
                <a:gd name="T85" fmla="*/ 1472 h 1956"/>
                <a:gd name="T86" fmla="*/ 835 w 2390"/>
                <a:gd name="T87" fmla="*/ 1849 h 1956"/>
                <a:gd name="T88" fmla="*/ 925 w 2390"/>
                <a:gd name="T89" fmla="*/ 1943 h 1956"/>
                <a:gd name="T90" fmla="*/ 1041 w 2390"/>
                <a:gd name="T91" fmla="*/ 1951 h 1956"/>
                <a:gd name="T92" fmla="*/ 1153 w 2390"/>
                <a:gd name="T93" fmla="*/ 1872 h 1956"/>
                <a:gd name="T94" fmla="*/ 1453 w 2390"/>
                <a:gd name="T95" fmla="*/ 1604 h 1956"/>
                <a:gd name="T96" fmla="*/ 1652 w 2390"/>
                <a:gd name="T97" fmla="*/ 1525 h 1956"/>
                <a:gd name="T98" fmla="*/ 1646 w 2390"/>
                <a:gd name="T99" fmla="*/ 1647 h 1956"/>
                <a:gd name="T100" fmla="*/ 1820 w 2390"/>
                <a:gd name="T101" fmla="*/ 1773 h 1956"/>
                <a:gd name="T102" fmla="*/ 1920 w 2390"/>
                <a:gd name="T103" fmla="*/ 1759 h 1956"/>
                <a:gd name="T104" fmla="*/ 2093 w 2390"/>
                <a:gd name="T105" fmla="*/ 1729 h 1956"/>
                <a:gd name="T106" fmla="*/ 2248 w 2390"/>
                <a:gd name="T107" fmla="*/ 1614 h 1956"/>
                <a:gd name="T108" fmla="*/ 2219 w 2390"/>
                <a:gd name="T109" fmla="*/ 1463 h 1956"/>
                <a:gd name="T110" fmla="*/ 2124 w 2390"/>
                <a:gd name="T111" fmla="*/ 1407 h 1956"/>
                <a:gd name="T112" fmla="*/ 2070 w 2390"/>
                <a:gd name="T113" fmla="*/ 1343 h 1956"/>
                <a:gd name="T114" fmla="*/ 2189 w 2390"/>
                <a:gd name="T115" fmla="*/ 1156 h 1956"/>
                <a:gd name="T116" fmla="*/ 2352 w 2390"/>
                <a:gd name="T117" fmla="*/ 988 h 19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90"/>
                <a:gd name="T178" fmla="*/ 0 h 1956"/>
                <a:gd name="T179" fmla="*/ 2390 w 2390"/>
                <a:gd name="T180" fmla="*/ 1956 h 19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90" h="1956">
                  <a:moveTo>
                    <a:pt x="2378" y="936"/>
                  </a:moveTo>
                  <a:lnTo>
                    <a:pt x="2387" y="874"/>
                  </a:lnTo>
                  <a:lnTo>
                    <a:pt x="2390" y="804"/>
                  </a:lnTo>
                  <a:lnTo>
                    <a:pt x="2387" y="734"/>
                  </a:lnTo>
                  <a:lnTo>
                    <a:pt x="2373" y="675"/>
                  </a:lnTo>
                  <a:lnTo>
                    <a:pt x="2367" y="662"/>
                  </a:lnTo>
                  <a:lnTo>
                    <a:pt x="2360" y="651"/>
                  </a:lnTo>
                  <a:lnTo>
                    <a:pt x="2351" y="641"/>
                  </a:lnTo>
                  <a:lnTo>
                    <a:pt x="2341" y="633"/>
                  </a:lnTo>
                  <a:lnTo>
                    <a:pt x="2330" y="627"/>
                  </a:lnTo>
                  <a:lnTo>
                    <a:pt x="2317" y="624"/>
                  </a:lnTo>
                  <a:lnTo>
                    <a:pt x="2302" y="624"/>
                  </a:lnTo>
                  <a:lnTo>
                    <a:pt x="2285" y="625"/>
                  </a:lnTo>
                  <a:lnTo>
                    <a:pt x="2284" y="626"/>
                  </a:lnTo>
                  <a:lnTo>
                    <a:pt x="2279" y="628"/>
                  </a:lnTo>
                  <a:lnTo>
                    <a:pt x="2270" y="634"/>
                  </a:lnTo>
                  <a:lnTo>
                    <a:pt x="2259" y="640"/>
                  </a:lnTo>
                  <a:lnTo>
                    <a:pt x="2245" y="649"/>
                  </a:lnTo>
                  <a:lnTo>
                    <a:pt x="2229" y="658"/>
                  </a:lnTo>
                  <a:lnTo>
                    <a:pt x="2209" y="669"/>
                  </a:lnTo>
                  <a:lnTo>
                    <a:pt x="2188" y="682"/>
                  </a:lnTo>
                  <a:lnTo>
                    <a:pt x="2165" y="697"/>
                  </a:lnTo>
                  <a:lnTo>
                    <a:pt x="2139" y="711"/>
                  </a:lnTo>
                  <a:lnTo>
                    <a:pt x="2112" y="728"/>
                  </a:lnTo>
                  <a:lnTo>
                    <a:pt x="2084" y="746"/>
                  </a:lnTo>
                  <a:lnTo>
                    <a:pt x="2053" y="764"/>
                  </a:lnTo>
                  <a:lnTo>
                    <a:pt x="2023" y="783"/>
                  </a:lnTo>
                  <a:lnTo>
                    <a:pt x="1990" y="804"/>
                  </a:lnTo>
                  <a:lnTo>
                    <a:pt x="1956" y="824"/>
                  </a:lnTo>
                  <a:lnTo>
                    <a:pt x="1922" y="846"/>
                  </a:lnTo>
                  <a:lnTo>
                    <a:pt x="1888" y="868"/>
                  </a:lnTo>
                  <a:lnTo>
                    <a:pt x="1852" y="890"/>
                  </a:lnTo>
                  <a:lnTo>
                    <a:pt x="1818" y="912"/>
                  </a:lnTo>
                  <a:lnTo>
                    <a:pt x="1782" y="936"/>
                  </a:lnTo>
                  <a:lnTo>
                    <a:pt x="1747" y="959"/>
                  </a:lnTo>
                  <a:lnTo>
                    <a:pt x="1711" y="982"/>
                  </a:lnTo>
                  <a:lnTo>
                    <a:pt x="1677" y="1004"/>
                  </a:lnTo>
                  <a:lnTo>
                    <a:pt x="1644" y="1027"/>
                  </a:lnTo>
                  <a:lnTo>
                    <a:pt x="1611" y="1050"/>
                  </a:lnTo>
                  <a:lnTo>
                    <a:pt x="1578" y="1073"/>
                  </a:lnTo>
                  <a:lnTo>
                    <a:pt x="1547" y="1094"/>
                  </a:lnTo>
                  <a:lnTo>
                    <a:pt x="1518" y="1116"/>
                  </a:lnTo>
                  <a:lnTo>
                    <a:pt x="1489" y="1138"/>
                  </a:lnTo>
                  <a:lnTo>
                    <a:pt x="1462" y="1158"/>
                  </a:lnTo>
                  <a:lnTo>
                    <a:pt x="1438" y="1178"/>
                  </a:lnTo>
                  <a:lnTo>
                    <a:pt x="1422" y="1190"/>
                  </a:lnTo>
                  <a:lnTo>
                    <a:pt x="1407" y="1204"/>
                  </a:lnTo>
                  <a:lnTo>
                    <a:pt x="1391" y="1216"/>
                  </a:lnTo>
                  <a:lnTo>
                    <a:pt x="1377" y="1229"/>
                  </a:lnTo>
                  <a:lnTo>
                    <a:pt x="1361" y="1243"/>
                  </a:lnTo>
                  <a:lnTo>
                    <a:pt x="1346" y="1255"/>
                  </a:lnTo>
                  <a:lnTo>
                    <a:pt x="1331" y="1269"/>
                  </a:lnTo>
                  <a:lnTo>
                    <a:pt x="1317" y="1281"/>
                  </a:lnTo>
                  <a:lnTo>
                    <a:pt x="1302" y="1295"/>
                  </a:lnTo>
                  <a:lnTo>
                    <a:pt x="1287" y="1309"/>
                  </a:lnTo>
                  <a:lnTo>
                    <a:pt x="1272" y="1321"/>
                  </a:lnTo>
                  <a:lnTo>
                    <a:pt x="1258" y="1335"/>
                  </a:lnTo>
                  <a:lnTo>
                    <a:pt x="1243" y="1349"/>
                  </a:lnTo>
                  <a:lnTo>
                    <a:pt x="1228" y="1361"/>
                  </a:lnTo>
                  <a:lnTo>
                    <a:pt x="1215" y="1375"/>
                  </a:lnTo>
                  <a:lnTo>
                    <a:pt x="1200" y="1388"/>
                  </a:lnTo>
                  <a:lnTo>
                    <a:pt x="1210" y="1351"/>
                  </a:lnTo>
                  <a:lnTo>
                    <a:pt x="1220" y="1314"/>
                  </a:lnTo>
                  <a:lnTo>
                    <a:pt x="1232" y="1278"/>
                  </a:lnTo>
                  <a:lnTo>
                    <a:pt x="1245" y="1243"/>
                  </a:lnTo>
                  <a:lnTo>
                    <a:pt x="1259" y="1206"/>
                  </a:lnTo>
                  <a:lnTo>
                    <a:pt x="1275" y="1172"/>
                  </a:lnTo>
                  <a:lnTo>
                    <a:pt x="1292" y="1137"/>
                  </a:lnTo>
                  <a:lnTo>
                    <a:pt x="1309" y="1102"/>
                  </a:lnTo>
                  <a:lnTo>
                    <a:pt x="1329" y="1069"/>
                  </a:lnTo>
                  <a:lnTo>
                    <a:pt x="1350" y="1036"/>
                  </a:lnTo>
                  <a:lnTo>
                    <a:pt x="1370" y="1003"/>
                  </a:lnTo>
                  <a:lnTo>
                    <a:pt x="1394" y="971"/>
                  </a:lnTo>
                  <a:lnTo>
                    <a:pt x="1418" y="940"/>
                  </a:lnTo>
                  <a:lnTo>
                    <a:pt x="1444" y="910"/>
                  </a:lnTo>
                  <a:lnTo>
                    <a:pt x="1472" y="880"/>
                  </a:lnTo>
                  <a:lnTo>
                    <a:pt x="1500" y="852"/>
                  </a:lnTo>
                  <a:lnTo>
                    <a:pt x="1540" y="814"/>
                  </a:lnTo>
                  <a:lnTo>
                    <a:pt x="1579" y="779"/>
                  </a:lnTo>
                  <a:lnTo>
                    <a:pt x="1619" y="743"/>
                  </a:lnTo>
                  <a:lnTo>
                    <a:pt x="1660" y="708"/>
                  </a:lnTo>
                  <a:lnTo>
                    <a:pt x="1700" y="674"/>
                  </a:lnTo>
                  <a:lnTo>
                    <a:pt x="1742" y="640"/>
                  </a:lnTo>
                  <a:lnTo>
                    <a:pt x="1782" y="606"/>
                  </a:lnTo>
                  <a:lnTo>
                    <a:pt x="1823" y="572"/>
                  </a:lnTo>
                  <a:lnTo>
                    <a:pt x="1863" y="538"/>
                  </a:lnTo>
                  <a:lnTo>
                    <a:pt x="1904" y="505"/>
                  </a:lnTo>
                  <a:lnTo>
                    <a:pt x="1944" y="471"/>
                  </a:lnTo>
                  <a:lnTo>
                    <a:pt x="1985" y="435"/>
                  </a:lnTo>
                  <a:lnTo>
                    <a:pt x="2024" y="400"/>
                  </a:lnTo>
                  <a:lnTo>
                    <a:pt x="2062" y="365"/>
                  </a:lnTo>
                  <a:lnTo>
                    <a:pt x="2100" y="327"/>
                  </a:lnTo>
                  <a:lnTo>
                    <a:pt x="2137" y="290"/>
                  </a:lnTo>
                  <a:lnTo>
                    <a:pt x="2161" y="238"/>
                  </a:lnTo>
                  <a:lnTo>
                    <a:pt x="2170" y="203"/>
                  </a:lnTo>
                  <a:lnTo>
                    <a:pt x="2170" y="168"/>
                  </a:lnTo>
                  <a:lnTo>
                    <a:pt x="2162" y="133"/>
                  </a:lnTo>
                  <a:lnTo>
                    <a:pt x="2146" y="101"/>
                  </a:lnTo>
                  <a:lnTo>
                    <a:pt x="2137" y="88"/>
                  </a:lnTo>
                  <a:lnTo>
                    <a:pt x="2124" y="75"/>
                  </a:lnTo>
                  <a:lnTo>
                    <a:pt x="2112" y="64"/>
                  </a:lnTo>
                  <a:lnTo>
                    <a:pt x="2099" y="54"/>
                  </a:lnTo>
                  <a:lnTo>
                    <a:pt x="2084" y="46"/>
                  </a:lnTo>
                  <a:lnTo>
                    <a:pt x="2069" y="39"/>
                  </a:lnTo>
                  <a:lnTo>
                    <a:pt x="2053" y="32"/>
                  </a:lnTo>
                  <a:lnTo>
                    <a:pt x="2037" y="27"/>
                  </a:lnTo>
                  <a:lnTo>
                    <a:pt x="2021" y="25"/>
                  </a:lnTo>
                  <a:lnTo>
                    <a:pt x="2004" y="24"/>
                  </a:lnTo>
                  <a:lnTo>
                    <a:pt x="1988" y="23"/>
                  </a:lnTo>
                  <a:lnTo>
                    <a:pt x="1971" y="25"/>
                  </a:lnTo>
                  <a:lnTo>
                    <a:pt x="1954" y="27"/>
                  </a:lnTo>
                  <a:lnTo>
                    <a:pt x="1938" y="33"/>
                  </a:lnTo>
                  <a:lnTo>
                    <a:pt x="1922" y="39"/>
                  </a:lnTo>
                  <a:lnTo>
                    <a:pt x="1906" y="47"/>
                  </a:lnTo>
                  <a:lnTo>
                    <a:pt x="1903" y="49"/>
                  </a:lnTo>
                  <a:lnTo>
                    <a:pt x="1890" y="54"/>
                  </a:lnTo>
                  <a:lnTo>
                    <a:pt x="1871" y="63"/>
                  </a:lnTo>
                  <a:lnTo>
                    <a:pt x="1846" y="74"/>
                  </a:lnTo>
                  <a:lnTo>
                    <a:pt x="1815" y="89"/>
                  </a:lnTo>
                  <a:lnTo>
                    <a:pt x="1781" y="106"/>
                  </a:lnTo>
                  <a:lnTo>
                    <a:pt x="1743" y="124"/>
                  </a:lnTo>
                  <a:lnTo>
                    <a:pt x="1703" y="145"/>
                  </a:lnTo>
                  <a:lnTo>
                    <a:pt x="1661" y="166"/>
                  </a:lnTo>
                  <a:lnTo>
                    <a:pt x="1617" y="189"/>
                  </a:lnTo>
                  <a:lnTo>
                    <a:pt x="1574" y="213"/>
                  </a:lnTo>
                  <a:lnTo>
                    <a:pt x="1532" y="237"/>
                  </a:lnTo>
                  <a:lnTo>
                    <a:pt x="1491" y="261"/>
                  </a:lnTo>
                  <a:lnTo>
                    <a:pt x="1453" y="285"/>
                  </a:lnTo>
                  <a:lnTo>
                    <a:pt x="1418" y="308"/>
                  </a:lnTo>
                  <a:lnTo>
                    <a:pt x="1388" y="331"/>
                  </a:lnTo>
                  <a:lnTo>
                    <a:pt x="1356" y="357"/>
                  </a:lnTo>
                  <a:lnTo>
                    <a:pt x="1325" y="383"/>
                  </a:lnTo>
                  <a:lnTo>
                    <a:pt x="1297" y="409"/>
                  </a:lnTo>
                  <a:lnTo>
                    <a:pt x="1269" y="438"/>
                  </a:lnTo>
                  <a:lnTo>
                    <a:pt x="1241" y="465"/>
                  </a:lnTo>
                  <a:lnTo>
                    <a:pt x="1215" y="494"/>
                  </a:lnTo>
                  <a:lnTo>
                    <a:pt x="1189" y="523"/>
                  </a:lnTo>
                  <a:lnTo>
                    <a:pt x="1163" y="552"/>
                  </a:lnTo>
                  <a:lnTo>
                    <a:pt x="1139" y="581"/>
                  </a:lnTo>
                  <a:lnTo>
                    <a:pt x="1113" y="611"/>
                  </a:lnTo>
                  <a:lnTo>
                    <a:pt x="1089" y="642"/>
                  </a:lnTo>
                  <a:lnTo>
                    <a:pt x="1064" y="671"/>
                  </a:lnTo>
                  <a:lnTo>
                    <a:pt x="1038" y="701"/>
                  </a:lnTo>
                  <a:lnTo>
                    <a:pt x="1014" y="732"/>
                  </a:lnTo>
                  <a:lnTo>
                    <a:pt x="988" y="763"/>
                  </a:lnTo>
                  <a:lnTo>
                    <a:pt x="961" y="792"/>
                  </a:lnTo>
                  <a:lnTo>
                    <a:pt x="940" y="816"/>
                  </a:lnTo>
                  <a:lnTo>
                    <a:pt x="919" y="840"/>
                  </a:lnTo>
                  <a:lnTo>
                    <a:pt x="898" y="863"/>
                  </a:lnTo>
                  <a:lnTo>
                    <a:pt x="878" y="887"/>
                  </a:lnTo>
                  <a:lnTo>
                    <a:pt x="858" y="911"/>
                  </a:lnTo>
                  <a:lnTo>
                    <a:pt x="837" y="935"/>
                  </a:lnTo>
                  <a:lnTo>
                    <a:pt x="818" y="959"/>
                  </a:lnTo>
                  <a:lnTo>
                    <a:pt x="798" y="982"/>
                  </a:lnTo>
                  <a:lnTo>
                    <a:pt x="778" y="1005"/>
                  </a:lnTo>
                  <a:lnTo>
                    <a:pt x="758" y="1029"/>
                  </a:lnTo>
                  <a:lnTo>
                    <a:pt x="738" y="1052"/>
                  </a:lnTo>
                  <a:lnTo>
                    <a:pt x="718" y="1076"/>
                  </a:lnTo>
                  <a:lnTo>
                    <a:pt x="699" y="1099"/>
                  </a:lnTo>
                  <a:lnTo>
                    <a:pt x="679" y="1123"/>
                  </a:lnTo>
                  <a:lnTo>
                    <a:pt x="659" y="1147"/>
                  </a:lnTo>
                  <a:lnTo>
                    <a:pt x="640" y="1170"/>
                  </a:lnTo>
                  <a:lnTo>
                    <a:pt x="644" y="1155"/>
                  </a:lnTo>
                  <a:lnTo>
                    <a:pt x="648" y="1139"/>
                  </a:lnTo>
                  <a:lnTo>
                    <a:pt x="652" y="1124"/>
                  </a:lnTo>
                  <a:lnTo>
                    <a:pt x="657" y="1109"/>
                  </a:lnTo>
                  <a:lnTo>
                    <a:pt x="679" y="1051"/>
                  </a:lnTo>
                  <a:lnTo>
                    <a:pt x="704" y="995"/>
                  </a:lnTo>
                  <a:lnTo>
                    <a:pt x="729" y="939"/>
                  </a:lnTo>
                  <a:lnTo>
                    <a:pt x="758" y="883"/>
                  </a:lnTo>
                  <a:lnTo>
                    <a:pt x="787" y="830"/>
                  </a:lnTo>
                  <a:lnTo>
                    <a:pt x="819" y="776"/>
                  </a:lnTo>
                  <a:lnTo>
                    <a:pt x="852" y="724"/>
                  </a:lnTo>
                  <a:lnTo>
                    <a:pt x="885" y="671"/>
                  </a:lnTo>
                  <a:lnTo>
                    <a:pt x="921" y="620"/>
                  </a:lnTo>
                  <a:lnTo>
                    <a:pt x="957" y="570"/>
                  </a:lnTo>
                  <a:lnTo>
                    <a:pt x="995" y="520"/>
                  </a:lnTo>
                  <a:lnTo>
                    <a:pt x="1033" y="470"/>
                  </a:lnTo>
                  <a:lnTo>
                    <a:pt x="1073" y="422"/>
                  </a:lnTo>
                  <a:lnTo>
                    <a:pt x="1113" y="373"/>
                  </a:lnTo>
                  <a:lnTo>
                    <a:pt x="1153" y="325"/>
                  </a:lnTo>
                  <a:lnTo>
                    <a:pt x="1194" y="278"/>
                  </a:lnTo>
                  <a:lnTo>
                    <a:pt x="1226" y="215"/>
                  </a:lnTo>
                  <a:lnTo>
                    <a:pt x="1229" y="203"/>
                  </a:lnTo>
                  <a:lnTo>
                    <a:pt x="1233" y="192"/>
                  </a:lnTo>
                  <a:lnTo>
                    <a:pt x="1234" y="179"/>
                  </a:lnTo>
                  <a:lnTo>
                    <a:pt x="1236" y="166"/>
                  </a:lnTo>
                  <a:lnTo>
                    <a:pt x="1233" y="133"/>
                  </a:lnTo>
                  <a:lnTo>
                    <a:pt x="1225" y="103"/>
                  </a:lnTo>
                  <a:lnTo>
                    <a:pt x="1209" y="75"/>
                  </a:lnTo>
                  <a:lnTo>
                    <a:pt x="1188" y="50"/>
                  </a:lnTo>
                  <a:lnTo>
                    <a:pt x="1163" y="30"/>
                  </a:lnTo>
                  <a:lnTo>
                    <a:pt x="1134" y="15"/>
                  </a:lnTo>
                  <a:lnTo>
                    <a:pt x="1101" y="5"/>
                  </a:lnTo>
                  <a:lnTo>
                    <a:pt x="1066" y="0"/>
                  </a:lnTo>
                  <a:lnTo>
                    <a:pt x="998" y="3"/>
                  </a:lnTo>
                  <a:lnTo>
                    <a:pt x="962" y="10"/>
                  </a:lnTo>
                  <a:lnTo>
                    <a:pt x="927" y="17"/>
                  </a:lnTo>
                  <a:lnTo>
                    <a:pt x="892" y="25"/>
                  </a:lnTo>
                  <a:lnTo>
                    <a:pt x="857" y="34"/>
                  </a:lnTo>
                  <a:lnTo>
                    <a:pt x="822" y="43"/>
                  </a:lnTo>
                  <a:lnTo>
                    <a:pt x="788" y="54"/>
                  </a:lnTo>
                  <a:lnTo>
                    <a:pt x="754" y="64"/>
                  </a:lnTo>
                  <a:lnTo>
                    <a:pt x="720" y="76"/>
                  </a:lnTo>
                  <a:lnTo>
                    <a:pt x="685" y="88"/>
                  </a:lnTo>
                  <a:lnTo>
                    <a:pt x="652" y="101"/>
                  </a:lnTo>
                  <a:lnTo>
                    <a:pt x="619" y="115"/>
                  </a:lnTo>
                  <a:lnTo>
                    <a:pt x="587" y="130"/>
                  </a:lnTo>
                  <a:lnTo>
                    <a:pt x="555" y="145"/>
                  </a:lnTo>
                  <a:lnTo>
                    <a:pt x="523" y="161"/>
                  </a:lnTo>
                  <a:lnTo>
                    <a:pt x="493" y="178"/>
                  </a:lnTo>
                  <a:lnTo>
                    <a:pt x="463" y="195"/>
                  </a:lnTo>
                  <a:lnTo>
                    <a:pt x="433" y="214"/>
                  </a:lnTo>
                  <a:lnTo>
                    <a:pt x="404" y="233"/>
                  </a:lnTo>
                  <a:lnTo>
                    <a:pt x="376" y="253"/>
                  </a:lnTo>
                  <a:lnTo>
                    <a:pt x="348" y="274"/>
                  </a:lnTo>
                  <a:lnTo>
                    <a:pt x="321" y="295"/>
                  </a:lnTo>
                  <a:lnTo>
                    <a:pt x="295" y="318"/>
                  </a:lnTo>
                  <a:lnTo>
                    <a:pt x="271" y="342"/>
                  </a:lnTo>
                  <a:lnTo>
                    <a:pt x="246" y="366"/>
                  </a:lnTo>
                  <a:lnTo>
                    <a:pt x="223" y="391"/>
                  </a:lnTo>
                  <a:lnTo>
                    <a:pt x="201" y="417"/>
                  </a:lnTo>
                  <a:lnTo>
                    <a:pt x="180" y="443"/>
                  </a:lnTo>
                  <a:lnTo>
                    <a:pt x="159" y="472"/>
                  </a:lnTo>
                  <a:lnTo>
                    <a:pt x="140" y="500"/>
                  </a:lnTo>
                  <a:lnTo>
                    <a:pt x="122" y="530"/>
                  </a:lnTo>
                  <a:lnTo>
                    <a:pt x="105" y="560"/>
                  </a:lnTo>
                  <a:lnTo>
                    <a:pt x="89" y="592"/>
                  </a:lnTo>
                  <a:lnTo>
                    <a:pt x="73" y="627"/>
                  </a:lnTo>
                  <a:lnTo>
                    <a:pt x="59" y="662"/>
                  </a:lnTo>
                  <a:lnTo>
                    <a:pt x="45" y="699"/>
                  </a:lnTo>
                  <a:lnTo>
                    <a:pt x="33" y="735"/>
                  </a:lnTo>
                  <a:lnTo>
                    <a:pt x="23" y="773"/>
                  </a:lnTo>
                  <a:lnTo>
                    <a:pt x="15" y="809"/>
                  </a:lnTo>
                  <a:lnTo>
                    <a:pt x="8" y="847"/>
                  </a:lnTo>
                  <a:lnTo>
                    <a:pt x="4" y="885"/>
                  </a:lnTo>
                  <a:lnTo>
                    <a:pt x="0" y="950"/>
                  </a:lnTo>
                  <a:lnTo>
                    <a:pt x="4" y="1015"/>
                  </a:lnTo>
                  <a:lnTo>
                    <a:pt x="12" y="1080"/>
                  </a:lnTo>
                  <a:lnTo>
                    <a:pt x="28" y="1145"/>
                  </a:lnTo>
                  <a:lnTo>
                    <a:pt x="33" y="1160"/>
                  </a:lnTo>
                  <a:lnTo>
                    <a:pt x="38" y="1176"/>
                  </a:lnTo>
                  <a:lnTo>
                    <a:pt x="45" y="1191"/>
                  </a:lnTo>
                  <a:lnTo>
                    <a:pt x="55" y="1205"/>
                  </a:lnTo>
                  <a:lnTo>
                    <a:pt x="65" y="1217"/>
                  </a:lnTo>
                  <a:lnTo>
                    <a:pt x="76" y="1229"/>
                  </a:lnTo>
                  <a:lnTo>
                    <a:pt x="88" y="1240"/>
                  </a:lnTo>
                  <a:lnTo>
                    <a:pt x="102" y="1249"/>
                  </a:lnTo>
                  <a:lnTo>
                    <a:pt x="116" y="1257"/>
                  </a:lnTo>
                  <a:lnTo>
                    <a:pt x="131" y="1264"/>
                  </a:lnTo>
                  <a:lnTo>
                    <a:pt x="147" y="1270"/>
                  </a:lnTo>
                  <a:lnTo>
                    <a:pt x="164" y="1273"/>
                  </a:lnTo>
                  <a:lnTo>
                    <a:pt x="180" y="1277"/>
                  </a:lnTo>
                  <a:lnTo>
                    <a:pt x="197" y="1278"/>
                  </a:lnTo>
                  <a:lnTo>
                    <a:pt x="216" y="1277"/>
                  </a:lnTo>
                  <a:lnTo>
                    <a:pt x="233" y="1274"/>
                  </a:lnTo>
                  <a:lnTo>
                    <a:pt x="239" y="1273"/>
                  </a:lnTo>
                  <a:lnTo>
                    <a:pt x="245" y="1272"/>
                  </a:lnTo>
                  <a:lnTo>
                    <a:pt x="250" y="1271"/>
                  </a:lnTo>
                  <a:lnTo>
                    <a:pt x="256" y="1269"/>
                  </a:lnTo>
                  <a:lnTo>
                    <a:pt x="261" y="1267"/>
                  </a:lnTo>
                  <a:lnTo>
                    <a:pt x="267" y="1265"/>
                  </a:lnTo>
                  <a:lnTo>
                    <a:pt x="272" y="1263"/>
                  </a:lnTo>
                  <a:lnTo>
                    <a:pt x="277" y="1261"/>
                  </a:lnTo>
                  <a:lnTo>
                    <a:pt x="276" y="1298"/>
                  </a:lnTo>
                  <a:lnTo>
                    <a:pt x="276" y="1337"/>
                  </a:lnTo>
                  <a:lnTo>
                    <a:pt x="277" y="1375"/>
                  </a:lnTo>
                  <a:lnTo>
                    <a:pt x="279" y="1414"/>
                  </a:lnTo>
                  <a:lnTo>
                    <a:pt x="284" y="1452"/>
                  </a:lnTo>
                  <a:lnTo>
                    <a:pt x="290" y="1491"/>
                  </a:lnTo>
                  <a:lnTo>
                    <a:pt x="298" y="1531"/>
                  </a:lnTo>
                  <a:lnTo>
                    <a:pt x="308" y="1570"/>
                  </a:lnTo>
                  <a:lnTo>
                    <a:pt x="313" y="1575"/>
                  </a:lnTo>
                  <a:lnTo>
                    <a:pt x="325" y="1591"/>
                  </a:lnTo>
                  <a:lnTo>
                    <a:pt x="343" y="1614"/>
                  </a:lnTo>
                  <a:lnTo>
                    <a:pt x="365" y="1639"/>
                  </a:lnTo>
                  <a:lnTo>
                    <a:pt x="392" y="1666"/>
                  </a:lnTo>
                  <a:lnTo>
                    <a:pt x="420" y="1688"/>
                  </a:lnTo>
                  <a:lnTo>
                    <a:pt x="447" y="1705"/>
                  </a:lnTo>
                  <a:lnTo>
                    <a:pt x="474" y="1712"/>
                  </a:lnTo>
                  <a:lnTo>
                    <a:pt x="479" y="1711"/>
                  </a:lnTo>
                  <a:lnTo>
                    <a:pt x="494" y="1710"/>
                  </a:lnTo>
                  <a:lnTo>
                    <a:pt x="515" y="1707"/>
                  </a:lnTo>
                  <a:lnTo>
                    <a:pt x="539" y="1701"/>
                  </a:lnTo>
                  <a:lnTo>
                    <a:pt x="566" y="1695"/>
                  </a:lnTo>
                  <a:lnTo>
                    <a:pt x="592" y="1686"/>
                  </a:lnTo>
                  <a:lnTo>
                    <a:pt x="614" y="1676"/>
                  </a:lnTo>
                  <a:lnTo>
                    <a:pt x="631" y="1663"/>
                  </a:lnTo>
                  <a:lnTo>
                    <a:pt x="652" y="1644"/>
                  </a:lnTo>
                  <a:lnTo>
                    <a:pt x="675" y="1624"/>
                  </a:lnTo>
                  <a:lnTo>
                    <a:pt x="699" y="1604"/>
                  </a:lnTo>
                  <a:lnTo>
                    <a:pt x="721" y="1585"/>
                  </a:lnTo>
                  <a:lnTo>
                    <a:pt x="743" y="1564"/>
                  </a:lnTo>
                  <a:lnTo>
                    <a:pt x="764" y="1542"/>
                  </a:lnTo>
                  <a:lnTo>
                    <a:pt x="784" y="1521"/>
                  </a:lnTo>
                  <a:lnTo>
                    <a:pt x="805" y="1499"/>
                  </a:lnTo>
                  <a:lnTo>
                    <a:pt x="825" y="1475"/>
                  </a:lnTo>
                  <a:lnTo>
                    <a:pt x="826" y="1474"/>
                  </a:lnTo>
                  <a:lnTo>
                    <a:pt x="826" y="1473"/>
                  </a:lnTo>
                  <a:lnTo>
                    <a:pt x="827" y="1473"/>
                  </a:lnTo>
                  <a:lnTo>
                    <a:pt x="827" y="1472"/>
                  </a:lnTo>
                  <a:lnTo>
                    <a:pt x="820" y="1541"/>
                  </a:lnTo>
                  <a:lnTo>
                    <a:pt x="815" y="1611"/>
                  </a:lnTo>
                  <a:lnTo>
                    <a:pt x="813" y="1681"/>
                  </a:lnTo>
                  <a:lnTo>
                    <a:pt x="813" y="1752"/>
                  </a:lnTo>
                  <a:lnTo>
                    <a:pt x="815" y="1768"/>
                  </a:lnTo>
                  <a:lnTo>
                    <a:pt x="824" y="1806"/>
                  </a:lnTo>
                  <a:lnTo>
                    <a:pt x="835" y="1849"/>
                  </a:lnTo>
                  <a:lnTo>
                    <a:pt x="848" y="1881"/>
                  </a:lnTo>
                  <a:lnTo>
                    <a:pt x="858" y="1895"/>
                  </a:lnTo>
                  <a:lnTo>
                    <a:pt x="870" y="1907"/>
                  </a:lnTo>
                  <a:lnTo>
                    <a:pt x="883" y="1919"/>
                  </a:lnTo>
                  <a:lnTo>
                    <a:pt x="896" y="1928"/>
                  </a:lnTo>
                  <a:lnTo>
                    <a:pt x="911" y="1936"/>
                  </a:lnTo>
                  <a:lnTo>
                    <a:pt x="925" y="1943"/>
                  </a:lnTo>
                  <a:lnTo>
                    <a:pt x="941" y="1948"/>
                  </a:lnTo>
                  <a:lnTo>
                    <a:pt x="957" y="1953"/>
                  </a:lnTo>
                  <a:lnTo>
                    <a:pt x="973" y="1955"/>
                  </a:lnTo>
                  <a:lnTo>
                    <a:pt x="990" y="1956"/>
                  </a:lnTo>
                  <a:lnTo>
                    <a:pt x="1008" y="1956"/>
                  </a:lnTo>
                  <a:lnTo>
                    <a:pt x="1024" y="1954"/>
                  </a:lnTo>
                  <a:lnTo>
                    <a:pt x="1041" y="1951"/>
                  </a:lnTo>
                  <a:lnTo>
                    <a:pt x="1057" y="1946"/>
                  </a:lnTo>
                  <a:lnTo>
                    <a:pt x="1073" y="1939"/>
                  </a:lnTo>
                  <a:lnTo>
                    <a:pt x="1089" y="1931"/>
                  </a:lnTo>
                  <a:lnTo>
                    <a:pt x="1093" y="1927"/>
                  </a:lnTo>
                  <a:lnTo>
                    <a:pt x="1106" y="1915"/>
                  </a:lnTo>
                  <a:lnTo>
                    <a:pt x="1127" y="1897"/>
                  </a:lnTo>
                  <a:lnTo>
                    <a:pt x="1153" y="1872"/>
                  </a:lnTo>
                  <a:lnTo>
                    <a:pt x="1185" y="1842"/>
                  </a:lnTo>
                  <a:lnTo>
                    <a:pt x="1223" y="1808"/>
                  </a:lnTo>
                  <a:lnTo>
                    <a:pt x="1265" y="1772"/>
                  </a:lnTo>
                  <a:lnTo>
                    <a:pt x="1309" y="1730"/>
                  </a:lnTo>
                  <a:lnTo>
                    <a:pt x="1356" y="1689"/>
                  </a:lnTo>
                  <a:lnTo>
                    <a:pt x="1404" y="1646"/>
                  </a:lnTo>
                  <a:lnTo>
                    <a:pt x="1453" y="1604"/>
                  </a:lnTo>
                  <a:lnTo>
                    <a:pt x="1500" y="1562"/>
                  </a:lnTo>
                  <a:lnTo>
                    <a:pt x="1547" y="1522"/>
                  </a:lnTo>
                  <a:lnTo>
                    <a:pt x="1592" y="1483"/>
                  </a:lnTo>
                  <a:lnTo>
                    <a:pt x="1633" y="1449"/>
                  </a:lnTo>
                  <a:lnTo>
                    <a:pt x="1671" y="1418"/>
                  </a:lnTo>
                  <a:lnTo>
                    <a:pt x="1661" y="1465"/>
                  </a:lnTo>
                  <a:lnTo>
                    <a:pt x="1652" y="1525"/>
                  </a:lnTo>
                  <a:lnTo>
                    <a:pt x="1644" y="1577"/>
                  </a:lnTo>
                  <a:lnTo>
                    <a:pt x="1641" y="1598"/>
                  </a:lnTo>
                  <a:lnTo>
                    <a:pt x="1641" y="1603"/>
                  </a:lnTo>
                  <a:lnTo>
                    <a:pt x="1641" y="1606"/>
                  </a:lnTo>
                  <a:lnTo>
                    <a:pt x="1641" y="1611"/>
                  </a:lnTo>
                  <a:lnTo>
                    <a:pt x="1641" y="1614"/>
                  </a:lnTo>
                  <a:lnTo>
                    <a:pt x="1646" y="1647"/>
                  </a:lnTo>
                  <a:lnTo>
                    <a:pt x="1657" y="1677"/>
                  </a:lnTo>
                  <a:lnTo>
                    <a:pt x="1673" y="1704"/>
                  </a:lnTo>
                  <a:lnTo>
                    <a:pt x="1695" y="1728"/>
                  </a:lnTo>
                  <a:lnTo>
                    <a:pt x="1722" y="1748"/>
                  </a:lnTo>
                  <a:lnTo>
                    <a:pt x="1752" y="1761"/>
                  </a:lnTo>
                  <a:lnTo>
                    <a:pt x="1785" y="1770"/>
                  </a:lnTo>
                  <a:lnTo>
                    <a:pt x="1820" y="1773"/>
                  </a:lnTo>
                  <a:lnTo>
                    <a:pt x="1823" y="1773"/>
                  </a:lnTo>
                  <a:lnTo>
                    <a:pt x="1830" y="1772"/>
                  </a:lnTo>
                  <a:lnTo>
                    <a:pt x="1841" y="1770"/>
                  </a:lnTo>
                  <a:lnTo>
                    <a:pt x="1857" y="1768"/>
                  </a:lnTo>
                  <a:lnTo>
                    <a:pt x="1876" y="1766"/>
                  </a:lnTo>
                  <a:lnTo>
                    <a:pt x="1896" y="1762"/>
                  </a:lnTo>
                  <a:lnTo>
                    <a:pt x="1920" y="1759"/>
                  </a:lnTo>
                  <a:lnTo>
                    <a:pt x="1944" y="1756"/>
                  </a:lnTo>
                  <a:lnTo>
                    <a:pt x="1969" y="1751"/>
                  </a:lnTo>
                  <a:lnTo>
                    <a:pt x="1996" y="1748"/>
                  </a:lnTo>
                  <a:lnTo>
                    <a:pt x="2021" y="1743"/>
                  </a:lnTo>
                  <a:lnTo>
                    <a:pt x="2046" y="1738"/>
                  </a:lnTo>
                  <a:lnTo>
                    <a:pt x="2070" y="1734"/>
                  </a:lnTo>
                  <a:lnTo>
                    <a:pt x="2093" y="1729"/>
                  </a:lnTo>
                  <a:lnTo>
                    <a:pt x="2113" y="1725"/>
                  </a:lnTo>
                  <a:lnTo>
                    <a:pt x="2131" y="1720"/>
                  </a:lnTo>
                  <a:lnTo>
                    <a:pt x="2164" y="1708"/>
                  </a:lnTo>
                  <a:lnTo>
                    <a:pt x="2192" y="1691"/>
                  </a:lnTo>
                  <a:lnTo>
                    <a:pt x="2216" y="1669"/>
                  </a:lnTo>
                  <a:lnTo>
                    <a:pt x="2236" y="1643"/>
                  </a:lnTo>
                  <a:lnTo>
                    <a:pt x="2248" y="1614"/>
                  </a:lnTo>
                  <a:lnTo>
                    <a:pt x="2256" y="1583"/>
                  </a:lnTo>
                  <a:lnTo>
                    <a:pt x="2257" y="1552"/>
                  </a:lnTo>
                  <a:lnTo>
                    <a:pt x="2249" y="1518"/>
                  </a:lnTo>
                  <a:lnTo>
                    <a:pt x="2243" y="1504"/>
                  </a:lnTo>
                  <a:lnTo>
                    <a:pt x="2237" y="1489"/>
                  </a:lnTo>
                  <a:lnTo>
                    <a:pt x="2229" y="1475"/>
                  </a:lnTo>
                  <a:lnTo>
                    <a:pt x="2219" y="1463"/>
                  </a:lnTo>
                  <a:lnTo>
                    <a:pt x="2208" y="1451"/>
                  </a:lnTo>
                  <a:lnTo>
                    <a:pt x="2195" y="1441"/>
                  </a:lnTo>
                  <a:lnTo>
                    <a:pt x="2183" y="1432"/>
                  </a:lnTo>
                  <a:lnTo>
                    <a:pt x="2170" y="1423"/>
                  </a:lnTo>
                  <a:lnTo>
                    <a:pt x="2155" y="1416"/>
                  </a:lnTo>
                  <a:lnTo>
                    <a:pt x="2140" y="1410"/>
                  </a:lnTo>
                  <a:lnTo>
                    <a:pt x="2124" y="1407"/>
                  </a:lnTo>
                  <a:lnTo>
                    <a:pt x="2108" y="1403"/>
                  </a:lnTo>
                  <a:lnTo>
                    <a:pt x="2091" y="1402"/>
                  </a:lnTo>
                  <a:lnTo>
                    <a:pt x="2075" y="1402"/>
                  </a:lnTo>
                  <a:lnTo>
                    <a:pt x="2058" y="1403"/>
                  </a:lnTo>
                  <a:lnTo>
                    <a:pt x="2041" y="1407"/>
                  </a:lnTo>
                  <a:lnTo>
                    <a:pt x="2056" y="1375"/>
                  </a:lnTo>
                  <a:lnTo>
                    <a:pt x="2070" y="1343"/>
                  </a:lnTo>
                  <a:lnTo>
                    <a:pt x="2085" y="1314"/>
                  </a:lnTo>
                  <a:lnTo>
                    <a:pt x="2101" y="1286"/>
                  </a:lnTo>
                  <a:lnTo>
                    <a:pt x="2117" y="1259"/>
                  </a:lnTo>
                  <a:lnTo>
                    <a:pt x="2134" y="1231"/>
                  </a:lnTo>
                  <a:lnTo>
                    <a:pt x="2151" y="1206"/>
                  </a:lnTo>
                  <a:lnTo>
                    <a:pt x="2170" y="1181"/>
                  </a:lnTo>
                  <a:lnTo>
                    <a:pt x="2189" y="1156"/>
                  </a:lnTo>
                  <a:lnTo>
                    <a:pt x="2209" y="1132"/>
                  </a:lnTo>
                  <a:lnTo>
                    <a:pt x="2231" y="1108"/>
                  </a:lnTo>
                  <a:lnTo>
                    <a:pt x="2253" y="1084"/>
                  </a:lnTo>
                  <a:lnTo>
                    <a:pt x="2276" y="1061"/>
                  </a:lnTo>
                  <a:lnTo>
                    <a:pt x="2300" y="1037"/>
                  </a:lnTo>
                  <a:lnTo>
                    <a:pt x="2325" y="1013"/>
                  </a:lnTo>
                  <a:lnTo>
                    <a:pt x="2352" y="988"/>
                  </a:lnTo>
                  <a:lnTo>
                    <a:pt x="2355" y="985"/>
                  </a:lnTo>
                  <a:lnTo>
                    <a:pt x="2362" y="976"/>
                  </a:lnTo>
                  <a:lnTo>
                    <a:pt x="2371" y="960"/>
                  </a:lnTo>
                  <a:lnTo>
                    <a:pt x="2378" y="936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10"/>
            <p:cNvSpPr>
              <a:spLocks/>
            </p:cNvSpPr>
            <p:nvPr/>
          </p:nvSpPr>
          <p:spPr bwMode="auto">
            <a:xfrm>
              <a:off x="354" y="2853"/>
              <a:ext cx="234" cy="432"/>
            </a:xfrm>
            <a:custGeom>
              <a:avLst/>
              <a:gdLst>
                <a:gd name="T0" fmla="*/ 78 w 234"/>
                <a:gd name="T1" fmla="*/ 173 h 432"/>
                <a:gd name="T2" fmla="*/ 92 w 234"/>
                <a:gd name="T3" fmla="*/ 148 h 432"/>
                <a:gd name="T4" fmla="*/ 108 w 234"/>
                <a:gd name="T5" fmla="*/ 124 h 432"/>
                <a:gd name="T6" fmla="*/ 127 w 234"/>
                <a:gd name="T7" fmla="*/ 101 h 432"/>
                <a:gd name="T8" fmla="*/ 145 w 234"/>
                <a:gd name="T9" fmla="*/ 79 h 432"/>
                <a:gd name="T10" fmla="*/ 166 w 234"/>
                <a:gd name="T11" fmla="*/ 58 h 432"/>
                <a:gd name="T12" fmla="*/ 188 w 234"/>
                <a:gd name="T13" fmla="*/ 37 h 432"/>
                <a:gd name="T14" fmla="*/ 211 w 234"/>
                <a:gd name="T15" fmla="*/ 18 h 432"/>
                <a:gd name="T16" fmla="*/ 234 w 234"/>
                <a:gd name="T17" fmla="*/ 0 h 432"/>
                <a:gd name="T18" fmla="*/ 217 w 234"/>
                <a:gd name="T19" fmla="*/ 26 h 432"/>
                <a:gd name="T20" fmla="*/ 200 w 234"/>
                <a:gd name="T21" fmla="*/ 52 h 432"/>
                <a:gd name="T22" fmla="*/ 183 w 234"/>
                <a:gd name="T23" fmla="*/ 79 h 432"/>
                <a:gd name="T24" fmla="*/ 166 w 234"/>
                <a:gd name="T25" fmla="*/ 105 h 432"/>
                <a:gd name="T26" fmla="*/ 150 w 234"/>
                <a:gd name="T27" fmla="*/ 131 h 432"/>
                <a:gd name="T28" fmla="*/ 134 w 234"/>
                <a:gd name="T29" fmla="*/ 157 h 432"/>
                <a:gd name="T30" fmla="*/ 118 w 234"/>
                <a:gd name="T31" fmla="*/ 185 h 432"/>
                <a:gd name="T32" fmla="*/ 103 w 234"/>
                <a:gd name="T33" fmla="*/ 211 h 432"/>
                <a:gd name="T34" fmla="*/ 89 w 234"/>
                <a:gd name="T35" fmla="*/ 238 h 432"/>
                <a:gd name="T36" fmla="*/ 74 w 234"/>
                <a:gd name="T37" fmla="*/ 265 h 432"/>
                <a:gd name="T38" fmla="*/ 60 w 234"/>
                <a:gd name="T39" fmla="*/ 293 h 432"/>
                <a:gd name="T40" fmla="*/ 47 w 234"/>
                <a:gd name="T41" fmla="*/ 320 h 432"/>
                <a:gd name="T42" fmla="*/ 35 w 234"/>
                <a:gd name="T43" fmla="*/ 348 h 432"/>
                <a:gd name="T44" fmla="*/ 22 w 234"/>
                <a:gd name="T45" fmla="*/ 376 h 432"/>
                <a:gd name="T46" fmla="*/ 11 w 234"/>
                <a:gd name="T47" fmla="*/ 403 h 432"/>
                <a:gd name="T48" fmla="*/ 0 w 234"/>
                <a:gd name="T49" fmla="*/ 432 h 432"/>
                <a:gd name="T50" fmla="*/ 3 w 234"/>
                <a:gd name="T51" fmla="*/ 398 h 432"/>
                <a:gd name="T52" fmla="*/ 6 w 234"/>
                <a:gd name="T53" fmla="*/ 365 h 432"/>
                <a:gd name="T54" fmla="*/ 14 w 234"/>
                <a:gd name="T55" fmla="*/ 332 h 432"/>
                <a:gd name="T56" fmla="*/ 22 w 234"/>
                <a:gd name="T57" fmla="*/ 299 h 432"/>
                <a:gd name="T58" fmla="*/ 35 w 234"/>
                <a:gd name="T59" fmla="*/ 267 h 432"/>
                <a:gd name="T60" fmla="*/ 47 w 234"/>
                <a:gd name="T61" fmla="*/ 235 h 432"/>
                <a:gd name="T62" fmla="*/ 62 w 234"/>
                <a:gd name="T63" fmla="*/ 204 h 432"/>
                <a:gd name="T64" fmla="*/ 78 w 234"/>
                <a:gd name="T65" fmla="*/ 173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"/>
                <a:gd name="T100" fmla="*/ 0 h 432"/>
                <a:gd name="T101" fmla="*/ 234 w 234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" h="432">
                  <a:moveTo>
                    <a:pt x="78" y="173"/>
                  </a:moveTo>
                  <a:lnTo>
                    <a:pt x="92" y="148"/>
                  </a:lnTo>
                  <a:lnTo>
                    <a:pt x="108" y="124"/>
                  </a:lnTo>
                  <a:lnTo>
                    <a:pt x="127" y="101"/>
                  </a:lnTo>
                  <a:lnTo>
                    <a:pt x="145" y="79"/>
                  </a:lnTo>
                  <a:lnTo>
                    <a:pt x="166" y="58"/>
                  </a:lnTo>
                  <a:lnTo>
                    <a:pt x="188" y="37"/>
                  </a:lnTo>
                  <a:lnTo>
                    <a:pt x="211" y="18"/>
                  </a:lnTo>
                  <a:lnTo>
                    <a:pt x="234" y="0"/>
                  </a:lnTo>
                  <a:lnTo>
                    <a:pt x="217" y="26"/>
                  </a:lnTo>
                  <a:lnTo>
                    <a:pt x="200" y="52"/>
                  </a:lnTo>
                  <a:lnTo>
                    <a:pt x="183" y="79"/>
                  </a:lnTo>
                  <a:lnTo>
                    <a:pt x="166" y="105"/>
                  </a:lnTo>
                  <a:lnTo>
                    <a:pt x="150" y="131"/>
                  </a:lnTo>
                  <a:lnTo>
                    <a:pt x="134" y="157"/>
                  </a:lnTo>
                  <a:lnTo>
                    <a:pt x="118" y="185"/>
                  </a:lnTo>
                  <a:lnTo>
                    <a:pt x="103" y="211"/>
                  </a:lnTo>
                  <a:lnTo>
                    <a:pt x="89" y="238"/>
                  </a:lnTo>
                  <a:lnTo>
                    <a:pt x="74" y="265"/>
                  </a:lnTo>
                  <a:lnTo>
                    <a:pt x="60" y="293"/>
                  </a:lnTo>
                  <a:lnTo>
                    <a:pt x="47" y="320"/>
                  </a:lnTo>
                  <a:lnTo>
                    <a:pt x="35" y="348"/>
                  </a:lnTo>
                  <a:lnTo>
                    <a:pt x="22" y="376"/>
                  </a:lnTo>
                  <a:lnTo>
                    <a:pt x="11" y="403"/>
                  </a:lnTo>
                  <a:lnTo>
                    <a:pt x="0" y="432"/>
                  </a:lnTo>
                  <a:lnTo>
                    <a:pt x="3" y="398"/>
                  </a:lnTo>
                  <a:lnTo>
                    <a:pt x="6" y="365"/>
                  </a:lnTo>
                  <a:lnTo>
                    <a:pt x="14" y="332"/>
                  </a:lnTo>
                  <a:lnTo>
                    <a:pt x="22" y="299"/>
                  </a:lnTo>
                  <a:lnTo>
                    <a:pt x="35" y="267"/>
                  </a:lnTo>
                  <a:lnTo>
                    <a:pt x="47" y="235"/>
                  </a:lnTo>
                  <a:lnTo>
                    <a:pt x="62" y="204"/>
                  </a:lnTo>
                  <a:lnTo>
                    <a:pt x="78" y="173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11"/>
            <p:cNvSpPr>
              <a:spLocks/>
            </p:cNvSpPr>
            <p:nvPr/>
          </p:nvSpPr>
          <p:spPr bwMode="auto">
            <a:xfrm>
              <a:off x="222" y="2380"/>
              <a:ext cx="2031" cy="1739"/>
            </a:xfrm>
            <a:custGeom>
              <a:avLst/>
              <a:gdLst>
                <a:gd name="T0" fmla="*/ 1823 w 2031"/>
                <a:gd name="T1" fmla="*/ 335 h 1739"/>
                <a:gd name="T2" fmla="*/ 1844 w 2031"/>
                <a:gd name="T3" fmla="*/ 244 h 1739"/>
                <a:gd name="T4" fmla="*/ 1893 w 2031"/>
                <a:gd name="T5" fmla="*/ 214 h 1739"/>
                <a:gd name="T6" fmla="*/ 1959 w 2031"/>
                <a:gd name="T7" fmla="*/ 228 h 1739"/>
                <a:gd name="T8" fmla="*/ 2018 w 2031"/>
                <a:gd name="T9" fmla="*/ 288 h 1739"/>
                <a:gd name="T10" fmla="*/ 2024 w 2031"/>
                <a:gd name="T11" fmla="*/ 395 h 1739"/>
                <a:gd name="T12" fmla="*/ 1965 w 2031"/>
                <a:gd name="T13" fmla="*/ 441 h 1739"/>
                <a:gd name="T14" fmla="*/ 1999 w 2031"/>
                <a:gd name="T15" fmla="*/ 558 h 1739"/>
                <a:gd name="T16" fmla="*/ 1976 w 2031"/>
                <a:gd name="T17" fmla="*/ 719 h 1739"/>
                <a:gd name="T18" fmla="*/ 1967 w 2031"/>
                <a:gd name="T19" fmla="*/ 1041 h 1739"/>
                <a:gd name="T20" fmla="*/ 1943 w 2031"/>
                <a:gd name="T21" fmla="*/ 1216 h 1739"/>
                <a:gd name="T22" fmla="*/ 1893 w 2031"/>
                <a:gd name="T23" fmla="*/ 1207 h 1739"/>
                <a:gd name="T24" fmla="*/ 1797 w 2031"/>
                <a:gd name="T25" fmla="*/ 1000 h 1739"/>
                <a:gd name="T26" fmla="*/ 1644 w 2031"/>
                <a:gd name="T27" fmla="*/ 1110 h 1739"/>
                <a:gd name="T28" fmla="*/ 1614 w 2031"/>
                <a:gd name="T29" fmla="*/ 1369 h 1739"/>
                <a:gd name="T30" fmla="*/ 1600 w 2031"/>
                <a:gd name="T31" fmla="*/ 1483 h 1739"/>
                <a:gd name="T32" fmla="*/ 1580 w 2031"/>
                <a:gd name="T33" fmla="*/ 1572 h 1739"/>
                <a:gd name="T34" fmla="*/ 1569 w 2031"/>
                <a:gd name="T35" fmla="*/ 1614 h 1739"/>
                <a:gd name="T36" fmla="*/ 1607 w 2031"/>
                <a:gd name="T37" fmla="*/ 1641 h 1739"/>
                <a:gd name="T38" fmla="*/ 1510 w 2031"/>
                <a:gd name="T39" fmla="*/ 1666 h 1739"/>
                <a:gd name="T40" fmla="*/ 1389 w 2031"/>
                <a:gd name="T41" fmla="*/ 1642 h 1739"/>
                <a:gd name="T42" fmla="*/ 1348 w 2031"/>
                <a:gd name="T43" fmla="*/ 1727 h 1739"/>
                <a:gd name="T44" fmla="*/ 1256 w 2031"/>
                <a:gd name="T45" fmla="*/ 1731 h 1739"/>
                <a:gd name="T46" fmla="*/ 1303 w 2031"/>
                <a:gd name="T47" fmla="*/ 1657 h 1739"/>
                <a:gd name="T48" fmla="*/ 1256 w 2031"/>
                <a:gd name="T49" fmla="*/ 1642 h 1739"/>
                <a:gd name="T50" fmla="*/ 1232 w 2031"/>
                <a:gd name="T51" fmla="*/ 1595 h 1739"/>
                <a:gd name="T52" fmla="*/ 1039 w 2031"/>
                <a:gd name="T53" fmla="*/ 1420 h 1739"/>
                <a:gd name="T54" fmla="*/ 829 w 2031"/>
                <a:gd name="T55" fmla="*/ 1403 h 1739"/>
                <a:gd name="T56" fmla="*/ 788 w 2031"/>
                <a:gd name="T57" fmla="*/ 1468 h 1739"/>
                <a:gd name="T58" fmla="*/ 803 w 2031"/>
                <a:gd name="T59" fmla="*/ 1608 h 1739"/>
                <a:gd name="T60" fmla="*/ 901 w 2031"/>
                <a:gd name="T61" fmla="*/ 1709 h 1739"/>
                <a:gd name="T62" fmla="*/ 826 w 2031"/>
                <a:gd name="T63" fmla="*/ 1735 h 1739"/>
                <a:gd name="T64" fmla="*/ 711 w 2031"/>
                <a:gd name="T65" fmla="*/ 1653 h 1739"/>
                <a:gd name="T66" fmla="*/ 596 w 2031"/>
                <a:gd name="T67" fmla="*/ 1575 h 1739"/>
                <a:gd name="T68" fmla="*/ 510 w 2031"/>
                <a:gd name="T69" fmla="*/ 1611 h 1739"/>
                <a:gd name="T70" fmla="*/ 515 w 2031"/>
                <a:gd name="T71" fmla="*/ 1682 h 1739"/>
                <a:gd name="T72" fmla="*/ 453 w 2031"/>
                <a:gd name="T73" fmla="*/ 1705 h 1739"/>
                <a:gd name="T74" fmla="*/ 420 w 2031"/>
                <a:gd name="T75" fmla="*/ 1460 h 1739"/>
                <a:gd name="T76" fmla="*/ 374 w 2031"/>
                <a:gd name="T77" fmla="*/ 1330 h 1739"/>
                <a:gd name="T78" fmla="*/ 309 w 2031"/>
                <a:gd name="T79" fmla="*/ 1230 h 1739"/>
                <a:gd name="T80" fmla="*/ 251 w 2031"/>
                <a:gd name="T81" fmla="*/ 1311 h 1739"/>
                <a:gd name="T82" fmla="*/ 210 w 2031"/>
                <a:gd name="T83" fmla="*/ 1443 h 1739"/>
                <a:gd name="T84" fmla="*/ 159 w 2031"/>
                <a:gd name="T85" fmla="*/ 1482 h 1739"/>
                <a:gd name="T86" fmla="*/ 153 w 2031"/>
                <a:gd name="T87" fmla="*/ 1409 h 1739"/>
                <a:gd name="T88" fmla="*/ 120 w 2031"/>
                <a:gd name="T89" fmla="*/ 1210 h 1739"/>
                <a:gd name="T90" fmla="*/ 64 w 2031"/>
                <a:gd name="T91" fmla="*/ 1167 h 1739"/>
                <a:gd name="T92" fmla="*/ 13 w 2031"/>
                <a:gd name="T93" fmla="*/ 925 h 1739"/>
                <a:gd name="T94" fmla="*/ 43 w 2031"/>
                <a:gd name="T95" fmla="*/ 724 h 1739"/>
                <a:gd name="T96" fmla="*/ 73 w 2031"/>
                <a:gd name="T97" fmla="*/ 630 h 1739"/>
                <a:gd name="T98" fmla="*/ 37 w 2031"/>
                <a:gd name="T99" fmla="*/ 597 h 1739"/>
                <a:gd name="T100" fmla="*/ 175 w 2031"/>
                <a:gd name="T101" fmla="*/ 428 h 1739"/>
                <a:gd name="T102" fmla="*/ 216 w 2031"/>
                <a:gd name="T103" fmla="*/ 422 h 1739"/>
                <a:gd name="T104" fmla="*/ 301 w 2031"/>
                <a:gd name="T105" fmla="*/ 451 h 1739"/>
                <a:gd name="T106" fmla="*/ 355 w 2031"/>
                <a:gd name="T107" fmla="*/ 343 h 1739"/>
                <a:gd name="T108" fmla="*/ 518 w 2031"/>
                <a:gd name="T109" fmla="*/ 164 h 1739"/>
                <a:gd name="T110" fmla="*/ 688 w 2031"/>
                <a:gd name="T111" fmla="*/ 65 h 1739"/>
                <a:gd name="T112" fmla="*/ 887 w 2031"/>
                <a:gd name="T113" fmla="*/ 9 h 1739"/>
                <a:gd name="T114" fmla="*/ 1093 w 2031"/>
                <a:gd name="T115" fmla="*/ 4 h 1739"/>
                <a:gd name="T116" fmla="*/ 1288 w 2031"/>
                <a:gd name="T117" fmla="*/ 51 h 1739"/>
                <a:gd name="T118" fmla="*/ 1524 w 2031"/>
                <a:gd name="T119" fmla="*/ 191 h 1739"/>
                <a:gd name="T120" fmla="*/ 1694 w 2031"/>
                <a:gd name="T121" fmla="*/ 401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31"/>
                <a:gd name="T184" fmla="*/ 0 h 1739"/>
                <a:gd name="T185" fmla="*/ 2031 w 2031"/>
                <a:gd name="T186" fmla="*/ 1739 h 17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31" h="1739">
                  <a:moveTo>
                    <a:pt x="1694" y="401"/>
                  </a:moveTo>
                  <a:lnTo>
                    <a:pt x="1784" y="414"/>
                  </a:lnTo>
                  <a:lnTo>
                    <a:pt x="1785" y="399"/>
                  </a:lnTo>
                  <a:lnTo>
                    <a:pt x="1788" y="384"/>
                  </a:lnTo>
                  <a:lnTo>
                    <a:pt x="1795" y="371"/>
                  </a:lnTo>
                  <a:lnTo>
                    <a:pt x="1803" y="358"/>
                  </a:lnTo>
                  <a:lnTo>
                    <a:pt x="1812" y="346"/>
                  </a:lnTo>
                  <a:lnTo>
                    <a:pt x="1823" y="335"/>
                  </a:lnTo>
                  <a:lnTo>
                    <a:pt x="1834" y="324"/>
                  </a:lnTo>
                  <a:lnTo>
                    <a:pt x="1846" y="313"/>
                  </a:lnTo>
                  <a:lnTo>
                    <a:pt x="1850" y="302"/>
                  </a:lnTo>
                  <a:lnTo>
                    <a:pt x="1857" y="290"/>
                  </a:lnTo>
                  <a:lnTo>
                    <a:pt x="1861" y="280"/>
                  </a:lnTo>
                  <a:lnTo>
                    <a:pt x="1851" y="270"/>
                  </a:lnTo>
                  <a:lnTo>
                    <a:pt x="1845" y="255"/>
                  </a:lnTo>
                  <a:lnTo>
                    <a:pt x="1844" y="244"/>
                  </a:lnTo>
                  <a:lnTo>
                    <a:pt x="1847" y="233"/>
                  </a:lnTo>
                  <a:lnTo>
                    <a:pt x="1857" y="225"/>
                  </a:lnTo>
                  <a:lnTo>
                    <a:pt x="1862" y="222"/>
                  </a:lnTo>
                  <a:lnTo>
                    <a:pt x="1868" y="220"/>
                  </a:lnTo>
                  <a:lnTo>
                    <a:pt x="1873" y="217"/>
                  </a:lnTo>
                  <a:lnTo>
                    <a:pt x="1879" y="215"/>
                  </a:lnTo>
                  <a:lnTo>
                    <a:pt x="1885" y="214"/>
                  </a:lnTo>
                  <a:lnTo>
                    <a:pt x="1893" y="214"/>
                  </a:lnTo>
                  <a:lnTo>
                    <a:pt x="1899" y="214"/>
                  </a:lnTo>
                  <a:lnTo>
                    <a:pt x="1905" y="215"/>
                  </a:lnTo>
                  <a:lnTo>
                    <a:pt x="1912" y="219"/>
                  </a:lnTo>
                  <a:lnTo>
                    <a:pt x="1921" y="221"/>
                  </a:lnTo>
                  <a:lnTo>
                    <a:pt x="1931" y="222"/>
                  </a:lnTo>
                  <a:lnTo>
                    <a:pt x="1940" y="223"/>
                  </a:lnTo>
                  <a:lnTo>
                    <a:pt x="1950" y="224"/>
                  </a:lnTo>
                  <a:lnTo>
                    <a:pt x="1959" y="228"/>
                  </a:lnTo>
                  <a:lnTo>
                    <a:pt x="1967" y="232"/>
                  </a:lnTo>
                  <a:lnTo>
                    <a:pt x="1975" y="239"/>
                  </a:lnTo>
                  <a:lnTo>
                    <a:pt x="1985" y="245"/>
                  </a:lnTo>
                  <a:lnTo>
                    <a:pt x="1993" y="253"/>
                  </a:lnTo>
                  <a:lnTo>
                    <a:pt x="2001" y="261"/>
                  </a:lnTo>
                  <a:lnTo>
                    <a:pt x="2007" y="270"/>
                  </a:lnTo>
                  <a:lnTo>
                    <a:pt x="2013" y="279"/>
                  </a:lnTo>
                  <a:lnTo>
                    <a:pt x="2018" y="288"/>
                  </a:lnTo>
                  <a:lnTo>
                    <a:pt x="2024" y="298"/>
                  </a:lnTo>
                  <a:lnTo>
                    <a:pt x="2029" y="308"/>
                  </a:lnTo>
                  <a:lnTo>
                    <a:pt x="2031" y="326"/>
                  </a:lnTo>
                  <a:lnTo>
                    <a:pt x="2029" y="343"/>
                  </a:lnTo>
                  <a:lnTo>
                    <a:pt x="2024" y="360"/>
                  </a:lnTo>
                  <a:lnTo>
                    <a:pt x="2014" y="376"/>
                  </a:lnTo>
                  <a:lnTo>
                    <a:pt x="2019" y="385"/>
                  </a:lnTo>
                  <a:lnTo>
                    <a:pt x="2024" y="395"/>
                  </a:lnTo>
                  <a:lnTo>
                    <a:pt x="2024" y="407"/>
                  </a:lnTo>
                  <a:lnTo>
                    <a:pt x="2018" y="416"/>
                  </a:lnTo>
                  <a:lnTo>
                    <a:pt x="2010" y="424"/>
                  </a:lnTo>
                  <a:lnTo>
                    <a:pt x="2002" y="428"/>
                  </a:lnTo>
                  <a:lnTo>
                    <a:pt x="1993" y="433"/>
                  </a:lnTo>
                  <a:lnTo>
                    <a:pt x="1983" y="435"/>
                  </a:lnTo>
                  <a:lnTo>
                    <a:pt x="1974" y="438"/>
                  </a:lnTo>
                  <a:lnTo>
                    <a:pt x="1965" y="441"/>
                  </a:lnTo>
                  <a:lnTo>
                    <a:pt x="1956" y="445"/>
                  </a:lnTo>
                  <a:lnTo>
                    <a:pt x="1950" y="453"/>
                  </a:lnTo>
                  <a:lnTo>
                    <a:pt x="1964" y="468"/>
                  </a:lnTo>
                  <a:lnTo>
                    <a:pt x="1975" y="484"/>
                  </a:lnTo>
                  <a:lnTo>
                    <a:pt x="1983" y="502"/>
                  </a:lnTo>
                  <a:lnTo>
                    <a:pt x="1991" y="520"/>
                  </a:lnTo>
                  <a:lnTo>
                    <a:pt x="1996" y="539"/>
                  </a:lnTo>
                  <a:lnTo>
                    <a:pt x="1999" y="558"/>
                  </a:lnTo>
                  <a:lnTo>
                    <a:pt x="2003" y="578"/>
                  </a:lnTo>
                  <a:lnTo>
                    <a:pt x="2007" y="597"/>
                  </a:lnTo>
                  <a:lnTo>
                    <a:pt x="2007" y="620"/>
                  </a:lnTo>
                  <a:lnTo>
                    <a:pt x="2004" y="640"/>
                  </a:lnTo>
                  <a:lnTo>
                    <a:pt x="1999" y="661"/>
                  </a:lnTo>
                  <a:lnTo>
                    <a:pt x="1993" y="681"/>
                  </a:lnTo>
                  <a:lnTo>
                    <a:pt x="1986" y="701"/>
                  </a:lnTo>
                  <a:lnTo>
                    <a:pt x="1976" y="719"/>
                  </a:lnTo>
                  <a:lnTo>
                    <a:pt x="1964" y="737"/>
                  </a:lnTo>
                  <a:lnTo>
                    <a:pt x="1952" y="754"/>
                  </a:lnTo>
                  <a:lnTo>
                    <a:pt x="1965" y="799"/>
                  </a:lnTo>
                  <a:lnTo>
                    <a:pt x="1967" y="847"/>
                  </a:lnTo>
                  <a:lnTo>
                    <a:pt x="1963" y="896"/>
                  </a:lnTo>
                  <a:lnTo>
                    <a:pt x="1954" y="941"/>
                  </a:lnTo>
                  <a:lnTo>
                    <a:pt x="1966" y="990"/>
                  </a:lnTo>
                  <a:lnTo>
                    <a:pt x="1967" y="1041"/>
                  </a:lnTo>
                  <a:lnTo>
                    <a:pt x="1960" y="1091"/>
                  </a:lnTo>
                  <a:lnTo>
                    <a:pt x="1943" y="1137"/>
                  </a:lnTo>
                  <a:lnTo>
                    <a:pt x="1952" y="1155"/>
                  </a:lnTo>
                  <a:lnTo>
                    <a:pt x="1959" y="1173"/>
                  </a:lnTo>
                  <a:lnTo>
                    <a:pt x="1960" y="1191"/>
                  </a:lnTo>
                  <a:lnTo>
                    <a:pt x="1952" y="1208"/>
                  </a:lnTo>
                  <a:lnTo>
                    <a:pt x="1947" y="1212"/>
                  </a:lnTo>
                  <a:lnTo>
                    <a:pt x="1943" y="1216"/>
                  </a:lnTo>
                  <a:lnTo>
                    <a:pt x="1938" y="1221"/>
                  </a:lnTo>
                  <a:lnTo>
                    <a:pt x="1933" y="1225"/>
                  </a:lnTo>
                  <a:lnTo>
                    <a:pt x="1928" y="1229"/>
                  </a:lnTo>
                  <a:lnTo>
                    <a:pt x="1922" y="1232"/>
                  </a:lnTo>
                  <a:lnTo>
                    <a:pt x="1916" y="1233"/>
                  </a:lnTo>
                  <a:lnTo>
                    <a:pt x="1909" y="1233"/>
                  </a:lnTo>
                  <a:lnTo>
                    <a:pt x="1900" y="1221"/>
                  </a:lnTo>
                  <a:lnTo>
                    <a:pt x="1893" y="1207"/>
                  </a:lnTo>
                  <a:lnTo>
                    <a:pt x="1888" y="1193"/>
                  </a:lnTo>
                  <a:lnTo>
                    <a:pt x="1883" y="1178"/>
                  </a:lnTo>
                  <a:lnTo>
                    <a:pt x="1896" y="1125"/>
                  </a:lnTo>
                  <a:lnTo>
                    <a:pt x="1878" y="1100"/>
                  </a:lnTo>
                  <a:lnTo>
                    <a:pt x="1858" y="1075"/>
                  </a:lnTo>
                  <a:lnTo>
                    <a:pt x="1838" y="1050"/>
                  </a:lnTo>
                  <a:lnTo>
                    <a:pt x="1818" y="1025"/>
                  </a:lnTo>
                  <a:lnTo>
                    <a:pt x="1797" y="1000"/>
                  </a:lnTo>
                  <a:lnTo>
                    <a:pt x="1777" y="974"/>
                  </a:lnTo>
                  <a:lnTo>
                    <a:pt x="1758" y="948"/>
                  </a:lnTo>
                  <a:lnTo>
                    <a:pt x="1741" y="922"/>
                  </a:lnTo>
                  <a:lnTo>
                    <a:pt x="1726" y="962"/>
                  </a:lnTo>
                  <a:lnTo>
                    <a:pt x="1709" y="1000"/>
                  </a:lnTo>
                  <a:lnTo>
                    <a:pt x="1689" y="1038"/>
                  </a:lnTo>
                  <a:lnTo>
                    <a:pt x="1668" y="1075"/>
                  </a:lnTo>
                  <a:lnTo>
                    <a:pt x="1644" y="1110"/>
                  </a:lnTo>
                  <a:lnTo>
                    <a:pt x="1617" y="1145"/>
                  </a:lnTo>
                  <a:lnTo>
                    <a:pt x="1587" y="1178"/>
                  </a:lnTo>
                  <a:lnTo>
                    <a:pt x="1554" y="1210"/>
                  </a:lnTo>
                  <a:lnTo>
                    <a:pt x="1565" y="1242"/>
                  </a:lnTo>
                  <a:lnTo>
                    <a:pt x="1579" y="1273"/>
                  </a:lnTo>
                  <a:lnTo>
                    <a:pt x="1591" y="1305"/>
                  </a:lnTo>
                  <a:lnTo>
                    <a:pt x="1603" y="1337"/>
                  </a:lnTo>
                  <a:lnTo>
                    <a:pt x="1614" y="1369"/>
                  </a:lnTo>
                  <a:lnTo>
                    <a:pt x="1623" y="1401"/>
                  </a:lnTo>
                  <a:lnTo>
                    <a:pt x="1629" y="1435"/>
                  </a:lnTo>
                  <a:lnTo>
                    <a:pt x="1632" y="1470"/>
                  </a:lnTo>
                  <a:lnTo>
                    <a:pt x="1628" y="1477"/>
                  </a:lnTo>
                  <a:lnTo>
                    <a:pt x="1622" y="1481"/>
                  </a:lnTo>
                  <a:lnTo>
                    <a:pt x="1614" y="1482"/>
                  </a:lnTo>
                  <a:lnTo>
                    <a:pt x="1607" y="1482"/>
                  </a:lnTo>
                  <a:lnTo>
                    <a:pt x="1600" y="1483"/>
                  </a:lnTo>
                  <a:lnTo>
                    <a:pt x="1594" y="1485"/>
                  </a:lnTo>
                  <a:lnTo>
                    <a:pt x="1591" y="1489"/>
                  </a:lnTo>
                  <a:lnTo>
                    <a:pt x="1591" y="1497"/>
                  </a:lnTo>
                  <a:lnTo>
                    <a:pt x="1594" y="1513"/>
                  </a:lnTo>
                  <a:lnTo>
                    <a:pt x="1594" y="1530"/>
                  </a:lnTo>
                  <a:lnTo>
                    <a:pt x="1591" y="1547"/>
                  </a:lnTo>
                  <a:lnTo>
                    <a:pt x="1584" y="1565"/>
                  </a:lnTo>
                  <a:lnTo>
                    <a:pt x="1580" y="1572"/>
                  </a:lnTo>
                  <a:lnTo>
                    <a:pt x="1573" y="1577"/>
                  </a:lnTo>
                  <a:lnTo>
                    <a:pt x="1564" y="1582"/>
                  </a:lnTo>
                  <a:lnTo>
                    <a:pt x="1554" y="1584"/>
                  </a:lnTo>
                  <a:lnTo>
                    <a:pt x="1554" y="1591"/>
                  </a:lnTo>
                  <a:lnTo>
                    <a:pt x="1557" y="1599"/>
                  </a:lnTo>
                  <a:lnTo>
                    <a:pt x="1560" y="1606"/>
                  </a:lnTo>
                  <a:lnTo>
                    <a:pt x="1562" y="1613"/>
                  </a:lnTo>
                  <a:lnTo>
                    <a:pt x="1569" y="1614"/>
                  </a:lnTo>
                  <a:lnTo>
                    <a:pt x="1578" y="1616"/>
                  </a:lnTo>
                  <a:lnTo>
                    <a:pt x="1586" y="1620"/>
                  </a:lnTo>
                  <a:lnTo>
                    <a:pt x="1596" y="1622"/>
                  </a:lnTo>
                  <a:lnTo>
                    <a:pt x="1605" y="1625"/>
                  </a:lnTo>
                  <a:lnTo>
                    <a:pt x="1611" y="1628"/>
                  </a:lnTo>
                  <a:lnTo>
                    <a:pt x="1616" y="1631"/>
                  </a:lnTo>
                  <a:lnTo>
                    <a:pt x="1617" y="1633"/>
                  </a:lnTo>
                  <a:lnTo>
                    <a:pt x="1607" y="1641"/>
                  </a:lnTo>
                  <a:lnTo>
                    <a:pt x="1596" y="1647"/>
                  </a:lnTo>
                  <a:lnTo>
                    <a:pt x="1584" y="1652"/>
                  </a:lnTo>
                  <a:lnTo>
                    <a:pt x="1573" y="1656"/>
                  </a:lnTo>
                  <a:lnTo>
                    <a:pt x="1559" y="1658"/>
                  </a:lnTo>
                  <a:lnTo>
                    <a:pt x="1547" y="1662"/>
                  </a:lnTo>
                  <a:lnTo>
                    <a:pt x="1536" y="1665"/>
                  </a:lnTo>
                  <a:lnTo>
                    <a:pt x="1524" y="1669"/>
                  </a:lnTo>
                  <a:lnTo>
                    <a:pt x="1510" y="1666"/>
                  </a:lnTo>
                  <a:lnTo>
                    <a:pt x="1503" y="1661"/>
                  </a:lnTo>
                  <a:lnTo>
                    <a:pt x="1498" y="1652"/>
                  </a:lnTo>
                  <a:lnTo>
                    <a:pt x="1497" y="1641"/>
                  </a:lnTo>
                  <a:lnTo>
                    <a:pt x="1497" y="1630"/>
                  </a:lnTo>
                  <a:lnTo>
                    <a:pt x="1497" y="1619"/>
                  </a:lnTo>
                  <a:lnTo>
                    <a:pt x="1494" y="1608"/>
                  </a:lnTo>
                  <a:lnTo>
                    <a:pt x="1488" y="1600"/>
                  </a:lnTo>
                  <a:lnTo>
                    <a:pt x="1389" y="1642"/>
                  </a:lnTo>
                  <a:lnTo>
                    <a:pt x="1393" y="1650"/>
                  </a:lnTo>
                  <a:lnTo>
                    <a:pt x="1389" y="1660"/>
                  </a:lnTo>
                  <a:lnTo>
                    <a:pt x="1383" y="1668"/>
                  </a:lnTo>
                  <a:lnTo>
                    <a:pt x="1380" y="1678"/>
                  </a:lnTo>
                  <a:lnTo>
                    <a:pt x="1377" y="1693"/>
                  </a:lnTo>
                  <a:lnTo>
                    <a:pt x="1372" y="1709"/>
                  </a:lnTo>
                  <a:lnTo>
                    <a:pt x="1363" y="1720"/>
                  </a:lnTo>
                  <a:lnTo>
                    <a:pt x="1348" y="1727"/>
                  </a:lnTo>
                  <a:lnTo>
                    <a:pt x="1337" y="1729"/>
                  </a:lnTo>
                  <a:lnTo>
                    <a:pt x="1325" y="1731"/>
                  </a:lnTo>
                  <a:lnTo>
                    <a:pt x="1313" y="1735"/>
                  </a:lnTo>
                  <a:lnTo>
                    <a:pt x="1301" y="1738"/>
                  </a:lnTo>
                  <a:lnTo>
                    <a:pt x="1288" y="1739"/>
                  </a:lnTo>
                  <a:lnTo>
                    <a:pt x="1277" y="1739"/>
                  </a:lnTo>
                  <a:lnTo>
                    <a:pt x="1266" y="1737"/>
                  </a:lnTo>
                  <a:lnTo>
                    <a:pt x="1256" y="1731"/>
                  </a:lnTo>
                  <a:lnTo>
                    <a:pt x="1261" y="1722"/>
                  </a:lnTo>
                  <a:lnTo>
                    <a:pt x="1269" y="1714"/>
                  </a:lnTo>
                  <a:lnTo>
                    <a:pt x="1279" y="1707"/>
                  </a:lnTo>
                  <a:lnTo>
                    <a:pt x="1288" y="1701"/>
                  </a:lnTo>
                  <a:lnTo>
                    <a:pt x="1293" y="1690"/>
                  </a:lnTo>
                  <a:lnTo>
                    <a:pt x="1301" y="1680"/>
                  </a:lnTo>
                  <a:lnTo>
                    <a:pt x="1304" y="1670"/>
                  </a:lnTo>
                  <a:lnTo>
                    <a:pt x="1303" y="1657"/>
                  </a:lnTo>
                  <a:lnTo>
                    <a:pt x="1297" y="1656"/>
                  </a:lnTo>
                  <a:lnTo>
                    <a:pt x="1291" y="1655"/>
                  </a:lnTo>
                  <a:lnTo>
                    <a:pt x="1285" y="1654"/>
                  </a:lnTo>
                  <a:lnTo>
                    <a:pt x="1279" y="1653"/>
                  </a:lnTo>
                  <a:lnTo>
                    <a:pt x="1272" y="1652"/>
                  </a:lnTo>
                  <a:lnTo>
                    <a:pt x="1267" y="1649"/>
                  </a:lnTo>
                  <a:lnTo>
                    <a:pt x="1261" y="1646"/>
                  </a:lnTo>
                  <a:lnTo>
                    <a:pt x="1256" y="1642"/>
                  </a:lnTo>
                  <a:lnTo>
                    <a:pt x="1254" y="1637"/>
                  </a:lnTo>
                  <a:lnTo>
                    <a:pt x="1254" y="1629"/>
                  </a:lnTo>
                  <a:lnTo>
                    <a:pt x="1255" y="1620"/>
                  </a:lnTo>
                  <a:lnTo>
                    <a:pt x="1255" y="1609"/>
                  </a:lnTo>
                  <a:lnTo>
                    <a:pt x="1254" y="1601"/>
                  </a:lnTo>
                  <a:lnTo>
                    <a:pt x="1252" y="1596"/>
                  </a:lnTo>
                  <a:lnTo>
                    <a:pt x="1244" y="1593"/>
                  </a:lnTo>
                  <a:lnTo>
                    <a:pt x="1232" y="1595"/>
                  </a:lnTo>
                  <a:lnTo>
                    <a:pt x="1221" y="1396"/>
                  </a:lnTo>
                  <a:lnTo>
                    <a:pt x="1196" y="1402"/>
                  </a:lnTo>
                  <a:lnTo>
                    <a:pt x="1172" y="1406"/>
                  </a:lnTo>
                  <a:lnTo>
                    <a:pt x="1146" y="1410"/>
                  </a:lnTo>
                  <a:lnTo>
                    <a:pt x="1120" y="1413"/>
                  </a:lnTo>
                  <a:lnTo>
                    <a:pt x="1093" y="1417"/>
                  </a:lnTo>
                  <a:lnTo>
                    <a:pt x="1066" y="1419"/>
                  </a:lnTo>
                  <a:lnTo>
                    <a:pt x="1039" y="1420"/>
                  </a:lnTo>
                  <a:lnTo>
                    <a:pt x="1012" y="1421"/>
                  </a:lnTo>
                  <a:lnTo>
                    <a:pt x="986" y="1421"/>
                  </a:lnTo>
                  <a:lnTo>
                    <a:pt x="959" y="1420"/>
                  </a:lnTo>
                  <a:lnTo>
                    <a:pt x="932" y="1418"/>
                  </a:lnTo>
                  <a:lnTo>
                    <a:pt x="905" y="1416"/>
                  </a:lnTo>
                  <a:lnTo>
                    <a:pt x="879" y="1412"/>
                  </a:lnTo>
                  <a:lnTo>
                    <a:pt x="853" y="1408"/>
                  </a:lnTo>
                  <a:lnTo>
                    <a:pt x="829" y="1403"/>
                  </a:lnTo>
                  <a:lnTo>
                    <a:pt x="804" y="1396"/>
                  </a:lnTo>
                  <a:lnTo>
                    <a:pt x="805" y="1408"/>
                  </a:lnTo>
                  <a:lnTo>
                    <a:pt x="805" y="1420"/>
                  </a:lnTo>
                  <a:lnTo>
                    <a:pt x="802" y="1432"/>
                  </a:lnTo>
                  <a:lnTo>
                    <a:pt x="788" y="1437"/>
                  </a:lnTo>
                  <a:lnTo>
                    <a:pt x="780" y="1437"/>
                  </a:lnTo>
                  <a:lnTo>
                    <a:pt x="783" y="1453"/>
                  </a:lnTo>
                  <a:lnTo>
                    <a:pt x="788" y="1468"/>
                  </a:lnTo>
                  <a:lnTo>
                    <a:pt x="796" y="1484"/>
                  </a:lnTo>
                  <a:lnTo>
                    <a:pt x="802" y="1500"/>
                  </a:lnTo>
                  <a:lnTo>
                    <a:pt x="805" y="1517"/>
                  </a:lnTo>
                  <a:lnTo>
                    <a:pt x="808" y="1533"/>
                  </a:lnTo>
                  <a:lnTo>
                    <a:pt x="804" y="1550"/>
                  </a:lnTo>
                  <a:lnTo>
                    <a:pt x="796" y="1567"/>
                  </a:lnTo>
                  <a:lnTo>
                    <a:pt x="798" y="1588"/>
                  </a:lnTo>
                  <a:lnTo>
                    <a:pt x="803" y="1608"/>
                  </a:lnTo>
                  <a:lnTo>
                    <a:pt x="811" y="1628"/>
                  </a:lnTo>
                  <a:lnTo>
                    <a:pt x="822" y="1646"/>
                  </a:lnTo>
                  <a:lnTo>
                    <a:pt x="836" y="1663"/>
                  </a:lnTo>
                  <a:lnTo>
                    <a:pt x="852" y="1678"/>
                  </a:lnTo>
                  <a:lnTo>
                    <a:pt x="870" y="1689"/>
                  </a:lnTo>
                  <a:lnTo>
                    <a:pt x="891" y="1698"/>
                  </a:lnTo>
                  <a:lnTo>
                    <a:pt x="897" y="1703"/>
                  </a:lnTo>
                  <a:lnTo>
                    <a:pt x="901" y="1709"/>
                  </a:lnTo>
                  <a:lnTo>
                    <a:pt x="903" y="1715"/>
                  </a:lnTo>
                  <a:lnTo>
                    <a:pt x="902" y="1723"/>
                  </a:lnTo>
                  <a:lnTo>
                    <a:pt x="890" y="1726"/>
                  </a:lnTo>
                  <a:lnTo>
                    <a:pt x="878" y="1728"/>
                  </a:lnTo>
                  <a:lnTo>
                    <a:pt x="864" y="1730"/>
                  </a:lnTo>
                  <a:lnTo>
                    <a:pt x="852" y="1733"/>
                  </a:lnTo>
                  <a:lnTo>
                    <a:pt x="838" y="1734"/>
                  </a:lnTo>
                  <a:lnTo>
                    <a:pt x="826" y="1735"/>
                  </a:lnTo>
                  <a:lnTo>
                    <a:pt x="815" y="1734"/>
                  </a:lnTo>
                  <a:lnTo>
                    <a:pt x="804" y="1730"/>
                  </a:lnTo>
                  <a:lnTo>
                    <a:pt x="792" y="1701"/>
                  </a:lnTo>
                  <a:lnTo>
                    <a:pt x="775" y="1694"/>
                  </a:lnTo>
                  <a:lnTo>
                    <a:pt x="757" y="1686"/>
                  </a:lnTo>
                  <a:lnTo>
                    <a:pt x="742" y="1676"/>
                  </a:lnTo>
                  <a:lnTo>
                    <a:pt x="727" y="1664"/>
                  </a:lnTo>
                  <a:lnTo>
                    <a:pt x="711" y="1653"/>
                  </a:lnTo>
                  <a:lnTo>
                    <a:pt x="696" y="1641"/>
                  </a:lnTo>
                  <a:lnTo>
                    <a:pt x="680" y="1631"/>
                  </a:lnTo>
                  <a:lnTo>
                    <a:pt x="664" y="1621"/>
                  </a:lnTo>
                  <a:lnTo>
                    <a:pt x="650" y="1612"/>
                  </a:lnTo>
                  <a:lnTo>
                    <a:pt x="636" y="1604"/>
                  </a:lnTo>
                  <a:lnTo>
                    <a:pt x="623" y="1595"/>
                  </a:lnTo>
                  <a:lnTo>
                    <a:pt x="609" y="1585"/>
                  </a:lnTo>
                  <a:lnTo>
                    <a:pt x="596" y="1575"/>
                  </a:lnTo>
                  <a:lnTo>
                    <a:pt x="582" y="1565"/>
                  </a:lnTo>
                  <a:lnTo>
                    <a:pt x="569" y="1555"/>
                  </a:lnTo>
                  <a:lnTo>
                    <a:pt x="556" y="1542"/>
                  </a:lnTo>
                  <a:lnTo>
                    <a:pt x="549" y="1556"/>
                  </a:lnTo>
                  <a:lnTo>
                    <a:pt x="541" y="1571"/>
                  </a:lnTo>
                  <a:lnTo>
                    <a:pt x="531" y="1583"/>
                  </a:lnTo>
                  <a:lnTo>
                    <a:pt x="521" y="1597"/>
                  </a:lnTo>
                  <a:lnTo>
                    <a:pt x="510" y="1611"/>
                  </a:lnTo>
                  <a:lnTo>
                    <a:pt x="500" y="1624"/>
                  </a:lnTo>
                  <a:lnTo>
                    <a:pt x="491" y="1638"/>
                  </a:lnTo>
                  <a:lnTo>
                    <a:pt x="483" y="1653"/>
                  </a:lnTo>
                  <a:lnTo>
                    <a:pt x="487" y="1660"/>
                  </a:lnTo>
                  <a:lnTo>
                    <a:pt x="493" y="1665"/>
                  </a:lnTo>
                  <a:lnTo>
                    <a:pt x="501" y="1671"/>
                  </a:lnTo>
                  <a:lnTo>
                    <a:pt x="509" y="1677"/>
                  </a:lnTo>
                  <a:lnTo>
                    <a:pt x="515" y="1682"/>
                  </a:lnTo>
                  <a:lnTo>
                    <a:pt x="518" y="1688"/>
                  </a:lnTo>
                  <a:lnTo>
                    <a:pt x="517" y="1694"/>
                  </a:lnTo>
                  <a:lnTo>
                    <a:pt x="510" y="1701"/>
                  </a:lnTo>
                  <a:lnTo>
                    <a:pt x="500" y="1701"/>
                  </a:lnTo>
                  <a:lnTo>
                    <a:pt x="489" y="1702"/>
                  </a:lnTo>
                  <a:lnTo>
                    <a:pt x="477" y="1703"/>
                  </a:lnTo>
                  <a:lnTo>
                    <a:pt x="465" y="1704"/>
                  </a:lnTo>
                  <a:lnTo>
                    <a:pt x="453" y="1705"/>
                  </a:lnTo>
                  <a:lnTo>
                    <a:pt x="442" y="1704"/>
                  </a:lnTo>
                  <a:lnTo>
                    <a:pt x="431" y="1699"/>
                  </a:lnTo>
                  <a:lnTo>
                    <a:pt x="423" y="1693"/>
                  </a:lnTo>
                  <a:lnTo>
                    <a:pt x="424" y="1678"/>
                  </a:lnTo>
                  <a:lnTo>
                    <a:pt x="425" y="1663"/>
                  </a:lnTo>
                  <a:lnTo>
                    <a:pt x="428" y="1649"/>
                  </a:lnTo>
                  <a:lnTo>
                    <a:pt x="431" y="1636"/>
                  </a:lnTo>
                  <a:lnTo>
                    <a:pt x="420" y="1460"/>
                  </a:lnTo>
                  <a:lnTo>
                    <a:pt x="415" y="1441"/>
                  </a:lnTo>
                  <a:lnTo>
                    <a:pt x="415" y="1420"/>
                  </a:lnTo>
                  <a:lnTo>
                    <a:pt x="412" y="1402"/>
                  </a:lnTo>
                  <a:lnTo>
                    <a:pt x="398" y="1387"/>
                  </a:lnTo>
                  <a:lnTo>
                    <a:pt x="398" y="1371"/>
                  </a:lnTo>
                  <a:lnTo>
                    <a:pt x="393" y="1356"/>
                  </a:lnTo>
                  <a:lnTo>
                    <a:pt x="385" y="1343"/>
                  </a:lnTo>
                  <a:lnTo>
                    <a:pt x="374" y="1330"/>
                  </a:lnTo>
                  <a:lnTo>
                    <a:pt x="362" y="1319"/>
                  </a:lnTo>
                  <a:lnTo>
                    <a:pt x="349" y="1306"/>
                  </a:lnTo>
                  <a:lnTo>
                    <a:pt x="338" y="1295"/>
                  </a:lnTo>
                  <a:lnTo>
                    <a:pt x="328" y="1281"/>
                  </a:lnTo>
                  <a:lnTo>
                    <a:pt x="321" y="1269"/>
                  </a:lnTo>
                  <a:lnTo>
                    <a:pt x="317" y="1255"/>
                  </a:lnTo>
                  <a:lnTo>
                    <a:pt x="314" y="1241"/>
                  </a:lnTo>
                  <a:lnTo>
                    <a:pt x="309" y="1230"/>
                  </a:lnTo>
                  <a:lnTo>
                    <a:pt x="301" y="1231"/>
                  </a:lnTo>
                  <a:lnTo>
                    <a:pt x="292" y="1232"/>
                  </a:lnTo>
                  <a:lnTo>
                    <a:pt x="283" y="1234"/>
                  </a:lnTo>
                  <a:lnTo>
                    <a:pt x="274" y="1237"/>
                  </a:lnTo>
                  <a:lnTo>
                    <a:pt x="271" y="1256"/>
                  </a:lnTo>
                  <a:lnTo>
                    <a:pt x="265" y="1274"/>
                  </a:lnTo>
                  <a:lnTo>
                    <a:pt x="259" y="1292"/>
                  </a:lnTo>
                  <a:lnTo>
                    <a:pt x="251" y="1311"/>
                  </a:lnTo>
                  <a:lnTo>
                    <a:pt x="244" y="1328"/>
                  </a:lnTo>
                  <a:lnTo>
                    <a:pt x="235" y="1346"/>
                  </a:lnTo>
                  <a:lnTo>
                    <a:pt x="229" y="1364"/>
                  </a:lnTo>
                  <a:lnTo>
                    <a:pt x="223" y="1383"/>
                  </a:lnTo>
                  <a:lnTo>
                    <a:pt x="214" y="1396"/>
                  </a:lnTo>
                  <a:lnTo>
                    <a:pt x="211" y="1411"/>
                  </a:lnTo>
                  <a:lnTo>
                    <a:pt x="210" y="1427"/>
                  </a:lnTo>
                  <a:lnTo>
                    <a:pt x="210" y="1443"/>
                  </a:lnTo>
                  <a:lnTo>
                    <a:pt x="210" y="1458"/>
                  </a:lnTo>
                  <a:lnTo>
                    <a:pt x="206" y="1473"/>
                  </a:lnTo>
                  <a:lnTo>
                    <a:pt x="200" y="1486"/>
                  </a:lnTo>
                  <a:lnTo>
                    <a:pt x="187" y="1498"/>
                  </a:lnTo>
                  <a:lnTo>
                    <a:pt x="180" y="1494"/>
                  </a:lnTo>
                  <a:lnTo>
                    <a:pt x="173" y="1491"/>
                  </a:lnTo>
                  <a:lnTo>
                    <a:pt x="165" y="1486"/>
                  </a:lnTo>
                  <a:lnTo>
                    <a:pt x="159" y="1482"/>
                  </a:lnTo>
                  <a:lnTo>
                    <a:pt x="153" y="1476"/>
                  </a:lnTo>
                  <a:lnTo>
                    <a:pt x="149" y="1469"/>
                  </a:lnTo>
                  <a:lnTo>
                    <a:pt x="146" y="1462"/>
                  </a:lnTo>
                  <a:lnTo>
                    <a:pt x="145" y="1454"/>
                  </a:lnTo>
                  <a:lnTo>
                    <a:pt x="145" y="1442"/>
                  </a:lnTo>
                  <a:lnTo>
                    <a:pt x="146" y="1430"/>
                  </a:lnTo>
                  <a:lnTo>
                    <a:pt x="148" y="1419"/>
                  </a:lnTo>
                  <a:lnTo>
                    <a:pt x="153" y="1409"/>
                  </a:lnTo>
                  <a:lnTo>
                    <a:pt x="148" y="1384"/>
                  </a:lnTo>
                  <a:lnTo>
                    <a:pt x="143" y="1360"/>
                  </a:lnTo>
                  <a:lnTo>
                    <a:pt x="137" y="1336"/>
                  </a:lnTo>
                  <a:lnTo>
                    <a:pt x="131" y="1311"/>
                  </a:lnTo>
                  <a:lnTo>
                    <a:pt x="126" y="1287"/>
                  </a:lnTo>
                  <a:lnTo>
                    <a:pt x="122" y="1262"/>
                  </a:lnTo>
                  <a:lnTo>
                    <a:pt x="120" y="1237"/>
                  </a:lnTo>
                  <a:lnTo>
                    <a:pt x="120" y="1210"/>
                  </a:lnTo>
                  <a:lnTo>
                    <a:pt x="113" y="1205"/>
                  </a:lnTo>
                  <a:lnTo>
                    <a:pt x="105" y="1199"/>
                  </a:lnTo>
                  <a:lnTo>
                    <a:pt x="97" y="1194"/>
                  </a:lnTo>
                  <a:lnTo>
                    <a:pt x="88" y="1190"/>
                  </a:lnTo>
                  <a:lnTo>
                    <a:pt x="81" y="1185"/>
                  </a:lnTo>
                  <a:lnTo>
                    <a:pt x="73" y="1180"/>
                  </a:lnTo>
                  <a:lnTo>
                    <a:pt x="69" y="1174"/>
                  </a:lnTo>
                  <a:lnTo>
                    <a:pt x="64" y="1167"/>
                  </a:lnTo>
                  <a:lnTo>
                    <a:pt x="69" y="1129"/>
                  </a:lnTo>
                  <a:lnTo>
                    <a:pt x="73" y="1092"/>
                  </a:lnTo>
                  <a:lnTo>
                    <a:pt x="80" y="1054"/>
                  </a:lnTo>
                  <a:lnTo>
                    <a:pt x="86" y="1018"/>
                  </a:lnTo>
                  <a:lnTo>
                    <a:pt x="62" y="997"/>
                  </a:lnTo>
                  <a:lnTo>
                    <a:pt x="43" y="974"/>
                  </a:lnTo>
                  <a:lnTo>
                    <a:pt x="27" y="952"/>
                  </a:lnTo>
                  <a:lnTo>
                    <a:pt x="13" y="925"/>
                  </a:lnTo>
                  <a:lnTo>
                    <a:pt x="5" y="899"/>
                  </a:lnTo>
                  <a:lnTo>
                    <a:pt x="0" y="872"/>
                  </a:lnTo>
                  <a:lnTo>
                    <a:pt x="0" y="843"/>
                  </a:lnTo>
                  <a:lnTo>
                    <a:pt x="6" y="814"/>
                  </a:lnTo>
                  <a:lnTo>
                    <a:pt x="13" y="791"/>
                  </a:lnTo>
                  <a:lnTo>
                    <a:pt x="22" y="768"/>
                  </a:lnTo>
                  <a:lnTo>
                    <a:pt x="32" y="745"/>
                  </a:lnTo>
                  <a:lnTo>
                    <a:pt x="43" y="724"/>
                  </a:lnTo>
                  <a:lnTo>
                    <a:pt x="55" y="702"/>
                  </a:lnTo>
                  <a:lnTo>
                    <a:pt x="69" y="681"/>
                  </a:lnTo>
                  <a:lnTo>
                    <a:pt x="84" y="661"/>
                  </a:lnTo>
                  <a:lnTo>
                    <a:pt x="102" y="642"/>
                  </a:lnTo>
                  <a:lnTo>
                    <a:pt x="94" y="637"/>
                  </a:lnTo>
                  <a:lnTo>
                    <a:pt x="87" y="636"/>
                  </a:lnTo>
                  <a:lnTo>
                    <a:pt x="80" y="634"/>
                  </a:lnTo>
                  <a:lnTo>
                    <a:pt x="73" y="630"/>
                  </a:lnTo>
                  <a:lnTo>
                    <a:pt x="67" y="627"/>
                  </a:lnTo>
                  <a:lnTo>
                    <a:pt x="61" y="624"/>
                  </a:lnTo>
                  <a:lnTo>
                    <a:pt x="54" y="621"/>
                  </a:lnTo>
                  <a:lnTo>
                    <a:pt x="48" y="619"/>
                  </a:lnTo>
                  <a:lnTo>
                    <a:pt x="42" y="614"/>
                  </a:lnTo>
                  <a:lnTo>
                    <a:pt x="38" y="610"/>
                  </a:lnTo>
                  <a:lnTo>
                    <a:pt x="35" y="604"/>
                  </a:lnTo>
                  <a:lnTo>
                    <a:pt x="37" y="597"/>
                  </a:lnTo>
                  <a:lnTo>
                    <a:pt x="56" y="577"/>
                  </a:lnTo>
                  <a:lnTo>
                    <a:pt x="71" y="554"/>
                  </a:lnTo>
                  <a:lnTo>
                    <a:pt x="84" y="530"/>
                  </a:lnTo>
                  <a:lnTo>
                    <a:pt x="97" y="506"/>
                  </a:lnTo>
                  <a:lnTo>
                    <a:pt x="110" y="483"/>
                  </a:lnTo>
                  <a:lnTo>
                    <a:pt x="127" y="461"/>
                  </a:lnTo>
                  <a:lnTo>
                    <a:pt x="148" y="443"/>
                  </a:lnTo>
                  <a:lnTo>
                    <a:pt x="175" y="428"/>
                  </a:lnTo>
                  <a:lnTo>
                    <a:pt x="184" y="426"/>
                  </a:lnTo>
                  <a:lnTo>
                    <a:pt x="191" y="426"/>
                  </a:lnTo>
                  <a:lnTo>
                    <a:pt x="197" y="426"/>
                  </a:lnTo>
                  <a:lnTo>
                    <a:pt x="202" y="426"/>
                  </a:lnTo>
                  <a:lnTo>
                    <a:pt x="206" y="427"/>
                  </a:lnTo>
                  <a:lnTo>
                    <a:pt x="210" y="426"/>
                  </a:lnTo>
                  <a:lnTo>
                    <a:pt x="212" y="425"/>
                  </a:lnTo>
                  <a:lnTo>
                    <a:pt x="216" y="422"/>
                  </a:lnTo>
                  <a:lnTo>
                    <a:pt x="229" y="420"/>
                  </a:lnTo>
                  <a:lnTo>
                    <a:pt x="241" y="422"/>
                  </a:lnTo>
                  <a:lnTo>
                    <a:pt x="254" y="423"/>
                  </a:lnTo>
                  <a:lnTo>
                    <a:pt x="265" y="426"/>
                  </a:lnTo>
                  <a:lnTo>
                    <a:pt x="274" y="431"/>
                  </a:lnTo>
                  <a:lnTo>
                    <a:pt x="284" y="436"/>
                  </a:lnTo>
                  <a:lnTo>
                    <a:pt x="294" y="443"/>
                  </a:lnTo>
                  <a:lnTo>
                    <a:pt x="301" y="451"/>
                  </a:lnTo>
                  <a:lnTo>
                    <a:pt x="306" y="438"/>
                  </a:lnTo>
                  <a:lnTo>
                    <a:pt x="311" y="425"/>
                  </a:lnTo>
                  <a:lnTo>
                    <a:pt x="317" y="411"/>
                  </a:lnTo>
                  <a:lnTo>
                    <a:pt x="324" y="399"/>
                  </a:lnTo>
                  <a:lnTo>
                    <a:pt x="330" y="385"/>
                  </a:lnTo>
                  <a:lnTo>
                    <a:pt x="337" y="371"/>
                  </a:lnTo>
                  <a:lnTo>
                    <a:pt x="346" y="358"/>
                  </a:lnTo>
                  <a:lnTo>
                    <a:pt x="355" y="343"/>
                  </a:lnTo>
                  <a:lnTo>
                    <a:pt x="375" y="312"/>
                  </a:lnTo>
                  <a:lnTo>
                    <a:pt x="393" y="286"/>
                  </a:lnTo>
                  <a:lnTo>
                    <a:pt x="412" y="264"/>
                  </a:lnTo>
                  <a:lnTo>
                    <a:pt x="430" y="244"/>
                  </a:lnTo>
                  <a:lnTo>
                    <a:pt x="449" y="224"/>
                  </a:lnTo>
                  <a:lnTo>
                    <a:pt x="469" y="206"/>
                  </a:lnTo>
                  <a:lnTo>
                    <a:pt x="491" y="186"/>
                  </a:lnTo>
                  <a:lnTo>
                    <a:pt x="518" y="164"/>
                  </a:lnTo>
                  <a:lnTo>
                    <a:pt x="537" y="149"/>
                  </a:lnTo>
                  <a:lnTo>
                    <a:pt x="556" y="135"/>
                  </a:lnTo>
                  <a:lnTo>
                    <a:pt x="577" y="122"/>
                  </a:lnTo>
                  <a:lnTo>
                    <a:pt x="598" y="109"/>
                  </a:lnTo>
                  <a:lnTo>
                    <a:pt x="620" y="97"/>
                  </a:lnTo>
                  <a:lnTo>
                    <a:pt x="642" y="85"/>
                  </a:lnTo>
                  <a:lnTo>
                    <a:pt x="664" y="75"/>
                  </a:lnTo>
                  <a:lnTo>
                    <a:pt x="688" y="65"/>
                  </a:lnTo>
                  <a:lnTo>
                    <a:pt x="711" y="56"/>
                  </a:lnTo>
                  <a:lnTo>
                    <a:pt x="735" y="46"/>
                  </a:lnTo>
                  <a:lnTo>
                    <a:pt x="760" y="39"/>
                  </a:lnTo>
                  <a:lnTo>
                    <a:pt x="786" y="31"/>
                  </a:lnTo>
                  <a:lnTo>
                    <a:pt x="810" y="25"/>
                  </a:lnTo>
                  <a:lnTo>
                    <a:pt x="836" y="18"/>
                  </a:lnTo>
                  <a:lnTo>
                    <a:pt x="862" y="13"/>
                  </a:lnTo>
                  <a:lnTo>
                    <a:pt x="887" y="9"/>
                  </a:lnTo>
                  <a:lnTo>
                    <a:pt x="913" y="5"/>
                  </a:lnTo>
                  <a:lnTo>
                    <a:pt x="939" y="3"/>
                  </a:lnTo>
                  <a:lnTo>
                    <a:pt x="965" y="1"/>
                  </a:lnTo>
                  <a:lnTo>
                    <a:pt x="990" y="0"/>
                  </a:lnTo>
                  <a:lnTo>
                    <a:pt x="1016" y="0"/>
                  </a:lnTo>
                  <a:lnTo>
                    <a:pt x="1042" y="1"/>
                  </a:lnTo>
                  <a:lnTo>
                    <a:pt x="1068" y="2"/>
                  </a:lnTo>
                  <a:lnTo>
                    <a:pt x="1093" y="4"/>
                  </a:lnTo>
                  <a:lnTo>
                    <a:pt x="1118" y="7"/>
                  </a:lnTo>
                  <a:lnTo>
                    <a:pt x="1144" y="10"/>
                  </a:lnTo>
                  <a:lnTo>
                    <a:pt x="1168" y="15"/>
                  </a:lnTo>
                  <a:lnTo>
                    <a:pt x="1193" y="20"/>
                  </a:lnTo>
                  <a:lnTo>
                    <a:pt x="1217" y="27"/>
                  </a:lnTo>
                  <a:lnTo>
                    <a:pt x="1242" y="34"/>
                  </a:lnTo>
                  <a:lnTo>
                    <a:pt x="1265" y="42"/>
                  </a:lnTo>
                  <a:lnTo>
                    <a:pt x="1288" y="51"/>
                  </a:lnTo>
                  <a:lnTo>
                    <a:pt x="1319" y="64"/>
                  </a:lnTo>
                  <a:lnTo>
                    <a:pt x="1350" y="77"/>
                  </a:lnTo>
                  <a:lnTo>
                    <a:pt x="1380" y="93"/>
                  </a:lnTo>
                  <a:lnTo>
                    <a:pt x="1410" y="110"/>
                  </a:lnTo>
                  <a:lnTo>
                    <a:pt x="1439" y="129"/>
                  </a:lnTo>
                  <a:lnTo>
                    <a:pt x="1469" y="148"/>
                  </a:lnTo>
                  <a:lnTo>
                    <a:pt x="1497" y="170"/>
                  </a:lnTo>
                  <a:lnTo>
                    <a:pt x="1524" y="191"/>
                  </a:lnTo>
                  <a:lnTo>
                    <a:pt x="1549" y="215"/>
                  </a:lnTo>
                  <a:lnTo>
                    <a:pt x="1575" y="239"/>
                  </a:lnTo>
                  <a:lnTo>
                    <a:pt x="1598" y="265"/>
                  </a:lnTo>
                  <a:lnTo>
                    <a:pt x="1622" y="290"/>
                  </a:lnTo>
                  <a:lnTo>
                    <a:pt x="1643" y="318"/>
                  </a:lnTo>
                  <a:lnTo>
                    <a:pt x="1661" y="345"/>
                  </a:lnTo>
                  <a:lnTo>
                    <a:pt x="1678" y="373"/>
                  </a:lnTo>
                  <a:lnTo>
                    <a:pt x="169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2"/>
            <p:cNvSpPr>
              <a:spLocks/>
            </p:cNvSpPr>
            <p:nvPr/>
          </p:nvSpPr>
          <p:spPr bwMode="auto">
            <a:xfrm>
              <a:off x="1057" y="2396"/>
              <a:ext cx="920" cy="961"/>
            </a:xfrm>
            <a:custGeom>
              <a:avLst/>
              <a:gdLst>
                <a:gd name="T0" fmla="*/ 447 w 920"/>
                <a:gd name="T1" fmla="*/ 50 h 961"/>
                <a:gd name="T2" fmla="*/ 589 w 920"/>
                <a:gd name="T3" fmla="*/ 123 h 961"/>
                <a:gd name="T4" fmla="*/ 714 w 920"/>
                <a:gd name="T5" fmla="*/ 223 h 961"/>
                <a:gd name="T6" fmla="*/ 816 w 920"/>
                <a:gd name="T7" fmla="*/ 349 h 961"/>
                <a:gd name="T8" fmla="*/ 891 w 920"/>
                <a:gd name="T9" fmla="*/ 518 h 961"/>
                <a:gd name="T10" fmla="*/ 920 w 920"/>
                <a:gd name="T11" fmla="*/ 712 h 961"/>
                <a:gd name="T12" fmla="*/ 895 w 920"/>
                <a:gd name="T13" fmla="*/ 784 h 961"/>
                <a:gd name="T14" fmla="*/ 846 w 920"/>
                <a:gd name="T15" fmla="*/ 814 h 961"/>
                <a:gd name="T16" fmla="*/ 820 w 920"/>
                <a:gd name="T17" fmla="*/ 841 h 961"/>
                <a:gd name="T18" fmla="*/ 798 w 920"/>
                <a:gd name="T19" fmla="*/ 872 h 961"/>
                <a:gd name="T20" fmla="*/ 766 w 920"/>
                <a:gd name="T21" fmla="*/ 911 h 961"/>
                <a:gd name="T22" fmla="*/ 707 w 920"/>
                <a:gd name="T23" fmla="*/ 945 h 961"/>
                <a:gd name="T24" fmla="*/ 667 w 920"/>
                <a:gd name="T25" fmla="*/ 948 h 961"/>
                <a:gd name="T26" fmla="*/ 649 w 920"/>
                <a:gd name="T27" fmla="*/ 922 h 961"/>
                <a:gd name="T28" fmla="*/ 664 w 920"/>
                <a:gd name="T29" fmla="*/ 882 h 961"/>
                <a:gd name="T30" fmla="*/ 670 w 920"/>
                <a:gd name="T31" fmla="*/ 834 h 961"/>
                <a:gd name="T32" fmla="*/ 721 w 920"/>
                <a:gd name="T33" fmla="*/ 810 h 961"/>
                <a:gd name="T34" fmla="*/ 778 w 920"/>
                <a:gd name="T35" fmla="*/ 807 h 961"/>
                <a:gd name="T36" fmla="*/ 805 w 920"/>
                <a:gd name="T37" fmla="*/ 778 h 961"/>
                <a:gd name="T38" fmla="*/ 821 w 920"/>
                <a:gd name="T39" fmla="*/ 753 h 961"/>
                <a:gd name="T40" fmla="*/ 862 w 920"/>
                <a:gd name="T41" fmla="*/ 748 h 961"/>
                <a:gd name="T42" fmla="*/ 896 w 920"/>
                <a:gd name="T43" fmla="*/ 711 h 961"/>
                <a:gd name="T44" fmla="*/ 914 w 920"/>
                <a:gd name="T45" fmla="*/ 675 h 961"/>
                <a:gd name="T46" fmla="*/ 898 w 920"/>
                <a:gd name="T47" fmla="*/ 653 h 961"/>
                <a:gd name="T48" fmla="*/ 873 w 920"/>
                <a:gd name="T49" fmla="*/ 652 h 961"/>
                <a:gd name="T50" fmla="*/ 865 w 920"/>
                <a:gd name="T51" fmla="*/ 626 h 961"/>
                <a:gd name="T52" fmla="*/ 846 w 920"/>
                <a:gd name="T53" fmla="*/ 587 h 961"/>
                <a:gd name="T54" fmla="*/ 815 w 920"/>
                <a:gd name="T55" fmla="*/ 608 h 961"/>
                <a:gd name="T56" fmla="*/ 795 w 920"/>
                <a:gd name="T57" fmla="*/ 663 h 961"/>
                <a:gd name="T58" fmla="*/ 762 w 920"/>
                <a:gd name="T59" fmla="*/ 703 h 961"/>
                <a:gd name="T60" fmla="*/ 741 w 920"/>
                <a:gd name="T61" fmla="*/ 743 h 961"/>
                <a:gd name="T62" fmla="*/ 700 w 920"/>
                <a:gd name="T63" fmla="*/ 754 h 961"/>
                <a:gd name="T64" fmla="*/ 683 w 920"/>
                <a:gd name="T65" fmla="*/ 703 h 961"/>
                <a:gd name="T66" fmla="*/ 703 w 920"/>
                <a:gd name="T67" fmla="*/ 630 h 961"/>
                <a:gd name="T68" fmla="*/ 690 w 920"/>
                <a:gd name="T69" fmla="*/ 582 h 961"/>
                <a:gd name="T70" fmla="*/ 705 w 920"/>
                <a:gd name="T71" fmla="*/ 555 h 961"/>
                <a:gd name="T72" fmla="*/ 725 w 920"/>
                <a:gd name="T73" fmla="*/ 520 h 961"/>
                <a:gd name="T74" fmla="*/ 705 w 920"/>
                <a:gd name="T75" fmla="*/ 474 h 961"/>
                <a:gd name="T76" fmla="*/ 651 w 920"/>
                <a:gd name="T77" fmla="*/ 450 h 961"/>
                <a:gd name="T78" fmla="*/ 634 w 920"/>
                <a:gd name="T79" fmla="*/ 390 h 961"/>
                <a:gd name="T80" fmla="*/ 670 w 920"/>
                <a:gd name="T81" fmla="*/ 325 h 961"/>
                <a:gd name="T82" fmla="*/ 692 w 920"/>
                <a:gd name="T83" fmla="*/ 263 h 961"/>
                <a:gd name="T84" fmla="*/ 651 w 920"/>
                <a:gd name="T85" fmla="*/ 219 h 961"/>
                <a:gd name="T86" fmla="*/ 586 w 920"/>
                <a:gd name="T87" fmla="*/ 205 h 961"/>
                <a:gd name="T88" fmla="*/ 527 w 920"/>
                <a:gd name="T89" fmla="*/ 180 h 961"/>
                <a:gd name="T90" fmla="*/ 479 w 920"/>
                <a:gd name="T91" fmla="*/ 131 h 961"/>
                <a:gd name="T92" fmla="*/ 437 w 920"/>
                <a:gd name="T93" fmla="*/ 101 h 961"/>
                <a:gd name="T94" fmla="*/ 421 w 920"/>
                <a:gd name="T95" fmla="*/ 73 h 961"/>
                <a:gd name="T96" fmla="*/ 406 w 920"/>
                <a:gd name="T97" fmla="*/ 52 h 961"/>
                <a:gd name="T98" fmla="*/ 363 w 920"/>
                <a:gd name="T99" fmla="*/ 57 h 961"/>
                <a:gd name="T100" fmla="*/ 311 w 920"/>
                <a:gd name="T101" fmla="*/ 69 h 961"/>
                <a:gd name="T102" fmla="*/ 256 w 920"/>
                <a:gd name="T103" fmla="*/ 78 h 961"/>
                <a:gd name="T104" fmla="*/ 195 w 920"/>
                <a:gd name="T105" fmla="*/ 62 h 961"/>
                <a:gd name="T106" fmla="*/ 119 w 920"/>
                <a:gd name="T107" fmla="*/ 62 h 961"/>
                <a:gd name="T108" fmla="*/ 39 w 920"/>
                <a:gd name="T109" fmla="*/ 77 h 961"/>
                <a:gd name="T110" fmla="*/ 10 w 920"/>
                <a:gd name="T111" fmla="*/ 32 h 961"/>
                <a:gd name="T112" fmla="*/ 43 w 920"/>
                <a:gd name="T113" fmla="*/ 11 h 961"/>
                <a:gd name="T114" fmla="*/ 127 w 920"/>
                <a:gd name="T115" fmla="*/ 2 h 961"/>
                <a:gd name="T116" fmla="*/ 209 w 920"/>
                <a:gd name="T117" fmla="*/ 1 h 961"/>
                <a:gd name="T118" fmla="*/ 291 w 920"/>
                <a:gd name="T119" fmla="*/ 9 h 9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0"/>
                <a:gd name="T181" fmla="*/ 0 h 961"/>
                <a:gd name="T182" fmla="*/ 920 w 920"/>
                <a:gd name="T183" fmla="*/ 961 h 9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0" h="961">
                  <a:moveTo>
                    <a:pt x="331" y="16"/>
                  </a:moveTo>
                  <a:lnTo>
                    <a:pt x="370" y="25"/>
                  </a:lnTo>
                  <a:lnTo>
                    <a:pt x="409" y="36"/>
                  </a:lnTo>
                  <a:lnTo>
                    <a:pt x="447" y="50"/>
                  </a:lnTo>
                  <a:lnTo>
                    <a:pt x="484" y="65"/>
                  </a:lnTo>
                  <a:lnTo>
                    <a:pt x="521" y="82"/>
                  </a:lnTo>
                  <a:lnTo>
                    <a:pt x="556" y="101"/>
                  </a:lnTo>
                  <a:lnTo>
                    <a:pt x="589" y="123"/>
                  </a:lnTo>
                  <a:lnTo>
                    <a:pt x="622" y="144"/>
                  </a:lnTo>
                  <a:lnTo>
                    <a:pt x="654" y="170"/>
                  </a:lnTo>
                  <a:lnTo>
                    <a:pt x="685" y="196"/>
                  </a:lnTo>
                  <a:lnTo>
                    <a:pt x="714" y="223"/>
                  </a:lnTo>
                  <a:lnTo>
                    <a:pt x="741" y="253"/>
                  </a:lnTo>
                  <a:lnTo>
                    <a:pt x="768" y="284"/>
                  </a:lnTo>
                  <a:lnTo>
                    <a:pt x="793" y="315"/>
                  </a:lnTo>
                  <a:lnTo>
                    <a:pt x="816" y="349"/>
                  </a:lnTo>
                  <a:lnTo>
                    <a:pt x="837" y="384"/>
                  </a:lnTo>
                  <a:lnTo>
                    <a:pt x="858" y="427"/>
                  </a:lnTo>
                  <a:lnTo>
                    <a:pt x="876" y="472"/>
                  </a:lnTo>
                  <a:lnTo>
                    <a:pt x="891" y="518"/>
                  </a:lnTo>
                  <a:lnTo>
                    <a:pt x="904" y="565"/>
                  </a:lnTo>
                  <a:lnTo>
                    <a:pt x="913" y="613"/>
                  </a:lnTo>
                  <a:lnTo>
                    <a:pt x="919" y="662"/>
                  </a:lnTo>
                  <a:lnTo>
                    <a:pt x="920" y="712"/>
                  </a:lnTo>
                  <a:lnTo>
                    <a:pt x="917" y="762"/>
                  </a:lnTo>
                  <a:lnTo>
                    <a:pt x="912" y="768"/>
                  </a:lnTo>
                  <a:lnTo>
                    <a:pt x="904" y="776"/>
                  </a:lnTo>
                  <a:lnTo>
                    <a:pt x="895" y="784"/>
                  </a:lnTo>
                  <a:lnTo>
                    <a:pt x="884" y="792"/>
                  </a:lnTo>
                  <a:lnTo>
                    <a:pt x="870" y="800"/>
                  </a:lnTo>
                  <a:lnTo>
                    <a:pt x="858" y="808"/>
                  </a:lnTo>
                  <a:lnTo>
                    <a:pt x="846" y="814"/>
                  </a:lnTo>
                  <a:lnTo>
                    <a:pt x="833" y="817"/>
                  </a:lnTo>
                  <a:lnTo>
                    <a:pt x="835" y="827"/>
                  </a:lnTo>
                  <a:lnTo>
                    <a:pt x="827" y="834"/>
                  </a:lnTo>
                  <a:lnTo>
                    <a:pt x="820" y="841"/>
                  </a:lnTo>
                  <a:lnTo>
                    <a:pt x="814" y="849"/>
                  </a:lnTo>
                  <a:lnTo>
                    <a:pt x="808" y="856"/>
                  </a:lnTo>
                  <a:lnTo>
                    <a:pt x="803" y="864"/>
                  </a:lnTo>
                  <a:lnTo>
                    <a:pt x="798" y="872"/>
                  </a:lnTo>
                  <a:lnTo>
                    <a:pt x="794" y="880"/>
                  </a:lnTo>
                  <a:lnTo>
                    <a:pt x="790" y="888"/>
                  </a:lnTo>
                  <a:lnTo>
                    <a:pt x="778" y="899"/>
                  </a:lnTo>
                  <a:lnTo>
                    <a:pt x="766" y="911"/>
                  </a:lnTo>
                  <a:lnTo>
                    <a:pt x="751" y="920"/>
                  </a:lnTo>
                  <a:lnTo>
                    <a:pt x="738" y="929"/>
                  </a:lnTo>
                  <a:lnTo>
                    <a:pt x="723" y="937"/>
                  </a:lnTo>
                  <a:lnTo>
                    <a:pt x="707" y="945"/>
                  </a:lnTo>
                  <a:lnTo>
                    <a:pt x="692" y="953"/>
                  </a:lnTo>
                  <a:lnTo>
                    <a:pt x="678" y="961"/>
                  </a:lnTo>
                  <a:lnTo>
                    <a:pt x="672" y="955"/>
                  </a:lnTo>
                  <a:lnTo>
                    <a:pt x="667" y="948"/>
                  </a:lnTo>
                  <a:lnTo>
                    <a:pt x="660" y="942"/>
                  </a:lnTo>
                  <a:lnTo>
                    <a:pt x="656" y="936"/>
                  </a:lnTo>
                  <a:lnTo>
                    <a:pt x="652" y="929"/>
                  </a:lnTo>
                  <a:lnTo>
                    <a:pt x="649" y="922"/>
                  </a:lnTo>
                  <a:lnTo>
                    <a:pt x="651" y="914"/>
                  </a:lnTo>
                  <a:lnTo>
                    <a:pt x="656" y="906"/>
                  </a:lnTo>
                  <a:lnTo>
                    <a:pt x="662" y="895"/>
                  </a:lnTo>
                  <a:lnTo>
                    <a:pt x="664" y="882"/>
                  </a:lnTo>
                  <a:lnTo>
                    <a:pt x="664" y="870"/>
                  </a:lnTo>
                  <a:lnTo>
                    <a:pt x="665" y="857"/>
                  </a:lnTo>
                  <a:lnTo>
                    <a:pt x="667" y="844"/>
                  </a:lnTo>
                  <a:lnTo>
                    <a:pt x="670" y="834"/>
                  </a:lnTo>
                  <a:lnTo>
                    <a:pt x="679" y="824"/>
                  </a:lnTo>
                  <a:lnTo>
                    <a:pt x="692" y="817"/>
                  </a:lnTo>
                  <a:lnTo>
                    <a:pt x="706" y="813"/>
                  </a:lnTo>
                  <a:lnTo>
                    <a:pt x="721" y="810"/>
                  </a:lnTo>
                  <a:lnTo>
                    <a:pt x="735" y="810"/>
                  </a:lnTo>
                  <a:lnTo>
                    <a:pt x="750" y="810"/>
                  </a:lnTo>
                  <a:lnTo>
                    <a:pt x="765" y="809"/>
                  </a:lnTo>
                  <a:lnTo>
                    <a:pt x="778" y="807"/>
                  </a:lnTo>
                  <a:lnTo>
                    <a:pt x="789" y="801"/>
                  </a:lnTo>
                  <a:lnTo>
                    <a:pt x="798" y="792"/>
                  </a:lnTo>
                  <a:lnTo>
                    <a:pt x="801" y="785"/>
                  </a:lnTo>
                  <a:lnTo>
                    <a:pt x="805" y="778"/>
                  </a:lnTo>
                  <a:lnTo>
                    <a:pt x="809" y="771"/>
                  </a:lnTo>
                  <a:lnTo>
                    <a:pt x="813" y="766"/>
                  </a:lnTo>
                  <a:lnTo>
                    <a:pt x="816" y="759"/>
                  </a:lnTo>
                  <a:lnTo>
                    <a:pt x="821" y="753"/>
                  </a:lnTo>
                  <a:lnTo>
                    <a:pt x="827" y="749"/>
                  </a:lnTo>
                  <a:lnTo>
                    <a:pt x="835" y="744"/>
                  </a:lnTo>
                  <a:lnTo>
                    <a:pt x="849" y="749"/>
                  </a:lnTo>
                  <a:lnTo>
                    <a:pt x="862" y="748"/>
                  </a:lnTo>
                  <a:lnTo>
                    <a:pt x="871" y="742"/>
                  </a:lnTo>
                  <a:lnTo>
                    <a:pt x="880" y="733"/>
                  </a:lnTo>
                  <a:lnTo>
                    <a:pt x="887" y="722"/>
                  </a:lnTo>
                  <a:lnTo>
                    <a:pt x="896" y="711"/>
                  </a:lnTo>
                  <a:lnTo>
                    <a:pt x="903" y="700"/>
                  </a:lnTo>
                  <a:lnTo>
                    <a:pt x="913" y="692"/>
                  </a:lnTo>
                  <a:lnTo>
                    <a:pt x="915" y="684"/>
                  </a:lnTo>
                  <a:lnTo>
                    <a:pt x="914" y="675"/>
                  </a:lnTo>
                  <a:lnTo>
                    <a:pt x="912" y="667"/>
                  </a:lnTo>
                  <a:lnTo>
                    <a:pt x="908" y="659"/>
                  </a:lnTo>
                  <a:lnTo>
                    <a:pt x="903" y="655"/>
                  </a:lnTo>
                  <a:lnTo>
                    <a:pt x="898" y="653"/>
                  </a:lnTo>
                  <a:lnTo>
                    <a:pt x="892" y="652"/>
                  </a:lnTo>
                  <a:lnTo>
                    <a:pt x="886" y="652"/>
                  </a:lnTo>
                  <a:lnTo>
                    <a:pt x="879" y="652"/>
                  </a:lnTo>
                  <a:lnTo>
                    <a:pt x="873" y="652"/>
                  </a:lnTo>
                  <a:lnTo>
                    <a:pt x="866" y="652"/>
                  </a:lnTo>
                  <a:lnTo>
                    <a:pt x="860" y="652"/>
                  </a:lnTo>
                  <a:lnTo>
                    <a:pt x="865" y="639"/>
                  </a:lnTo>
                  <a:lnTo>
                    <a:pt x="865" y="626"/>
                  </a:lnTo>
                  <a:lnTo>
                    <a:pt x="863" y="613"/>
                  </a:lnTo>
                  <a:lnTo>
                    <a:pt x="859" y="599"/>
                  </a:lnTo>
                  <a:lnTo>
                    <a:pt x="853" y="593"/>
                  </a:lnTo>
                  <a:lnTo>
                    <a:pt x="846" y="587"/>
                  </a:lnTo>
                  <a:lnTo>
                    <a:pt x="836" y="582"/>
                  </a:lnTo>
                  <a:lnTo>
                    <a:pt x="826" y="581"/>
                  </a:lnTo>
                  <a:lnTo>
                    <a:pt x="819" y="594"/>
                  </a:lnTo>
                  <a:lnTo>
                    <a:pt x="815" y="608"/>
                  </a:lnTo>
                  <a:lnTo>
                    <a:pt x="811" y="622"/>
                  </a:lnTo>
                  <a:lnTo>
                    <a:pt x="808" y="637"/>
                  </a:lnTo>
                  <a:lnTo>
                    <a:pt x="803" y="651"/>
                  </a:lnTo>
                  <a:lnTo>
                    <a:pt x="795" y="663"/>
                  </a:lnTo>
                  <a:lnTo>
                    <a:pt x="786" y="675"/>
                  </a:lnTo>
                  <a:lnTo>
                    <a:pt x="771" y="684"/>
                  </a:lnTo>
                  <a:lnTo>
                    <a:pt x="766" y="693"/>
                  </a:lnTo>
                  <a:lnTo>
                    <a:pt x="762" y="703"/>
                  </a:lnTo>
                  <a:lnTo>
                    <a:pt x="759" y="714"/>
                  </a:lnTo>
                  <a:lnTo>
                    <a:pt x="755" y="725"/>
                  </a:lnTo>
                  <a:lnTo>
                    <a:pt x="749" y="734"/>
                  </a:lnTo>
                  <a:lnTo>
                    <a:pt x="741" y="743"/>
                  </a:lnTo>
                  <a:lnTo>
                    <a:pt x="733" y="750"/>
                  </a:lnTo>
                  <a:lnTo>
                    <a:pt x="719" y="754"/>
                  </a:lnTo>
                  <a:lnTo>
                    <a:pt x="710" y="754"/>
                  </a:lnTo>
                  <a:lnTo>
                    <a:pt x="700" y="754"/>
                  </a:lnTo>
                  <a:lnTo>
                    <a:pt x="690" y="751"/>
                  </a:lnTo>
                  <a:lnTo>
                    <a:pt x="684" y="744"/>
                  </a:lnTo>
                  <a:lnTo>
                    <a:pt x="681" y="724"/>
                  </a:lnTo>
                  <a:lnTo>
                    <a:pt x="683" y="703"/>
                  </a:lnTo>
                  <a:lnTo>
                    <a:pt x="689" y="685"/>
                  </a:lnTo>
                  <a:lnTo>
                    <a:pt x="695" y="667"/>
                  </a:lnTo>
                  <a:lnTo>
                    <a:pt x="701" y="648"/>
                  </a:lnTo>
                  <a:lnTo>
                    <a:pt x="703" y="630"/>
                  </a:lnTo>
                  <a:lnTo>
                    <a:pt x="703" y="612"/>
                  </a:lnTo>
                  <a:lnTo>
                    <a:pt x="696" y="593"/>
                  </a:lnTo>
                  <a:lnTo>
                    <a:pt x="691" y="588"/>
                  </a:lnTo>
                  <a:lnTo>
                    <a:pt x="690" y="582"/>
                  </a:lnTo>
                  <a:lnTo>
                    <a:pt x="691" y="578"/>
                  </a:lnTo>
                  <a:lnTo>
                    <a:pt x="692" y="573"/>
                  </a:lnTo>
                  <a:lnTo>
                    <a:pt x="697" y="564"/>
                  </a:lnTo>
                  <a:lnTo>
                    <a:pt x="705" y="555"/>
                  </a:lnTo>
                  <a:lnTo>
                    <a:pt x="711" y="547"/>
                  </a:lnTo>
                  <a:lnTo>
                    <a:pt x="717" y="538"/>
                  </a:lnTo>
                  <a:lnTo>
                    <a:pt x="722" y="529"/>
                  </a:lnTo>
                  <a:lnTo>
                    <a:pt x="725" y="520"/>
                  </a:lnTo>
                  <a:lnTo>
                    <a:pt x="725" y="509"/>
                  </a:lnTo>
                  <a:lnTo>
                    <a:pt x="723" y="498"/>
                  </a:lnTo>
                  <a:lnTo>
                    <a:pt x="716" y="484"/>
                  </a:lnTo>
                  <a:lnTo>
                    <a:pt x="705" y="474"/>
                  </a:lnTo>
                  <a:lnTo>
                    <a:pt x="691" y="467"/>
                  </a:lnTo>
                  <a:lnTo>
                    <a:pt x="678" y="461"/>
                  </a:lnTo>
                  <a:lnTo>
                    <a:pt x="663" y="457"/>
                  </a:lnTo>
                  <a:lnTo>
                    <a:pt x="651" y="450"/>
                  </a:lnTo>
                  <a:lnTo>
                    <a:pt x="641" y="441"/>
                  </a:lnTo>
                  <a:lnTo>
                    <a:pt x="635" y="427"/>
                  </a:lnTo>
                  <a:lnTo>
                    <a:pt x="631" y="408"/>
                  </a:lnTo>
                  <a:lnTo>
                    <a:pt x="634" y="390"/>
                  </a:lnTo>
                  <a:lnTo>
                    <a:pt x="640" y="372"/>
                  </a:lnTo>
                  <a:lnTo>
                    <a:pt x="648" y="355"/>
                  </a:lnTo>
                  <a:lnTo>
                    <a:pt x="658" y="339"/>
                  </a:lnTo>
                  <a:lnTo>
                    <a:pt x="670" y="325"/>
                  </a:lnTo>
                  <a:lnTo>
                    <a:pt x="681" y="309"/>
                  </a:lnTo>
                  <a:lnTo>
                    <a:pt x="691" y="293"/>
                  </a:lnTo>
                  <a:lnTo>
                    <a:pt x="694" y="278"/>
                  </a:lnTo>
                  <a:lnTo>
                    <a:pt x="692" y="263"/>
                  </a:lnTo>
                  <a:lnTo>
                    <a:pt x="686" y="251"/>
                  </a:lnTo>
                  <a:lnTo>
                    <a:pt x="678" y="238"/>
                  </a:lnTo>
                  <a:lnTo>
                    <a:pt x="664" y="227"/>
                  </a:lnTo>
                  <a:lnTo>
                    <a:pt x="651" y="219"/>
                  </a:lnTo>
                  <a:lnTo>
                    <a:pt x="636" y="213"/>
                  </a:lnTo>
                  <a:lnTo>
                    <a:pt x="620" y="208"/>
                  </a:lnTo>
                  <a:lnTo>
                    <a:pt x="603" y="206"/>
                  </a:lnTo>
                  <a:lnTo>
                    <a:pt x="586" y="205"/>
                  </a:lnTo>
                  <a:lnTo>
                    <a:pt x="569" y="204"/>
                  </a:lnTo>
                  <a:lnTo>
                    <a:pt x="551" y="204"/>
                  </a:lnTo>
                  <a:lnTo>
                    <a:pt x="539" y="192"/>
                  </a:lnTo>
                  <a:lnTo>
                    <a:pt x="527" y="180"/>
                  </a:lnTo>
                  <a:lnTo>
                    <a:pt x="516" y="167"/>
                  </a:lnTo>
                  <a:lnTo>
                    <a:pt x="504" y="155"/>
                  </a:lnTo>
                  <a:lnTo>
                    <a:pt x="493" y="142"/>
                  </a:lnTo>
                  <a:lnTo>
                    <a:pt x="479" y="131"/>
                  </a:lnTo>
                  <a:lnTo>
                    <a:pt x="464" y="122"/>
                  </a:lnTo>
                  <a:lnTo>
                    <a:pt x="448" y="114"/>
                  </a:lnTo>
                  <a:lnTo>
                    <a:pt x="442" y="108"/>
                  </a:lnTo>
                  <a:lnTo>
                    <a:pt x="437" y="101"/>
                  </a:lnTo>
                  <a:lnTo>
                    <a:pt x="432" y="94"/>
                  </a:lnTo>
                  <a:lnTo>
                    <a:pt x="429" y="86"/>
                  </a:lnTo>
                  <a:lnTo>
                    <a:pt x="425" y="80"/>
                  </a:lnTo>
                  <a:lnTo>
                    <a:pt x="421" y="73"/>
                  </a:lnTo>
                  <a:lnTo>
                    <a:pt x="417" y="66"/>
                  </a:lnTo>
                  <a:lnTo>
                    <a:pt x="410" y="60"/>
                  </a:lnTo>
                  <a:lnTo>
                    <a:pt x="409" y="56"/>
                  </a:lnTo>
                  <a:lnTo>
                    <a:pt x="406" y="52"/>
                  </a:lnTo>
                  <a:lnTo>
                    <a:pt x="399" y="49"/>
                  </a:lnTo>
                  <a:lnTo>
                    <a:pt x="394" y="45"/>
                  </a:lnTo>
                  <a:lnTo>
                    <a:pt x="379" y="52"/>
                  </a:lnTo>
                  <a:lnTo>
                    <a:pt x="363" y="57"/>
                  </a:lnTo>
                  <a:lnTo>
                    <a:pt x="349" y="60"/>
                  </a:lnTo>
                  <a:lnTo>
                    <a:pt x="336" y="64"/>
                  </a:lnTo>
                  <a:lnTo>
                    <a:pt x="322" y="66"/>
                  </a:lnTo>
                  <a:lnTo>
                    <a:pt x="311" y="69"/>
                  </a:lnTo>
                  <a:lnTo>
                    <a:pt x="300" y="73"/>
                  </a:lnTo>
                  <a:lnTo>
                    <a:pt x="289" y="77"/>
                  </a:lnTo>
                  <a:lnTo>
                    <a:pt x="272" y="80"/>
                  </a:lnTo>
                  <a:lnTo>
                    <a:pt x="256" y="78"/>
                  </a:lnTo>
                  <a:lnTo>
                    <a:pt x="240" y="76"/>
                  </a:lnTo>
                  <a:lnTo>
                    <a:pt x="225" y="72"/>
                  </a:lnTo>
                  <a:lnTo>
                    <a:pt x="209" y="67"/>
                  </a:lnTo>
                  <a:lnTo>
                    <a:pt x="195" y="62"/>
                  </a:lnTo>
                  <a:lnTo>
                    <a:pt x="179" y="60"/>
                  </a:lnTo>
                  <a:lnTo>
                    <a:pt x="162" y="60"/>
                  </a:lnTo>
                  <a:lnTo>
                    <a:pt x="141" y="58"/>
                  </a:lnTo>
                  <a:lnTo>
                    <a:pt x="119" y="62"/>
                  </a:lnTo>
                  <a:lnTo>
                    <a:pt x="97" y="68"/>
                  </a:lnTo>
                  <a:lnTo>
                    <a:pt x="76" y="75"/>
                  </a:lnTo>
                  <a:lnTo>
                    <a:pt x="56" y="78"/>
                  </a:lnTo>
                  <a:lnTo>
                    <a:pt x="39" y="77"/>
                  </a:lnTo>
                  <a:lnTo>
                    <a:pt x="24" y="67"/>
                  </a:lnTo>
                  <a:lnTo>
                    <a:pt x="13" y="45"/>
                  </a:lnTo>
                  <a:lnTo>
                    <a:pt x="12" y="38"/>
                  </a:lnTo>
                  <a:lnTo>
                    <a:pt x="10" y="32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21" y="16"/>
                  </a:lnTo>
                  <a:lnTo>
                    <a:pt x="43" y="11"/>
                  </a:lnTo>
                  <a:lnTo>
                    <a:pt x="63" y="8"/>
                  </a:lnTo>
                  <a:lnTo>
                    <a:pt x="84" y="5"/>
                  </a:lnTo>
                  <a:lnTo>
                    <a:pt x="106" y="3"/>
                  </a:lnTo>
                  <a:lnTo>
                    <a:pt x="127" y="2"/>
                  </a:lnTo>
                  <a:lnTo>
                    <a:pt x="148" y="1"/>
                  </a:lnTo>
                  <a:lnTo>
                    <a:pt x="169" y="0"/>
                  </a:lnTo>
                  <a:lnTo>
                    <a:pt x="190" y="0"/>
                  </a:lnTo>
                  <a:lnTo>
                    <a:pt x="209" y="1"/>
                  </a:lnTo>
                  <a:lnTo>
                    <a:pt x="230" y="2"/>
                  </a:lnTo>
                  <a:lnTo>
                    <a:pt x="251" y="3"/>
                  </a:lnTo>
                  <a:lnTo>
                    <a:pt x="271" y="5"/>
                  </a:lnTo>
                  <a:lnTo>
                    <a:pt x="291" y="9"/>
                  </a:lnTo>
                  <a:lnTo>
                    <a:pt x="311" y="12"/>
                  </a:lnTo>
                  <a:lnTo>
                    <a:pt x="331" y="16"/>
                  </a:lnTo>
                  <a:close/>
                </a:path>
              </a:pathLst>
            </a:custGeom>
            <a:solidFill>
              <a:srgbClr val="8CF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3"/>
            <p:cNvSpPr>
              <a:spLocks/>
            </p:cNvSpPr>
            <p:nvPr/>
          </p:nvSpPr>
          <p:spPr bwMode="auto">
            <a:xfrm>
              <a:off x="902" y="2421"/>
              <a:ext cx="1044" cy="1117"/>
            </a:xfrm>
            <a:custGeom>
              <a:avLst/>
              <a:gdLst>
                <a:gd name="T0" fmla="*/ 303 w 1044"/>
                <a:gd name="T1" fmla="*/ 58 h 1117"/>
                <a:gd name="T2" fmla="*/ 406 w 1044"/>
                <a:gd name="T3" fmla="*/ 73 h 1117"/>
                <a:gd name="T4" fmla="*/ 536 w 1044"/>
                <a:gd name="T5" fmla="*/ 42 h 1117"/>
                <a:gd name="T6" fmla="*/ 662 w 1044"/>
                <a:gd name="T7" fmla="*/ 155 h 1117"/>
                <a:gd name="T8" fmla="*/ 819 w 1044"/>
                <a:gd name="T9" fmla="*/ 233 h 1117"/>
                <a:gd name="T10" fmla="*/ 771 w 1044"/>
                <a:gd name="T11" fmla="*/ 236 h 1117"/>
                <a:gd name="T12" fmla="*/ 701 w 1044"/>
                <a:gd name="T13" fmla="*/ 256 h 1117"/>
                <a:gd name="T14" fmla="*/ 695 w 1044"/>
                <a:gd name="T15" fmla="*/ 345 h 1117"/>
                <a:gd name="T16" fmla="*/ 737 w 1044"/>
                <a:gd name="T17" fmla="*/ 425 h 1117"/>
                <a:gd name="T18" fmla="*/ 771 w 1044"/>
                <a:gd name="T19" fmla="*/ 407 h 1117"/>
                <a:gd name="T20" fmla="*/ 853 w 1044"/>
                <a:gd name="T21" fmla="*/ 471 h 1117"/>
                <a:gd name="T22" fmla="*/ 835 w 1044"/>
                <a:gd name="T23" fmla="*/ 586 h 1117"/>
                <a:gd name="T24" fmla="*/ 827 w 1044"/>
                <a:gd name="T25" fmla="*/ 734 h 1117"/>
                <a:gd name="T26" fmla="*/ 874 w 1044"/>
                <a:gd name="T27" fmla="*/ 752 h 1117"/>
                <a:gd name="T28" fmla="*/ 931 w 1044"/>
                <a:gd name="T29" fmla="*/ 715 h 1117"/>
                <a:gd name="T30" fmla="*/ 997 w 1044"/>
                <a:gd name="T31" fmla="*/ 604 h 1117"/>
                <a:gd name="T32" fmla="*/ 985 w 1044"/>
                <a:gd name="T33" fmla="*/ 695 h 1117"/>
                <a:gd name="T34" fmla="*/ 927 w 1044"/>
                <a:gd name="T35" fmla="*/ 757 h 1117"/>
                <a:gd name="T36" fmla="*/ 808 w 1044"/>
                <a:gd name="T37" fmla="*/ 790 h 1117"/>
                <a:gd name="T38" fmla="*/ 801 w 1044"/>
                <a:gd name="T39" fmla="*/ 930 h 1117"/>
                <a:gd name="T40" fmla="*/ 773 w 1044"/>
                <a:gd name="T41" fmla="*/ 896 h 1117"/>
                <a:gd name="T42" fmla="*/ 678 w 1044"/>
                <a:gd name="T43" fmla="*/ 776 h 1117"/>
                <a:gd name="T44" fmla="*/ 559 w 1044"/>
                <a:gd name="T45" fmla="*/ 783 h 1117"/>
                <a:gd name="T46" fmla="*/ 507 w 1044"/>
                <a:gd name="T47" fmla="*/ 867 h 1117"/>
                <a:gd name="T48" fmla="*/ 561 w 1044"/>
                <a:gd name="T49" fmla="*/ 979 h 1117"/>
                <a:gd name="T50" fmla="*/ 563 w 1044"/>
                <a:gd name="T51" fmla="*/ 1006 h 1117"/>
                <a:gd name="T52" fmla="*/ 462 w 1044"/>
                <a:gd name="T53" fmla="*/ 1052 h 1117"/>
                <a:gd name="T54" fmla="*/ 364 w 1044"/>
                <a:gd name="T55" fmla="*/ 1083 h 1117"/>
                <a:gd name="T56" fmla="*/ 287 w 1044"/>
                <a:gd name="T57" fmla="*/ 1076 h 1117"/>
                <a:gd name="T58" fmla="*/ 227 w 1044"/>
                <a:gd name="T59" fmla="*/ 1055 h 1117"/>
                <a:gd name="T60" fmla="*/ 182 w 1044"/>
                <a:gd name="T61" fmla="*/ 1083 h 1117"/>
                <a:gd name="T62" fmla="*/ 38 w 1044"/>
                <a:gd name="T63" fmla="*/ 1045 h 1117"/>
                <a:gd name="T64" fmla="*/ 42 w 1044"/>
                <a:gd name="T65" fmla="*/ 939 h 1117"/>
                <a:gd name="T66" fmla="*/ 25 w 1044"/>
                <a:gd name="T67" fmla="*/ 870 h 1117"/>
                <a:gd name="T68" fmla="*/ 60 w 1044"/>
                <a:gd name="T69" fmla="*/ 789 h 1117"/>
                <a:gd name="T70" fmla="*/ 24 w 1044"/>
                <a:gd name="T71" fmla="*/ 753 h 1117"/>
                <a:gd name="T72" fmla="*/ 47 w 1044"/>
                <a:gd name="T73" fmla="*/ 724 h 1117"/>
                <a:gd name="T74" fmla="*/ 133 w 1044"/>
                <a:gd name="T75" fmla="*/ 678 h 1117"/>
                <a:gd name="T76" fmla="*/ 178 w 1044"/>
                <a:gd name="T77" fmla="*/ 637 h 1117"/>
                <a:gd name="T78" fmla="*/ 255 w 1044"/>
                <a:gd name="T79" fmla="*/ 605 h 1117"/>
                <a:gd name="T80" fmla="*/ 303 w 1044"/>
                <a:gd name="T81" fmla="*/ 638 h 1117"/>
                <a:gd name="T82" fmla="*/ 334 w 1044"/>
                <a:gd name="T83" fmla="*/ 611 h 1117"/>
                <a:gd name="T84" fmla="*/ 298 w 1044"/>
                <a:gd name="T85" fmla="*/ 563 h 1117"/>
                <a:gd name="T86" fmla="*/ 255 w 1044"/>
                <a:gd name="T87" fmla="*/ 513 h 1117"/>
                <a:gd name="T88" fmla="*/ 190 w 1044"/>
                <a:gd name="T89" fmla="*/ 410 h 1117"/>
                <a:gd name="T90" fmla="*/ 124 w 1044"/>
                <a:gd name="T91" fmla="*/ 374 h 1117"/>
                <a:gd name="T92" fmla="*/ 84 w 1044"/>
                <a:gd name="T93" fmla="*/ 450 h 1117"/>
                <a:gd name="T94" fmla="*/ 44 w 1044"/>
                <a:gd name="T95" fmla="*/ 378 h 1117"/>
                <a:gd name="T96" fmla="*/ 112 w 1044"/>
                <a:gd name="T97" fmla="*/ 328 h 1117"/>
                <a:gd name="T98" fmla="*/ 189 w 1044"/>
                <a:gd name="T99" fmla="*/ 290 h 1117"/>
                <a:gd name="T100" fmla="*/ 210 w 1044"/>
                <a:gd name="T101" fmla="*/ 178 h 1117"/>
                <a:gd name="T102" fmla="*/ 150 w 1044"/>
                <a:gd name="T103" fmla="*/ 151 h 1117"/>
                <a:gd name="T104" fmla="*/ 104 w 1044"/>
                <a:gd name="T105" fmla="*/ 125 h 1117"/>
                <a:gd name="T106" fmla="*/ 65 w 1044"/>
                <a:gd name="T107" fmla="*/ 47 h 1117"/>
                <a:gd name="T108" fmla="*/ 98 w 1044"/>
                <a:gd name="T109" fmla="*/ 9 h 1117"/>
                <a:gd name="T110" fmla="*/ 173 w 1044"/>
                <a:gd name="T111" fmla="*/ 60 h 1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4"/>
                <a:gd name="T169" fmla="*/ 0 h 1117"/>
                <a:gd name="T170" fmla="*/ 1044 w 1044"/>
                <a:gd name="T171" fmla="*/ 1117 h 1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4" h="1117">
                  <a:moveTo>
                    <a:pt x="216" y="78"/>
                  </a:moveTo>
                  <a:lnTo>
                    <a:pt x="227" y="74"/>
                  </a:lnTo>
                  <a:lnTo>
                    <a:pt x="239" y="69"/>
                  </a:lnTo>
                  <a:lnTo>
                    <a:pt x="252" y="66"/>
                  </a:lnTo>
                  <a:lnTo>
                    <a:pt x="264" y="62"/>
                  </a:lnTo>
                  <a:lnTo>
                    <a:pt x="277" y="60"/>
                  </a:lnTo>
                  <a:lnTo>
                    <a:pt x="290" y="59"/>
                  </a:lnTo>
                  <a:lnTo>
                    <a:pt x="303" y="58"/>
                  </a:lnTo>
                  <a:lnTo>
                    <a:pt x="317" y="58"/>
                  </a:lnTo>
                  <a:lnTo>
                    <a:pt x="330" y="58"/>
                  </a:lnTo>
                  <a:lnTo>
                    <a:pt x="342" y="59"/>
                  </a:lnTo>
                  <a:lnTo>
                    <a:pt x="356" y="60"/>
                  </a:lnTo>
                  <a:lnTo>
                    <a:pt x="369" y="62"/>
                  </a:lnTo>
                  <a:lnTo>
                    <a:pt x="382" y="66"/>
                  </a:lnTo>
                  <a:lnTo>
                    <a:pt x="394" y="69"/>
                  </a:lnTo>
                  <a:lnTo>
                    <a:pt x="406" y="73"/>
                  </a:lnTo>
                  <a:lnTo>
                    <a:pt x="418" y="77"/>
                  </a:lnTo>
                  <a:lnTo>
                    <a:pt x="437" y="76"/>
                  </a:lnTo>
                  <a:lnTo>
                    <a:pt x="454" y="72"/>
                  </a:lnTo>
                  <a:lnTo>
                    <a:pt x="470" y="65"/>
                  </a:lnTo>
                  <a:lnTo>
                    <a:pt x="487" y="58"/>
                  </a:lnTo>
                  <a:lnTo>
                    <a:pt x="503" y="51"/>
                  </a:lnTo>
                  <a:lnTo>
                    <a:pt x="519" y="45"/>
                  </a:lnTo>
                  <a:lnTo>
                    <a:pt x="536" y="42"/>
                  </a:lnTo>
                  <a:lnTo>
                    <a:pt x="554" y="42"/>
                  </a:lnTo>
                  <a:lnTo>
                    <a:pt x="561" y="64"/>
                  </a:lnTo>
                  <a:lnTo>
                    <a:pt x="573" y="81"/>
                  </a:lnTo>
                  <a:lnTo>
                    <a:pt x="590" y="97"/>
                  </a:lnTo>
                  <a:lnTo>
                    <a:pt x="608" y="110"/>
                  </a:lnTo>
                  <a:lnTo>
                    <a:pt x="628" y="124"/>
                  </a:lnTo>
                  <a:lnTo>
                    <a:pt x="646" y="139"/>
                  </a:lnTo>
                  <a:lnTo>
                    <a:pt x="662" y="155"/>
                  </a:lnTo>
                  <a:lnTo>
                    <a:pt x="673" y="174"/>
                  </a:lnTo>
                  <a:lnTo>
                    <a:pt x="689" y="194"/>
                  </a:lnTo>
                  <a:lnTo>
                    <a:pt x="713" y="203"/>
                  </a:lnTo>
                  <a:lnTo>
                    <a:pt x="738" y="206"/>
                  </a:lnTo>
                  <a:lnTo>
                    <a:pt x="765" y="207"/>
                  </a:lnTo>
                  <a:lnTo>
                    <a:pt x="790" y="211"/>
                  </a:lnTo>
                  <a:lnTo>
                    <a:pt x="808" y="218"/>
                  </a:lnTo>
                  <a:lnTo>
                    <a:pt x="819" y="233"/>
                  </a:lnTo>
                  <a:lnTo>
                    <a:pt x="819" y="262"/>
                  </a:lnTo>
                  <a:lnTo>
                    <a:pt x="796" y="296"/>
                  </a:lnTo>
                  <a:lnTo>
                    <a:pt x="798" y="284"/>
                  </a:lnTo>
                  <a:lnTo>
                    <a:pt x="797" y="270"/>
                  </a:lnTo>
                  <a:lnTo>
                    <a:pt x="793" y="257"/>
                  </a:lnTo>
                  <a:lnTo>
                    <a:pt x="787" y="246"/>
                  </a:lnTo>
                  <a:lnTo>
                    <a:pt x="780" y="239"/>
                  </a:lnTo>
                  <a:lnTo>
                    <a:pt x="771" y="236"/>
                  </a:lnTo>
                  <a:lnTo>
                    <a:pt x="762" y="236"/>
                  </a:lnTo>
                  <a:lnTo>
                    <a:pt x="752" y="236"/>
                  </a:lnTo>
                  <a:lnTo>
                    <a:pt x="743" y="238"/>
                  </a:lnTo>
                  <a:lnTo>
                    <a:pt x="733" y="241"/>
                  </a:lnTo>
                  <a:lnTo>
                    <a:pt x="725" y="245"/>
                  </a:lnTo>
                  <a:lnTo>
                    <a:pt x="716" y="247"/>
                  </a:lnTo>
                  <a:lnTo>
                    <a:pt x="709" y="252"/>
                  </a:lnTo>
                  <a:lnTo>
                    <a:pt x="701" y="256"/>
                  </a:lnTo>
                  <a:lnTo>
                    <a:pt x="695" y="263"/>
                  </a:lnTo>
                  <a:lnTo>
                    <a:pt x="690" y="270"/>
                  </a:lnTo>
                  <a:lnTo>
                    <a:pt x="686" y="277"/>
                  </a:lnTo>
                  <a:lnTo>
                    <a:pt x="683" y="284"/>
                  </a:lnTo>
                  <a:lnTo>
                    <a:pt x="679" y="292"/>
                  </a:lnTo>
                  <a:lnTo>
                    <a:pt x="678" y="300"/>
                  </a:lnTo>
                  <a:lnTo>
                    <a:pt x="688" y="322"/>
                  </a:lnTo>
                  <a:lnTo>
                    <a:pt x="695" y="345"/>
                  </a:lnTo>
                  <a:lnTo>
                    <a:pt x="701" y="369"/>
                  </a:lnTo>
                  <a:lnTo>
                    <a:pt x="709" y="393"/>
                  </a:lnTo>
                  <a:lnTo>
                    <a:pt x="713" y="399"/>
                  </a:lnTo>
                  <a:lnTo>
                    <a:pt x="716" y="404"/>
                  </a:lnTo>
                  <a:lnTo>
                    <a:pt x="720" y="411"/>
                  </a:lnTo>
                  <a:lnTo>
                    <a:pt x="725" y="417"/>
                  </a:lnTo>
                  <a:lnTo>
                    <a:pt x="730" y="422"/>
                  </a:lnTo>
                  <a:lnTo>
                    <a:pt x="737" y="425"/>
                  </a:lnTo>
                  <a:lnTo>
                    <a:pt x="743" y="427"/>
                  </a:lnTo>
                  <a:lnTo>
                    <a:pt x="752" y="427"/>
                  </a:lnTo>
                  <a:lnTo>
                    <a:pt x="760" y="417"/>
                  </a:lnTo>
                  <a:lnTo>
                    <a:pt x="765" y="404"/>
                  </a:lnTo>
                  <a:lnTo>
                    <a:pt x="766" y="392"/>
                  </a:lnTo>
                  <a:lnTo>
                    <a:pt x="768" y="379"/>
                  </a:lnTo>
                  <a:lnTo>
                    <a:pt x="769" y="393"/>
                  </a:lnTo>
                  <a:lnTo>
                    <a:pt x="771" y="407"/>
                  </a:lnTo>
                  <a:lnTo>
                    <a:pt x="775" y="420"/>
                  </a:lnTo>
                  <a:lnTo>
                    <a:pt x="784" y="432"/>
                  </a:lnTo>
                  <a:lnTo>
                    <a:pt x="793" y="441"/>
                  </a:lnTo>
                  <a:lnTo>
                    <a:pt x="806" y="448"/>
                  </a:lnTo>
                  <a:lnTo>
                    <a:pt x="819" y="452"/>
                  </a:lnTo>
                  <a:lnTo>
                    <a:pt x="834" y="457"/>
                  </a:lnTo>
                  <a:lnTo>
                    <a:pt x="845" y="463"/>
                  </a:lnTo>
                  <a:lnTo>
                    <a:pt x="853" y="471"/>
                  </a:lnTo>
                  <a:lnTo>
                    <a:pt x="856" y="483"/>
                  </a:lnTo>
                  <a:lnTo>
                    <a:pt x="852" y="500"/>
                  </a:lnTo>
                  <a:lnTo>
                    <a:pt x="840" y="514"/>
                  </a:lnTo>
                  <a:lnTo>
                    <a:pt x="829" y="530"/>
                  </a:lnTo>
                  <a:lnTo>
                    <a:pt x="823" y="546"/>
                  </a:lnTo>
                  <a:lnTo>
                    <a:pt x="823" y="564"/>
                  </a:lnTo>
                  <a:lnTo>
                    <a:pt x="831" y="573"/>
                  </a:lnTo>
                  <a:lnTo>
                    <a:pt x="835" y="586"/>
                  </a:lnTo>
                  <a:lnTo>
                    <a:pt x="834" y="598"/>
                  </a:lnTo>
                  <a:lnTo>
                    <a:pt x="833" y="611"/>
                  </a:lnTo>
                  <a:lnTo>
                    <a:pt x="824" y="638"/>
                  </a:lnTo>
                  <a:lnTo>
                    <a:pt x="818" y="666"/>
                  </a:lnTo>
                  <a:lnTo>
                    <a:pt x="817" y="694"/>
                  </a:lnTo>
                  <a:lnTo>
                    <a:pt x="819" y="724"/>
                  </a:lnTo>
                  <a:lnTo>
                    <a:pt x="823" y="729"/>
                  </a:lnTo>
                  <a:lnTo>
                    <a:pt x="827" y="734"/>
                  </a:lnTo>
                  <a:lnTo>
                    <a:pt x="831" y="737"/>
                  </a:lnTo>
                  <a:lnTo>
                    <a:pt x="838" y="741"/>
                  </a:lnTo>
                  <a:lnTo>
                    <a:pt x="842" y="744"/>
                  </a:lnTo>
                  <a:lnTo>
                    <a:pt x="847" y="746"/>
                  </a:lnTo>
                  <a:lnTo>
                    <a:pt x="853" y="750"/>
                  </a:lnTo>
                  <a:lnTo>
                    <a:pt x="858" y="752"/>
                  </a:lnTo>
                  <a:lnTo>
                    <a:pt x="867" y="752"/>
                  </a:lnTo>
                  <a:lnTo>
                    <a:pt x="874" y="752"/>
                  </a:lnTo>
                  <a:lnTo>
                    <a:pt x="882" y="751"/>
                  </a:lnTo>
                  <a:lnTo>
                    <a:pt x="889" y="750"/>
                  </a:lnTo>
                  <a:lnTo>
                    <a:pt x="895" y="749"/>
                  </a:lnTo>
                  <a:lnTo>
                    <a:pt x="901" y="745"/>
                  </a:lnTo>
                  <a:lnTo>
                    <a:pt x="907" y="742"/>
                  </a:lnTo>
                  <a:lnTo>
                    <a:pt x="914" y="737"/>
                  </a:lnTo>
                  <a:lnTo>
                    <a:pt x="922" y="726"/>
                  </a:lnTo>
                  <a:lnTo>
                    <a:pt x="931" y="715"/>
                  </a:lnTo>
                  <a:lnTo>
                    <a:pt x="937" y="702"/>
                  </a:lnTo>
                  <a:lnTo>
                    <a:pt x="943" y="688"/>
                  </a:lnTo>
                  <a:lnTo>
                    <a:pt x="950" y="677"/>
                  </a:lnTo>
                  <a:lnTo>
                    <a:pt x="958" y="664"/>
                  </a:lnTo>
                  <a:lnTo>
                    <a:pt x="969" y="654"/>
                  </a:lnTo>
                  <a:lnTo>
                    <a:pt x="981" y="644"/>
                  </a:lnTo>
                  <a:lnTo>
                    <a:pt x="996" y="589"/>
                  </a:lnTo>
                  <a:lnTo>
                    <a:pt x="997" y="604"/>
                  </a:lnTo>
                  <a:lnTo>
                    <a:pt x="993" y="622"/>
                  </a:lnTo>
                  <a:lnTo>
                    <a:pt x="996" y="640"/>
                  </a:lnTo>
                  <a:lnTo>
                    <a:pt x="1012" y="652"/>
                  </a:lnTo>
                  <a:lnTo>
                    <a:pt x="1044" y="654"/>
                  </a:lnTo>
                  <a:lnTo>
                    <a:pt x="1014" y="694"/>
                  </a:lnTo>
                  <a:lnTo>
                    <a:pt x="1004" y="693"/>
                  </a:lnTo>
                  <a:lnTo>
                    <a:pt x="994" y="693"/>
                  </a:lnTo>
                  <a:lnTo>
                    <a:pt x="985" y="695"/>
                  </a:lnTo>
                  <a:lnTo>
                    <a:pt x="975" y="697"/>
                  </a:lnTo>
                  <a:lnTo>
                    <a:pt x="966" y="702"/>
                  </a:lnTo>
                  <a:lnTo>
                    <a:pt x="958" y="708"/>
                  </a:lnTo>
                  <a:lnTo>
                    <a:pt x="952" y="715"/>
                  </a:lnTo>
                  <a:lnTo>
                    <a:pt x="947" y="724"/>
                  </a:lnTo>
                  <a:lnTo>
                    <a:pt x="941" y="735"/>
                  </a:lnTo>
                  <a:lnTo>
                    <a:pt x="934" y="746"/>
                  </a:lnTo>
                  <a:lnTo>
                    <a:pt x="927" y="757"/>
                  </a:lnTo>
                  <a:lnTo>
                    <a:pt x="915" y="761"/>
                  </a:lnTo>
                  <a:lnTo>
                    <a:pt x="899" y="762"/>
                  </a:lnTo>
                  <a:lnTo>
                    <a:pt x="883" y="762"/>
                  </a:lnTo>
                  <a:lnTo>
                    <a:pt x="866" y="764"/>
                  </a:lnTo>
                  <a:lnTo>
                    <a:pt x="849" y="766"/>
                  </a:lnTo>
                  <a:lnTo>
                    <a:pt x="834" y="770"/>
                  </a:lnTo>
                  <a:lnTo>
                    <a:pt x="819" y="778"/>
                  </a:lnTo>
                  <a:lnTo>
                    <a:pt x="808" y="790"/>
                  </a:lnTo>
                  <a:lnTo>
                    <a:pt x="800" y="805"/>
                  </a:lnTo>
                  <a:lnTo>
                    <a:pt x="795" y="824"/>
                  </a:lnTo>
                  <a:lnTo>
                    <a:pt x="795" y="845"/>
                  </a:lnTo>
                  <a:lnTo>
                    <a:pt x="793" y="864"/>
                  </a:lnTo>
                  <a:lnTo>
                    <a:pt x="784" y="881"/>
                  </a:lnTo>
                  <a:lnTo>
                    <a:pt x="785" y="899"/>
                  </a:lnTo>
                  <a:lnTo>
                    <a:pt x="791" y="915"/>
                  </a:lnTo>
                  <a:lnTo>
                    <a:pt x="801" y="930"/>
                  </a:lnTo>
                  <a:lnTo>
                    <a:pt x="812" y="944"/>
                  </a:lnTo>
                  <a:lnTo>
                    <a:pt x="804" y="948"/>
                  </a:lnTo>
                  <a:lnTo>
                    <a:pt x="797" y="951"/>
                  </a:lnTo>
                  <a:lnTo>
                    <a:pt x="789" y="953"/>
                  </a:lnTo>
                  <a:lnTo>
                    <a:pt x="780" y="955"/>
                  </a:lnTo>
                  <a:lnTo>
                    <a:pt x="779" y="935"/>
                  </a:lnTo>
                  <a:lnTo>
                    <a:pt x="776" y="915"/>
                  </a:lnTo>
                  <a:lnTo>
                    <a:pt x="773" y="896"/>
                  </a:lnTo>
                  <a:lnTo>
                    <a:pt x="768" y="878"/>
                  </a:lnTo>
                  <a:lnTo>
                    <a:pt x="760" y="859"/>
                  </a:lnTo>
                  <a:lnTo>
                    <a:pt x="751" y="841"/>
                  </a:lnTo>
                  <a:lnTo>
                    <a:pt x="741" y="824"/>
                  </a:lnTo>
                  <a:lnTo>
                    <a:pt x="728" y="808"/>
                  </a:lnTo>
                  <a:lnTo>
                    <a:pt x="711" y="798"/>
                  </a:lnTo>
                  <a:lnTo>
                    <a:pt x="695" y="786"/>
                  </a:lnTo>
                  <a:lnTo>
                    <a:pt x="678" y="776"/>
                  </a:lnTo>
                  <a:lnTo>
                    <a:pt x="660" y="766"/>
                  </a:lnTo>
                  <a:lnTo>
                    <a:pt x="641" y="758"/>
                  </a:lnTo>
                  <a:lnTo>
                    <a:pt x="623" y="754"/>
                  </a:lnTo>
                  <a:lnTo>
                    <a:pt x="602" y="756"/>
                  </a:lnTo>
                  <a:lnTo>
                    <a:pt x="581" y="762"/>
                  </a:lnTo>
                  <a:lnTo>
                    <a:pt x="573" y="767"/>
                  </a:lnTo>
                  <a:lnTo>
                    <a:pt x="565" y="774"/>
                  </a:lnTo>
                  <a:lnTo>
                    <a:pt x="559" y="783"/>
                  </a:lnTo>
                  <a:lnTo>
                    <a:pt x="556" y="792"/>
                  </a:lnTo>
                  <a:lnTo>
                    <a:pt x="547" y="801"/>
                  </a:lnTo>
                  <a:lnTo>
                    <a:pt x="538" y="811"/>
                  </a:lnTo>
                  <a:lnTo>
                    <a:pt x="530" y="822"/>
                  </a:lnTo>
                  <a:lnTo>
                    <a:pt x="521" y="832"/>
                  </a:lnTo>
                  <a:lnTo>
                    <a:pt x="515" y="843"/>
                  </a:lnTo>
                  <a:lnTo>
                    <a:pt x="509" y="855"/>
                  </a:lnTo>
                  <a:lnTo>
                    <a:pt x="507" y="867"/>
                  </a:lnTo>
                  <a:lnTo>
                    <a:pt x="505" y="880"/>
                  </a:lnTo>
                  <a:lnTo>
                    <a:pt x="523" y="897"/>
                  </a:lnTo>
                  <a:lnTo>
                    <a:pt x="529" y="920"/>
                  </a:lnTo>
                  <a:lnTo>
                    <a:pt x="531" y="944"/>
                  </a:lnTo>
                  <a:lnTo>
                    <a:pt x="541" y="965"/>
                  </a:lnTo>
                  <a:lnTo>
                    <a:pt x="547" y="971"/>
                  </a:lnTo>
                  <a:lnTo>
                    <a:pt x="553" y="976"/>
                  </a:lnTo>
                  <a:lnTo>
                    <a:pt x="561" y="979"/>
                  </a:lnTo>
                  <a:lnTo>
                    <a:pt x="568" y="981"/>
                  </a:lnTo>
                  <a:lnTo>
                    <a:pt x="576" y="984"/>
                  </a:lnTo>
                  <a:lnTo>
                    <a:pt x="584" y="985"/>
                  </a:lnTo>
                  <a:lnTo>
                    <a:pt x="592" y="986"/>
                  </a:lnTo>
                  <a:lnTo>
                    <a:pt x="600" y="987"/>
                  </a:lnTo>
                  <a:lnTo>
                    <a:pt x="587" y="994"/>
                  </a:lnTo>
                  <a:lnTo>
                    <a:pt x="575" y="1001"/>
                  </a:lnTo>
                  <a:lnTo>
                    <a:pt x="563" y="1006"/>
                  </a:lnTo>
                  <a:lnTo>
                    <a:pt x="551" y="1013"/>
                  </a:lnTo>
                  <a:lnTo>
                    <a:pt x="538" y="1019"/>
                  </a:lnTo>
                  <a:lnTo>
                    <a:pt x="526" y="1025"/>
                  </a:lnTo>
                  <a:lnTo>
                    <a:pt x="514" y="1030"/>
                  </a:lnTo>
                  <a:lnTo>
                    <a:pt x="502" y="1036"/>
                  </a:lnTo>
                  <a:lnTo>
                    <a:pt x="488" y="1042"/>
                  </a:lnTo>
                  <a:lnTo>
                    <a:pt x="476" y="1046"/>
                  </a:lnTo>
                  <a:lnTo>
                    <a:pt x="462" y="1052"/>
                  </a:lnTo>
                  <a:lnTo>
                    <a:pt x="450" y="1058"/>
                  </a:lnTo>
                  <a:lnTo>
                    <a:pt x="437" y="1062"/>
                  </a:lnTo>
                  <a:lnTo>
                    <a:pt x="424" y="1068"/>
                  </a:lnTo>
                  <a:lnTo>
                    <a:pt x="411" y="1073"/>
                  </a:lnTo>
                  <a:lnTo>
                    <a:pt x="399" y="1078"/>
                  </a:lnTo>
                  <a:lnTo>
                    <a:pt x="388" y="1079"/>
                  </a:lnTo>
                  <a:lnTo>
                    <a:pt x="377" y="1082"/>
                  </a:lnTo>
                  <a:lnTo>
                    <a:pt x="364" y="1083"/>
                  </a:lnTo>
                  <a:lnTo>
                    <a:pt x="353" y="1084"/>
                  </a:lnTo>
                  <a:lnTo>
                    <a:pt x="341" y="1086"/>
                  </a:lnTo>
                  <a:lnTo>
                    <a:pt x="330" y="1087"/>
                  </a:lnTo>
                  <a:lnTo>
                    <a:pt x="319" y="1087"/>
                  </a:lnTo>
                  <a:lnTo>
                    <a:pt x="309" y="1088"/>
                  </a:lnTo>
                  <a:lnTo>
                    <a:pt x="303" y="1083"/>
                  </a:lnTo>
                  <a:lnTo>
                    <a:pt x="296" y="1079"/>
                  </a:lnTo>
                  <a:lnTo>
                    <a:pt x="287" y="1076"/>
                  </a:lnTo>
                  <a:lnTo>
                    <a:pt x="279" y="1075"/>
                  </a:lnTo>
                  <a:lnTo>
                    <a:pt x="274" y="1068"/>
                  </a:lnTo>
                  <a:lnTo>
                    <a:pt x="268" y="1063"/>
                  </a:lnTo>
                  <a:lnTo>
                    <a:pt x="260" y="1059"/>
                  </a:lnTo>
                  <a:lnTo>
                    <a:pt x="253" y="1057"/>
                  </a:lnTo>
                  <a:lnTo>
                    <a:pt x="244" y="1054"/>
                  </a:lnTo>
                  <a:lnTo>
                    <a:pt x="236" y="1054"/>
                  </a:lnTo>
                  <a:lnTo>
                    <a:pt x="227" y="1055"/>
                  </a:lnTo>
                  <a:lnTo>
                    <a:pt x="218" y="1057"/>
                  </a:lnTo>
                  <a:lnTo>
                    <a:pt x="212" y="1059"/>
                  </a:lnTo>
                  <a:lnTo>
                    <a:pt x="206" y="1061"/>
                  </a:lnTo>
                  <a:lnTo>
                    <a:pt x="200" y="1065"/>
                  </a:lnTo>
                  <a:lnTo>
                    <a:pt x="195" y="1069"/>
                  </a:lnTo>
                  <a:lnTo>
                    <a:pt x="189" y="1074"/>
                  </a:lnTo>
                  <a:lnTo>
                    <a:pt x="185" y="1078"/>
                  </a:lnTo>
                  <a:lnTo>
                    <a:pt x="182" y="1083"/>
                  </a:lnTo>
                  <a:lnTo>
                    <a:pt x="178" y="1088"/>
                  </a:lnTo>
                  <a:lnTo>
                    <a:pt x="104" y="1117"/>
                  </a:lnTo>
                  <a:lnTo>
                    <a:pt x="90" y="1109"/>
                  </a:lnTo>
                  <a:lnTo>
                    <a:pt x="77" y="1098"/>
                  </a:lnTo>
                  <a:lnTo>
                    <a:pt x="68" y="1086"/>
                  </a:lnTo>
                  <a:lnTo>
                    <a:pt x="58" y="1073"/>
                  </a:lnTo>
                  <a:lnTo>
                    <a:pt x="48" y="1059"/>
                  </a:lnTo>
                  <a:lnTo>
                    <a:pt x="38" y="1045"/>
                  </a:lnTo>
                  <a:lnTo>
                    <a:pt x="27" y="1033"/>
                  </a:lnTo>
                  <a:lnTo>
                    <a:pt x="14" y="1021"/>
                  </a:lnTo>
                  <a:lnTo>
                    <a:pt x="21" y="1009"/>
                  </a:lnTo>
                  <a:lnTo>
                    <a:pt x="27" y="996"/>
                  </a:lnTo>
                  <a:lnTo>
                    <a:pt x="31" y="981"/>
                  </a:lnTo>
                  <a:lnTo>
                    <a:pt x="33" y="968"/>
                  </a:lnTo>
                  <a:lnTo>
                    <a:pt x="37" y="953"/>
                  </a:lnTo>
                  <a:lnTo>
                    <a:pt x="42" y="939"/>
                  </a:lnTo>
                  <a:lnTo>
                    <a:pt x="49" y="925"/>
                  </a:lnTo>
                  <a:lnTo>
                    <a:pt x="59" y="914"/>
                  </a:lnTo>
                  <a:lnTo>
                    <a:pt x="62" y="904"/>
                  </a:lnTo>
                  <a:lnTo>
                    <a:pt x="60" y="894"/>
                  </a:lnTo>
                  <a:lnTo>
                    <a:pt x="54" y="884"/>
                  </a:lnTo>
                  <a:lnTo>
                    <a:pt x="43" y="880"/>
                  </a:lnTo>
                  <a:lnTo>
                    <a:pt x="33" y="875"/>
                  </a:lnTo>
                  <a:lnTo>
                    <a:pt x="25" y="870"/>
                  </a:lnTo>
                  <a:lnTo>
                    <a:pt x="19" y="863"/>
                  </a:lnTo>
                  <a:lnTo>
                    <a:pt x="16" y="853"/>
                  </a:lnTo>
                  <a:lnTo>
                    <a:pt x="26" y="843"/>
                  </a:lnTo>
                  <a:lnTo>
                    <a:pt x="36" y="833"/>
                  </a:lnTo>
                  <a:lnTo>
                    <a:pt x="44" y="823"/>
                  </a:lnTo>
                  <a:lnTo>
                    <a:pt x="52" y="811"/>
                  </a:lnTo>
                  <a:lnTo>
                    <a:pt x="58" y="801"/>
                  </a:lnTo>
                  <a:lnTo>
                    <a:pt x="60" y="789"/>
                  </a:lnTo>
                  <a:lnTo>
                    <a:pt x="60" y="777"/>
                  </a:lnTo>
                  <a:lnTo>
                    <a:pt x="57" y="765"/>
                  </a:lnTo>
                  <a:lnTo>
                    <a:pt x="52" y="760"/>
                  </a:lnTo>
                  <a:lnTo>
                    <a:pt x="47" y="757"/>
                  </a:lnTo>
                  <a:lnTo>
                    <a:pt x="42" y="753"/>
                  </a:lnTo>
                  <a:lnTo>
                    <a:pt x="36" y="752"/>
                  </a:lnTo>
                  <a:lnTo>
                    <a:pt x="30" y="752"/>
                  </a:lnTo>
                  <a:lnTo>
                    <a:pt x="24" y="753"/>
                  </a:lnTo>
                  <a:lnTo>
                    <a:pt x="17" y="754"/>
                  </a:lnTo>
                  <a:lnTo>
                    <a:pt x="11" y="757"/>
                  </a:lnTo>
                  <a:lnTo>
                    <a:pt x="0" y="762"/>
                  </a:lnTo>
                  <a:lnTo>
                    <a:pt x="3" y="753"/>
                  </a:lnTo>
                  <a:lnTo>
                    <a:pt x="10" y="742"/>
                  </a:lnTo>
                  <a:lnTo>
                    <a:pt x="20" y="732"/>
                  </a:lnTo>
                  <a:lnTo>
                    <a:pt x="33" y="725"/>
                  </a:lnTo>
                  <a:lnTo>
                    <a:pt x="47" y="724"/>
                  </a:lnTo>
                  <a:lnTo>
                    <a:pt x="62" y="723"/>
                  </a:lnTo>
                  <a:lnTo>
                    <a:pt x="76" y="720"/>
                  </a:lnTo>
                  <a:lnTo>
                    <a:pt x="90" y="718"/>
                  </a:lnTo>
                  <a:lnTo>
                    <a:pt x="102" y="713"/>
                  </a:lnTo>
                  <a:lnTo>
                    <a:pt x="114" y="708"/>
                  </a:lnTo>
                  <a:lnTo>
                    <a:pt x="123" y="697"/>
                  </a:lnTo>
                  <a:lnTo>
                    <a:pt x="130" y="685"/>
                  </a:lnTo>
                  <a:lnTo>
                    <a:pt x="133" y="678"/>
                  </a:lnTo>
                  <a:lnTo>
                    <a:pt x="135" y="670"/>
                  </a:lnTo>
                  <a:lnTo>
                    <a:pt x="138" y="663"/>
                  </a:lnTo>
                  <a:lnTo>
                    <a:pt x="141" y="656"/>
                  </a:lnTo>
                  <a:lnTo>
                    <a:pt x="146" y="650"/>
                  </a:lnTo>
                  <a:lnTo>
                    <a:pt x="152" y="644"/>
                  </a:lnTo>
                  <a:lnTo>
                    <a:pt x="158" y="639"/>
                  </a:lnTo>
                  <a:lnTo>
                    <a:pt x="167" y="636"/>
                  </a:lnTo>
                  <a:lnTo>
                    <a:pt x="178" y="637"/>
                  </a:lnTo>
                  <a:lnTo>
                    <a:pt x="189" y="637"/>
                  </a:lnTo>
                  <a:lnTo>
                    <a:pt x="200" y="636"/>
                  </a:lnTo>
                  <a:lnTo>
                    <a:pt x="210" y="632"/>
                  </a:lnTo>
                  <a:lnTo>
                    <a:pt x="220" y="629"/>
                  </a:lnTo>
                  <a:lnTo>
                    <a:pt x="230" y="622"/>
                  </a:lnTo>
                  <a:lnTo>
                    <a:pt x="238" y="615"/>
                  </a:lnTo>
                  <a:lnTo>
                    <a:pt x="245" y="606"/>
                  </a:lnTo>
                  <a:lnTo>
                    <a:pt x="255" y="605"/>
                  </a:lnTo>
                  <a:lnTo>
                    <a:pt x="261" y="609"/>
                  </a:lnTo>
                  <a:lnTo>
                    <a:pt x="268" y="613"/>
                  </a:lnTo>
                  <a:lnTo>
                    <a:pt x="272" y="619"/>
                  </a:lnTo>
                  <a:lnTo>
                    <a:pt x="277" y="626"/>
                  </a:lnTo>
                  <a:lnTo>
                    <a:pt x="282" y="631"/>
                  </a:lnTo>
                  <a:lnTo>
                    <a:pt x="288" y="635"/>
                  </a:lnTo>
                  <a:lnTo>
                    <a:pt x="297" y="636"/>
                  </a:lnTo>
                  <a:lnTo>
                    <a:pt x="303" y="638"/>
                  </a:lnTo>
                  <a:lnTo>
                    <a:pt x="308" y="638"/>
                  </a:lnTo>
                  <a:lnTo>
                    <a:pt x="314" y="637"/>
                  </a:lnTo>
                  <a:lnTo>
                    <a:pt x="319" y="635"/>
                  </a:lnTo>
                  <a:lnTo>
                    <a:pt x="324" y="631"/>
                  </a:lnTo>
                  <a:lnTo>
                    <a:pt x="328" y="628"/>
                  </a:lnTo>
                  <a:lnTo>
                    <a:pt x="331" y="623"/>
                  </a:lnTo>
                  <a:lnTo>
                    <a:pt x="335" y="619"/>
                  </a:lnTo>
                  <a:lnTo>
                    <a:pt x="334" y="611"/>
                  </a:lnTo>
                  <a:lnTo>
                    <a:pt x="331" y="604"/>
                  </a:lnTo>
                  <a:lnTo>
                    <a:pt x="328" y="597"/>
                  </a:lnTo>
                  <a:lnTo>
                    <a:pt x="324" y="591"/>
                  </a:lnTo>
                  <a:lnTo>
                    <a:pt x="318" y="585"/>
                  </a:lnTo>
                  <a:lnTo>
                    <a:pt x="312" y="580"/>
                  </a:lnTo>
                  <a:lnTo>
                    <a:pt x="306" y="575"/>
                  </a:lnTo>
                  <a:lnTo>
                    <a:pt x="298" y="571"/>
                  </a:lnTo>
                  <a:lnTo>
                    <a:pt x="298" y="563"/>
                  </a:lnTo>
                  <a:lnTo>
                    <a:pt x="303" y="554"/>
                  </a:lnTo>
                  <a:lnTo>
                    <a:pt x="306" y="545"/>
                  </a:lnTo>
                  <a:lnTo>
                    <a:pt x="303" y="536"/>
                  </a:lnTo>
                  <a:lnTo>
                    <a:pt x="296" y="526"/>
                  </a:lnTo>
                  <a:lnTo>
                    <a:pt x="287" y="521"/>
                  </a:lnTo>
                  <a:lnTo>
                    <a:pt x="276" y="517"/>
                  </a:lnTo>
                  <a:lnTo>
                    <a:pt x="266" y="515"/>
                  </a:lnTo>
                  <a:lnTo>
                    <a:pt x="255" y="513"/>
                  </a:lnTo>
                  <a:lnTo>
                    <a:pt x="245" y="509"/>
                  </a:lnTo>
                  <a:lnTo>
                    <a:pt x="237" y="504"/>
                  </a:lnTo>
                  <a:lnTo>
                    <a:pt x="231" y="495"/>
                  </a:lnTo>
                  <a:lnTo>
                    <a:pt x="222" y="477"/>
                  </a:lnTo>
                  <a:lnTo>
                    <a:pt x="215" y="460"/>
                  </a:lnTo>
                  <a:lnTo>
                    <a:pt x="207" y="443"/>
                  </a:lnTo>
                  <a:lnTo>
                    <a:pt x="200" y="426"/>
                  </a:lnTo>
                  <a:lnTo>
                    <a:pt x="190" y="410"/>
                  </a:lnTo>
                  <a:lnTo>
                    <a:pt x="180" y="395"/>
                  </a:lnTo>
                  <a:lnTo>
                    <a:pt x="167" y="382"/>
                  </a:lnTo>
                  <a:lnTo>
                    <a:pt x="151" y="369"/>
                  </a:lnTo>
                  <a:lnTo>
                    <a:pt x="145" y="368"/>
                  </a:lnTo>
                  <a:lnTo>
                    <a:pt x="139" y="368"/>
                  </a:lnTo>
                  <a:lnTo>
                    <a:pt x="134" y="369"/>
                  </a:lnTo>
                  <a:lnTo>
                    <a:pt x="128" y="371"/>
                  </a:lnTo>
                  <a:lnTo>
                    <a:pt x="124" y="374"/>
                  </a:lnTo>
                  <a:lnTo>
                    <a:pt x="119" y="377"/>
                  </a:lnTo>
                  <a:lnTo>
                    <a:pt x="116" y="381"/>
                  </a:lnTo>
                  <a:lnTo>
                    <a:pt x="112" y="385"/>
                  </a:lnTo>
                  <a:lnTo>
                    <a:pt x="108" y="402"/>
                  </a:lnTo>
                  <a:lnTo>
                    <a:pt x="106" y="419"/>
                  </a:lnTo>
                  <a:lnTo>
                    <a:pt x="102" y="435"/>
                  </a:lnTo>
                  <a:lnTo>
                    <a:pt x="92" y="450"/>
                  </a:lnTo>
                  <a:lnTo>
                    <a:pt x="84" y="450"/>
                  </a:lnTo>
                  <a:lnTo>
                    <a:pt x="76" y="454"/>
                  </a:lnTo>
                  <a:lnTo>
                    <a:pt x="69" y="459"/>
                  </a:lnTo>
                  <a:lnTo>
                    <a:pt x="59" y="465"/>
                  </a:lnTo>
                  <a:lnTo>
                    <a:pt x="63" y="444"/>
                  </a:lnTo>
                  <a:lnTo>
                    <a:pt x="62" y="424"/>
                  </a:lnTo>
                  <a:lnTo>
                    <a:pt x="53" y="404"/>
                  </a:lnTo>
                  <a:lnTo>
                    <a:pt x="41" y="387"/>
                  </a:lnTo>
                  <a:lnTo>
                    <a:pt x="44" y="378"/>
                  </a:lnTo>
                  <a:lnTo>
                    <a:pt x="49" y="368"/>
                  </a:lnTo>
                  <a:lnTo>
                    <a:pt x="54" y="359"/>
                  </a:lnTo>
                  <a:lnTo>
                    <a:pt x="62" y="350"/>
                  </a:lnTo>
                  <a:lnTo>
                    <a:pt x="69" y="342"/>
                  </a:lnTo>
                  <a:lnTo>
                    <a:pt x="79" y="335"/>
                  </a:lnTo>
                  <a:lnTo>
                    <a:pt x="89" y="330"/>
                  </a:lnTo>
                  <a:lnTo>
                    <a:pt x="100" y="327"/>
                  </a:lnTo>
                  <a:lnTo>
                    <a:pt x="112" y="328"/>
                  </a:lnTo>
                  <a:lnTo>
                    <a:pt x="125" y="330"/>
                  </a:lnTo>
                  <a:lnTo>
                    <a:pt x="138" y="332"/>
                  </a:lnTo>
                  <a:lnTo>
                    <a:pt x="150" y="332"/>
                  </a:lnTo>
                  <a:lnTo>
                    <a:pt x="161" y="330"/>
                  </a:lnTo>
                  <a:lnTo>
                    <a:pt x="172" y="326"/>
                  </a:lnTo>
                  <a:lnTo>
                    <a:pt x="182" y="318"/>
                  </a:lnTo>
                  <a:lnTo>
                    <a:pt x="189" y="306"/>
                  </a:lnTo>
                  <a:lnTo>
                    <a:pt x="189" y="290"/>
                  </a:lnTo>
                  <a:lnTo>
                    <a:pt x="192" y="275"/>
                  </a:lnTo>
                  <a:lnTo>
                    <a:pt x="196" y="261"/>
                  </a:lnTo>
                  <a:lnTo>
                    <a:pt x="203" y="246"/>
                  </a:lnTo>
                  <a:lnTo>
                    <a:pt x="209" y="232"/>
                  </a:lnTo>
                  <a:lnTo>
                    <a:pt x="214" y="219"/>
                  </a:lnTo>
                  <a:lnTo>
                    <a:pt x="216" y="204"/>
                  </a:lnTo>
                  <a:lnTo>
                    <a:pt x="216" y="188"/>
                  </a:lnTo>
                  <a:lnTo>
                    <a:pt x="210" y="178"/>
                  </a:lnTo>
                  <a:lnTo>
                    <a:pt x="201" y="173"/>
                  </a:lnTo>
                  <a:lnTo>
                    <a:pt x="192" y="172"/>
                  </a:lnTo>
                  <a:lnTo>
                    <a:pt x="182" y="172"/>
                  </a:lnTo>
                  <a:lnTo>
                    <a:pt x="173" y="173"/>
                  </a:lnTo>
                  <a:lnTo>
                    <a:pt x="165" y="171"/>
                  </a:lnTo>
                  <a:lnTo>
                    <a:pt x="158" y="166"/>
                  </a:lnTo>
                  <a:lnTo>
                    <a:pt x="155" y="156"/>
                  </a:lnTo>
                  <a:lnTo>
                    <a:pt x="150" y="151"/>
                  </a:lnTo>
                  <a:lnTo>
                    <a:pt x="145" y="148"/>
                  </a:lnTo>
                  <a:lnTo>
                    <a:pt x="139" y="146"/>
                  </a:lnTo>
                  <a:lnTo>
                    <a:pt x="133" y="145"/>
                  </a:lnTo>
                  <a:lnTo>
                    <a:pt x="125" y="143"/>
                  </a:lnTo>
                  <a:lnTo>
                    <a:pt x="118" y="143"/>
                  </a:lnTo>
                  <a:lnTo>
                    <a:pt x="112" y="143"/>
                  </a:lnTo>
                  <a:lnTo>
                    <a:pt x="104" y="143"/>
                  </a:lnTo>
                  <a:lnTo>
                    <a:pt x="104" y="125"/>
                  </a:lnTo>
                  <a:lnTo>
                    <a:pt x="109" y="109"/>
                  </a:lnTo>
                  <a:lnTo>
                    <a:pt x="112" y="93"/>
                  </a:lnTo>
                  <a:lnTo>
                    <a:pt x="106" y="77"/>
                  </a:lnTo>
                  <a:lnTo>
                    <a:pt x="100" y="69"/>
                  </a:lnTo>
                  <a:lnTo>
                    <a:pt x="91" y="62"/>
                  </a:lnTo>
                  <a:lnTo>
                    <a:pt x="82" y="57"/>
                  </a:lnTo>
                  <a:lnTo>
                    <a:pt x="74" y="51"/>
                  </a:lnTo>
                  <a:lnTo>
                    <a:pt x="65" y="47"/>
                  </a:lnTo>
                  <a:lnTo>
                    <a:pt x="57" y="41"/>
                  </a:lnTo>
                  <a:lnTo>
                    <a:pt x="49" y="35"/>
                  </a:lnTo>
                  <a:lnTo>
                    <a:pt x="43" y="28"/>
                  </a:lnTo>
                  <a:lnTo>
                    <a:pt x="54" y="25"/>
                  </a:lnTo>
                  <a:lnTo>
                    <a:pt x="65" y="21"/>
                  </a:lnTo>
                  <a:lnTo>
                    <a:pt x="76" y="17"/>
                  </a:lnTo>
                  <a:lnTo>
                    <a:pt x="87" y="13"/>
                  </a:lnTo>
                  <a:lnTo>
                    <a:pt x="98" y="9"/>
                  </a:lnTo>
                  <a:lnTo>
                    <a:pt x="109" y="5"/>
                  </a:lnTo>
                  <a:lnTo>
                    <a:pt x="120" y="2"/>
                  </a:lnTo>
                  <a:lnTo>
                    <a:pt x="133" y="0"/>
                  </a:lnTo>
                  <a:lnTo>
                    <a:pt x="139" y="11"/>
                  </a:lnTo>
                  <a:lnTo>
                    <a:pt x="145" y="24"/>
                  </a:lnTo>
                  <a:lnTo>
                    <a:pt x="154" y="37"/>
                  </a:lnTo>
                  <a:lnTo>
                    <a:pt x="162" y="49"/>
                  </a:lnTo>
                  <a:lnTo>
                    <a:pt x="173" y="60"/>
                  </a:lnTo>
                  <a:lnTo>
                    <a:pt x="185" y="69"/>
                  </a:lnTo>
                  <a:lnTo>
                    <a:pt x="200" y="76"/>
                  </a:lnTo>
                  <a:lnTo>
                    <a:pt x="216" y="78"/>
                  </a:lnTo>
                  <a:close/>
                </a:path>
              </a:pathLst>
            </a:custGeom>
            <a:solidFill>
              <a:srgbClr val="B7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4"/>
            <p:cNvSpPr>
              <a:spLocks/>
            </p:cNvSpPr>
            <p:nvPr/>
          </p:nvSpPr>
          <p:spPr bwMode="auto">
            <a:xfrm>
              <a:off x="503" y="2460"/>
              <a:ext cx="707" cy="849"/>
            </a:xfrm>
            <a:custGeom>
              <a:avLst/>
              <a:gdLst>
                <a:gd name="T0" fmla="*/ 457 w 707"/>
                <a:gd name="T1" fmla="*/ 23 h 849"/>
                <a:gd name="T2" fmla="*/ 485 w 707"/>
                <a:gd name="T3" fmla="*/ 46 h 849"/>
                <a:gd name="T4" fmla="*/ 479 w 707"/>
                <a:gd name="T5" fmla="*/ 108 h 849"/>
                <a:gd name="T6" fmla="*/ 521 w 707"/>
                <a:gd name="T7" fmla="*/ 127 h 849"/>
                <a:gd name="T8" fmla="*/ 540 w 707"/>
                <a:gd name="T9" fmla="*/ 144 h 849"/>
                <a:gd name="T10" fmla="*/ 570 w 707"/>
                <a:gd name="T11" fmla="*/ 157 h 849"/>
                <a:gd name="T12" fmla="*/ 576 w 707"/>
                <a:gd name="T13" fmla="*/ 201 h 849"/>
                <a:gd name="T14" fmla="*/ 528 w 707"/>
                <a:gd name="T15" fmla="*/ 269 h 849"/>
                <a:gd name="T16" fmla="*/ 458 w 707"/>
                <a:gd name="T17" fmla="*/ 278 h 849"/>
                <a:gd name="T18" fmla="*/ 421 w 707"/>
                <a:gd name="T19" fmla="*/ 320 h 849"/>
                <a:gd name="T20" fmla="*/ 435 w 707"/>
                <a:gd name="T21" fmla="*/ 376 h 849"/>
                <a:gd name="T22" fmla="*/ 442 w 707"/>
                <a:gd name="T23" fmla="*/ 446 h 849"/>
                <a:gd name="T24" fmla="*/ 483 w 707"/>
                <a:gd name="T25" fmla="*/ 440 h 849"/>
                <a:gd name="T26" fmla="*/ 522 w 707"/>
                <a:gd name="T27" fmla="*/ 413 h 849"/>
                <a:gd name="T28" fmla="*/ 561 w 707"/>
                <a:gd name="T29" fmla="*/ 364 h 849"/>
                <a:gd name="T30" fmla="*/ 595 w 707"/>
                <a:gd name="T31" fmla="*/ 436 h 849"/>
                <a:gd name="T32" fmla="*/ 675 w 707"/>
                <a:gd name="T33" fmla="*/ 499 h 849"/>
                <a:gd name="T34" fmla="*/ 671 w 707"/>
                <a:gd name="T35" fmla="*/ 540 h 849"/>
                <a:gd name="T36" fmla="*/ 702 w 707"/>
                <a:gd name="T37" fmla="*/ 558 h 849"/>
                <a:gd name="T38" fmla="*/ 686 w 707"/>
                <a:gd name="T39" fmla="*/ 568 h 849"/>
                <a:gd name="T40" fmla="*/ 657 w 707"/>
                <a:gd name="T41" fmla="*/ 544 h 849"/>
                <a:gd name="T42" fmla="*/ 615 w 707"/>
                <a:gd name="T43" fmla="*/ 556 h 849"/>
                <a:gd name="T44" fmla="*/ 575 w 707"/>
                <a:gd name="T45" fmla="*/ 572 h 849"/>
                <a:gd name="T46" fmla="*/ 534 w 707"/>
                <a:gd name="T47" fmla="*/ 584 h 849"/>
                <a:gd name="T48" fmla="*/ 505 w 707"/>
                <a:gd name="T49" fmla="*/ 635 h 849"/>
                <a:gd name="T50" fmla="*/ 454 w 707"/>
                <a:gd name="T51" fmla="*/ 660 h 849"/>
                <a:gd name="T52" fmla="*/ 409 w 707"/>
                <a:gd name="T53" fmla="*/ 671 h 849"/>
                <a:gd name="T54" fmla="*/ 376 w 707"/>
                <a:gd name="T55" fmla="*/ 705 h 849"/>
                <a:gd name="T56" fmla="*/ 354 w 707"/>
                <a:gd name="T57" fmla="*/ 749 h 849"/>
                <a:gd name="T58" fmla="*/ 350 w 707"/>
                <a:gd name="T59" fmla="*/ 760 h 849"/>
                <a:gd name="T60" fmla="*/ 323 w 707"/>
                <a:gd name="T61" fmla="*/ 747 h 849"/>
                <a:gd name="T62" fmla="*/ 305 w 707"/>
                <a:gd name="T63" fmla="*/ 690 h 849"/>
                <a:gd name="T64" fmla="*/ 257 w 707"/>
                <a:gd name="T65" fmla="*/ 665 h 849"/>
                <a:gd name="T66" fmla="*/ 218 w 707"/>
                <a:gd name="T67" fmla="*/ 639 h 849"/>
                <a:gd name="T68" fmla="*/ 165 w 707"/>
                <a:gd name="T69" fmla="*/ 628 h 849"/>
                <a:gd name="T70" fmla="*/ 120 w 707"/>
                <a:gd name="T71" fmla="*/ 677 h 849"/>
                <a:gd name="T72" fmla="*/ 154 w 707"/>
                <a:gd name="T73" fmla="*/ 729 h 849"/>
                <a:gd name="T74" fmla="*/ 166 w 707"/>
                <a:gd name="T75" fmla="*/ 779 h 849"/>
                <a:gd name="T76" fmla="*/ 201 w 707"/>
                <a:gd name="T77" fmla="*/ 819 h 849"/>
                <a:gd name="T78" fmla="*/ 159 w 707"/>
                <a:gd name="T79" fmla="*/ 834 h 849"/>
                <a:gd name="T80" fmla="*/ 115 w 707"/>
                <a:gd name="T81" fmla="*/ 793 h 849"/>
                <a:gd name="T82" fmla="*/ 95 w 707"/>
                <a:gd name="T83" fmla="*/ 758 h 849"/>
                <a:gd name="T84" fmla="*/ 71 w 707"/>
                <a:gd name="T85" fmla="*/ 711 h 849"/>
                <a:gd name="T86" fmla="*/ 62 w 707"/>
                <a:gd name="T87" fmla="*/ 558 h 849"/>
                <a:gd name="T88" fmla="*/ 5 w 707"/>
                <a:gd name="T89" fmla="*/ 468 h 849"/>
                <a:gd name="T90" fmla="*/ 24 w 707"/>
                <a:gd name="T91" fmla="*/ 415 h 849"/>
                <a:gd name="T92" fmla="*/ 58 w 707"/>
                <a:gd name="T93" fmla="*/ 399 h 849"/>
                <a:gd name="T94" fmla="*/ 105 w 707"/>
                <a:gd name="T95" fmla="*/ 360 h 849"/>
                <a:gd name="T96" fmla="*/ 122 w 707"/>
                <a:gd name="T97" fmla="*/ 270 h 849"/>
                <a:gd name="T98" fmla="*/ 207 w 707"/>
                <a:gd name="T99" fmla="*/ 229 h 849"/>
                <a:gd name="T100" fmla="*/ 256 w 707"/>
                <a:gd name="T101" fmla="*/ 108 h 849"/>
                <a:gd name="T102" fmla="*/ 268 w 707"/>
                <a:gd name="T103" fmla="*/ 83 h 849"/>
                <a:gd name="T104" fmla="*/ 371 w 707"/>
                <a:gd name="T105" fmla="*/ 19 h 849"/>
                <a:gd name="T106" fmla="*/ 429 w 707"/>
                <a:gd name="T107" fmla="*/ 16 h 8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07"/>
                <a:gd name="T163" fmla="*/ 0 h 849"/>
                <a:gd name="T164" fmla="*/ 707 w 707"/>
                <a:gd name="T165" fmla="*/ 849 h 8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07" h="849">
                  <a:moveTo>
                    <a:pt x="436" y="19"/>
                  </a:moveTo>
                  <a:lnTo>
                    <a:pt x="441" y="19"/>
                  </a:lnTo>
                  <a:lnTo>
                    <a:pt x="447" y="20"/>
                  </a:lnTo>
                  <a:lnTo>
                    <a:pt x="452" y="21"/>
                  </a:lnTo>
                  <a:lnTo>
                    <a:pt x="457" y="23"/>
                  </a:lnTo>
                  <a:lnTo>
                    <a:pt x="463" y="26"/>
                  </a:lnTo>
                  <a:lnTo>
                    <a:pt x="468" y="29"/>
                  </a:lnTo>
                  <a:lnTo>
                    <a:pt x="473" y="31"/>
                  </a:lnTo>
                  <a:lnTo>
                    <a:pt x="478" y="35"/>
                  </a:lnTo>
                  <a:lnTo>
                    <a:pt x="485" y="46"/>
                  </a:lnTo>
                  <a:lnTo>
                    <a:pt x="486" y="59"/>
                  </a:lnTo>
                  <a:lnTo>
                    <a:pt x="484" y="71"/>
                  </a:lnTo>
                  <a:lnTo>
                    <a:pt x="480" y="84"/>
                  </a:lnTo>
                  <a:lnTo>
                    <a:pt x="478" y="96"/>
                  </a:lnTo>
                  <a:lnTo>
                    <a:pt x="479" y="108"/>
                  </a:lnTo>
                  <a:lnTo>
                    <a:pt x="485" y="117"/>
                  </a:lnTo>
                  <a:lnTo>
                    <a:pt x="500" y="125"/>
                  </a:lnTo>
                  <a:lnTo>
                    <a:pt x="506" y="127"/>
                  </a:lnTo>
                  <a:lnTo>
                    <a:pt x="513" y="128"/>
                  </a:lnTo>
                  <a:lnTo>
                    <a:pt x="521" y="127"/>
                  </a:lnTo>
                  <a:lnTo>
                    <a:pt x="528" y="127"/>
                  </a:lnTo>
                  <a:lnTo>
                    <a:pt x="534" y="128"/>
                  </a:lnTo>
                  <a:lnTo>
                    <a:pt x="539" y="131"/>
                  </a:lnTo>
                  <a:lnTo>
                    <a:pt x="541" y="135"/>
                  </a:lnTo>
                  <a:lnTo>
                    <a:pt x="540" y="144"/>
                  </a:lnTo>
                  <a:lnTo>
                    <a:pt x="545" y="149"/>
                  </a:lnTo>
                  <a:lnTo>
                    <a:pt x="550" y="153"/>
                  </a:lnTo>
                  <a:lnTo>
                    <a:pt x="556" y="156"/>
                  </a:lnTo>
                  <a:lnTo>
                    <a:pt x="564" y="156"/>
                  </a:lnTo>
                  <a:lnTo>
                    <a:pt x="570" y="157"/>
                  </a:lnTo>
                  <a:lnTo>
                    <a:pt x="577" y="156"/>
                  </a:lnTo>
                  <a:lnTo>
                    <a:pt x="583" y="156"/>
                  </a:lnTo>
                  <a:lnTo>
                    <a:pt x="589" y="155"/>
                  </a:lnTo>
                  <a:lnTo>
                    <a:pt x="583" y="177"/>
                  </a:lnTo>
                  <a:lnTo>
                    <a:pt x="576" y="201"/>
                  </a:lnTo>
                  <a:lnTo>
                    <a:pt x="568" y="226"/>
                  </a:lnTo>
                  <a:lnTo>
                    <a:pt x="566" y="253"/>
                  </a:lnTo>
                  <a:lnTo>
                    <a:pt x="555" y="264"/>
                  </a:lnTo>
                  <a:lnTo>
                    <a:pt x="541" y="269"/>
                  </a:lnTo>
                  <a:lnTo>
                    <a:pt x="528" y="269"/>
                  </a:lnTo>
                  <a:lnTo>
                    <a:pt x="513" y="266"/>
                  </a:lnTo>
                  <a:lnTo>
                    <a:pt x="499" y="263"/>
                  </a:lnTo>
                  <a:lnTo>
                    <a:pt x="484" y="263"/>
                  </a:lnTo>
                  <a:lnTo>
                    <a:pt x="470" y="267"/>
                  </a:lnTo>
                  <a:lnTo>
                    <a:pt x="458" y="278"/>
                  </a:lnTo>
                  <a:lnTo>
                    <a:pt x="450" y="286"/>
                  </a:lnTo>
                  <a:lnTo>
                    <a:pt x="442" y="294"/>
                  </a:lnTo>
                  <a:lnTo>
                    <a:pt x="434" y="302"/>
                  </a:lnTo>
                  <a:lnTo>
                    <a:pt x="426" y="311"/>
                  </a:lnTo>
                  <a:lnTo>
                    <a:pt x="421" y="320"/>
                  </a:lnTo>
                  <a:lnTo>
                    <a:pt x="416" y="329"/>
                  </a:lnTo>
                  <a:lnTo>
                    <a:pt x="415" y="339"/>
                  </a:lnTo>
                  <a:lnTo>
                    <a:pt x="416" y="351"/>
                  </a:lnTo>
                  <a:lnTo>
                    <a:pt x="430" y="362"/>
                  </a:lnTo>
                  <a:lnTo>
                    <a:pt x="435" y="376"/>
                  </a:lnTo>
                  <a:lnTo>
                    <a:pt x="436" y="391"/>
                  </a:lnTo>
                  <a:lnTo>
                    <a:pt x="434" y="405"/>
                  </a:lnTo>
                  <a:lnTo>
                    <a:pt x="432" y="420"/>
                  </a:lnTo>
                  <a:lnTo>
                    <a:pt x="435" y="434"/>
                  </a:lnTo>
                  <a:lnTo>
                    <a:pt x="442" y="446"/>
                  </a:lnTo>
                  <a:lnTo>
                    <a:pt x="458" y="456"/>
                  </a:lnTo>
                  <a:lnTo>
                    <a:pt x="465" y="453"/>
                  </a:lnTo>
                  <a:lnTo>
                    <a:pt x="472" y="450"/>
                  </a:lnTo>
                  <a:lnTo>
                    <a:pt x="478" y="445"/>
                  </a:lnTo>
                  <a:lnTo>
                    <a:pt x="483" y="440"/>
                  </a:lnTo>
                  <a:lnTo>
                    <a:pt x="488" y="435"/>
                  </a:lnTo>
                  <a:lnTo>
                    <a:pt x="492" y="432"/>
                  </a:lnTo>
                  <a:lnTo>
                    <a:pt x="500" y="430"/>
                  </a:lnTo>
                  <a:lnTo>
                    <a:pt x="510" y="432"/>
                  </a:lnTo>
                  <a:lnTo>
                    <a:pt x="522" y="413"/>
                  </a:lnTo>
                  <a:lnTo>
                    <a:pt x="528" y="392"/>
                  </a:lnTo>
                  <a:lnTo>
                    <a:pt x="534" y="371"/>
                  </a:lnTo>
                  <a:lnTo>
                    <a:pt x="545" y="353"/>
                  </a:lnTo>
                  <a:lnTo>
                    <a:pt x="554" y="358"/>
                  </a:lnTo>
                  <a:lnTo>
                    <a:pt x="561" y="364"/>
                  </a:lnTo>
                  <a:lnTo>
                    <a:pt x="567" y="371"/>
                  </a:lnTo>
                  <a:lnTo>
                    <a:pt x="572" y="379"/>
                  </a:lnTo>
                  <a:lnTo>
                    <a:pt x="579" y="397"/>
                  </a:lnTo>
                  <a:lnTo>
                    <a:pt x="587" y="417"/>
                  </a:lnTo>
                  <a:lnTo>
                    <a:pt x="595" y="436"/>
                  </a:lnTo>
                  <a:lnTo>
                    <a:pt x="605" y="454"/>
                  </a:lnTo>
                  <a:lnTo>
                    <a:pt x="617" y="472"/>
                  </a:lnTo>
                  <a:lnTo>
                    <a:pt x="633" y="485"/>
                  </a:lnTo>
                  <a:lnTo>
                    <a:pt x="652" y="494"/>
                  </a:lnTo>
                  <a:lnTo>
                    <a:pt x="675" y="499"/>
                  </a:lnTo>
                  <a:lnTo>
                    <a:pt x="675" y="507"/>
                  </a:lnTo>
                  <a:lnTo>
                    <a:pt x="671" y="516"/>
                  </a:lnTo>
                  <a:lnTo>
                    <a:pt x="668" y="524"/>
                  </a:lnTo>
                  <a:lnTo>
                    <a:pt x="667" y="534"/>
                  </a:lnTo>
                  <a:lnTo>
                    <a:pt x="671" y="540"/>
                  </a:lnTo>
                  <a:lnTo>
                    <a:pt x="678" y="544"/>
                  </a:lnTo>
                  <a:lnTo>
                    <a:pt x="684" y="547"/>
                  </a:lnTo>
                  <a:lnTo>
                    <a:pt x="691" y="550"/>
                  </a:lnTo>
                  <a:lnTo>
                    <a:pt x="696" y="554"/>
                  </a:lnTo>
                  <a:lnTo>
                    <a:pt x="702" y="558"/>
                  </a:lnTo>
                  <a:lnTo>
                    <a:pt x="706" y="564"/>
                  </a:lnTo>
                  <a:lnTo>
                    <a:pt x="707" y="572"/>
                  </a:lnTo>
                  <a:lnTo>
                    <a:pt x="700" y="573"/>
                  </a:lnTo>
                  <a:lnTo>
                    <a:pt x="692" y="572"/>
                  </a:lnTo>
                  <a:lnTo>
                    <a:pt x="686" y="568"/>
                  </a:lnTo>
                  <a:lnTo>
                    <a:pt x="681" y="563"/>
                  </a:lnTo>
                  <a:lnTo>
                    <a:pt x="675" y="557"/>
                  </a:lnTo>
                  <a:lnTo>
                    <a:pt x="670" y="551"/>
                  </a:lnTo>
                  <a:lnTo>
                    <a:pt x="664" y="547"/>
                  </a:lnTo>
                  <a:lnTo>
                    <a:pt x="657" y="544"/>
                  </a:lnTo>
                  <a:lnTo>
                    <a:pt x="647" y="542"/>
                  </a:lnTo>
                  <a:lnTo>
                    <a:pt x="637" y="542"/>
                  </a:lnTo>
                  <a:lnTo>
                    <a:pt x="630" y="546"/>
                  </a:lnTo>
                  <a:lnTo>
                    <a:pt x="622" y="550"/>
                  </a:lnTo>
                  <a:lnTo>
                    <a:pt x="615" y="556"/>
                  </a:lnTo>
                  <a:lnTo>
                    <a:pt x="608" y="563"/>
                  </a:lnTo>
                  <a:lnTo>
                    <a:pt x="600" y="568"/>
                  </a:lnTo>
                  <a:lnTo>
                    <a:pt x="593" y="573"/>
                  </a:lnTo>
                  <a:lnTo>
                    <a:pt x="584" y="572"/>
                  </a:lnTo>
                  <a:lnTo>
                    <a:pt x="575" y="572"/>
                  </a:lnTo>
                  <a:lnTo>
                    <a:pt x="566" y="572"/>
                  </a:lnTo>
                  <a:lnTo>
                    <a:pt x="557" y="573"/>
                  </a:lnTo>
                  <a:lnTo>
                    <a:pt x="549" y="576"/>
                  </a:lnTo>
                  <a:lnTo>
                    <a:pt x="541" y="580"/>
                  </a:lnTo>
                  <a:lnTo>
                    <a:pt x="534" y="584"/>
                  </a:lnTo>
                  <a:lnTo>
                    <a:pt x="527" y="590"/>
                  </a:lnTo>
                  <a:lnTo>
                    <a:pt x="519" y="599"/>
                  </a:lnTo>
                  <a:lnTo>
                    <a:pt x="513" y="611"/>
                  </a:lnTo>
                  <a:lnTo>
                    <a:pt x="510" y="623"/>
                  </a:lnTo>
                  <a:lnTo>
                    <a:pt x="505" y="635"/>
                  </a:lnTo>
                  <a:lnTo>
                    <a:pt x="499" y="645"/>
                  </a:lnTo>
                  <a:lnTo>
                    <a:pt x="490" y="654"/>
                  </a:lnTo>
                  <a:lnTo>
                    <a:pt x="479" y="658"/>
                  </a:lnTo>
                  <a:lnTo>
                    <a:pt x="464" y="660"/>
                  </a:lnTo>
                  <a:lnTo>
                    <a:pt x="454" y="660"/>
                  </a:lnTo>
                  <a:lnTo>
                    <a:pt x="445" y="661"/>
                  </a:lnTo>
                  <a:lnTo>
                    <a:pt x="435" y="662"/>
                  </a:lnTo>
                  <a:lnTo>
                    <a:pt x="426" y="664"/>
                  </a:lnTo>
                  <a:lnTo>
                    <a:pt x="418" y="668"/>
                  </a:lnTo>
                  <a:lnTo>
                    <a:pt x="409" y="671"/>
                  </a:lnTo>
                  <a:lnTo>
                    <a:pt x="400" y="674"/>
                  </a:lnTo>
                  <a:lnTo>
                    <a:pt x="393" y="680"/>
                  </a:lnTo>
                  <a:lnTo>
                    <a:pt x="387" y="688"/>
                  </a:lnTo>
                  <a:lnTo>
                    <a:pt x="381" y="696"/>
                  </a:lnTo>
                  <a:lnTo>
                    <a:pt x="376" y="705"/>
                  </a:lnTo>
                  <a:lnTo>
                    <a:pt x="372" y="713"/>
                  </a:lnTo>
                  <a:lnTo>
                    <a:pt x="367" y="722"/>
                  </a:lnTo>
                  <a:lnTo>
                    <a:pt x="364" y="731"/>
                  </a:lnTo>
                  <a:lnTo>
                    <a:pt x="359" y="739"/>
                  </a:lnTo>
                  <a:lnTo>
                    <a:pt x="354" y="749"/>
                  </a:lnTo>
                  <a:lnTo>
                    <a:pt x="355" y="751"/>
                  </a:lnTo>
                  <a:lnTo>
                    <a:pt x="356" y="753"/>
                  </a:lnTo>
                  <a:lnTo>
                    <a:pt x="358" y="757"/>
                  </a:lnTo>
                  <a:lnTo>
                    <a:pt x="358" y="759"/>
                  </a:lnTo>
                  <a:lnTo>
                    <a:pt x="350" y="760"/>
                  </a:lnTo>
                  <a:lnTo>
                    <a:pt x="344" y="760"/>
                  </a:lnTo>
                  <a:lnTo>
                    <a:pt x="338" y="759"/>
                  </a:lnTo>
                  <a:lnTo>
                    <a:pt x="333" y="755"/>
                  </a:lnTo>
                  <a:lnTo>
                    <a:pt x="328" y="752"/>
                  </a:lnTo>
                  <a:lnTo>
                    <a:pt x="323" y="747"/>
                  </a:lnTo>
                  <a:lnTo>
                    <a:pt x="320" y="743"/>
                  </a:lnTo>
                  <a:lnTo>
                    <a:pt x="316" y="737"/>
                  </a:lnTo>
                  <a:lnTo>
                    <a:pt x="315" y="720"/>
                  </a:lnTo>
                  <a:lnTo>
                    <a:pt x="311" y="704"/>
                  </a:lnTo>
                  <a:lnTo>
                    <a:pt x="305" y="690"/>
                  </a:lnTo>
                  <a:lnTo>
                    <a:pt x="294" y="678"/>
                  </a:lnTo>
                  <a:lnTo>
                    <a:pt x="286" y="671"/>
                  </a:lnTo>
                  <a:lnTo>
                    <a:pt x="277" y="668"/>
                  </a:lnTo>
                  <a:lnTo>
                    <a:pt x="267" y="666"/>
                  </a:lnTo>
                  <a:lnTo>
                    <a:pt x="257" y="665"/>
                  </a:lnTo>
                  <a:lnTo>
                    <a:pt x="247" y="664"/>
                  </a:lnTo>
                  <a:lnTo>
                    <a:pt x="239" y="661"/>
                  </a:lnTo>
                  <a:lnTo>
                    <a:pt x="231" y="655"/>
                  </a:lnTo>
                  <a:lnTo>
                    <a:pt x="226" y="646"/>
                  </a:lnTo>
                  <a:lnTo>
                    <a:pt x="218" y="639"/>
                  </a:lnTo>
                  <a:lnTo>
                    <a:pt x="208" y="635"/>
                  </a:lnTo>
                  <a:lnTo>
                    <a:pt x="198" y="631"/>
                  </a:lnTo>
                  <a:lnTo>
                    <a:pt x="187" y="629"/>
                  </a:lnTo>
                  <a:lnTo>
                    <a:pt x="176" y="628"/>
                  </a:lnTo>
                  <a:lnTo>
                    <a:pt x="165" y="628"/>
                  </a:lnTo>
                  <a:lnTo>
                    <a:pt x="154" y="627"/>
                  </a:lnTo>
                  <a:lnTo>
                    <a:pt x="144" y="625"/>
                  </a:lnTo>
                  <a:lnTo>
                    <a:pt x="130" y="640"/>
                  </a:lnTo>
                  <a:lnTo>
                    <a:pt x="122" y="658"/>
                  </a:lnTo>
                  <a:lnTo>
                    <a:pt x="120" y="677"/>
                  </a:lnTo>
                  <a:lnTo>
                    <a:pt x="122" y="696"/>
                  </a:lnTo>
                  <a:lnTo>
                    <a:pt x="130" y="705"/>
                  </a:lnTo>
                  <a:lnTo>
                    <a:pt x="137" y="713"/>
                  </a:lnTo>
                  <a:lnTo>
                    <a:pt x="146" y="721"/>
                  </a:lnTo>
                  <a:lnTo>
                    <a:pt x="154" y="729"/>
                  </a:lnTo>
                  <a:lnTo>
                    <a:pt x="160" y="737"/>
                  </a:lnTo>
                  <a:lnTo>
                    <a:pt x="164" y="746"/>
                  </a:lnTo>
                  <a:lnTo>
                    <a:pt x="165" y="757"/>
                  </a:lnTo>
                  <a:lnTo>
                    <a:pt x="161" y="769"/>
                  </a:lnTo>
                  <a:lnTo>
                    <a:pt x="166" y="779"/>
                  </a:lnTo>
                  <a:lnTo>
                    <a:pt x="174" y="788"/>
                  </a:lnTo>
                  <a:lnTo>
                    <a:pt x="184" y="796"/>
                  </a:lnTo>
                  <a:lnTo>
                    <a:pt x="192" y="803"/>
                  </a:lnTo>
                  <a:lnTo>
                    <a:pt x="198" y="811"/>
                  </a:lnTo>
                  <a:lnTo>
                    <a:pt x="201" y="819"/>
                  </a:lnTo>
                  <a:lnTo>
                    <a:pt x="196" y="828"/>
                  </a:lnTo>
                  <a:lnTo>
                    <a:pt x="185" y="839"/>
                  </a:lnTo>
                  <a:lnTo>
                    <a:pt x="181" y="849"/>
                  </a:lnTo>
                  <a:lnTo>
                    <a:pt x="171" y="841"/>
                  </a:lnTo>
                  <a:lnTo>
                    <a:pt x="159" y="834"/>
                  </a:lnTo>
                  <a:lnTo>
                    <a:pt x="148" y="828"/>
                  </a:lnTo>
                  <a:lnTo>
                    <a:pt x="137" y="821"/>
                  </a:lnTo>
                  <a:lnTo>
                    <a:pt x="127" y="814"/>
                  </a:lnTo>
                  <a:lnTo>
                    <a:pt x="120" y="804"/>
                  </a:lnTo>
                  <a:lnTo>
                    <a:pt x="115" y="793"/>
                  </a:lnTo>
                  <a:lnTo>
                    <a:pt x="115" y="778"/>
                  </a:lnTo>
                  <a:lnTo>
                    <a:pt x="111" y="772"/>
                  </a:lnTo>
                  <a:lnTo>
                    <a:pt x="106" y="767"/>
                  </a:lnTo>
                  <a:lnTo>
                    <a:pt x="101" y="762"/>
                  </a:lnTo>
                  <a:lnTo>
                    <a:pt x="95" y="758"/>
                  </a:lnTo>
                  <a:lnTo>
                    <a:pt x="90" y="753"/>
                  </a:lnTo>
                  <a:lnTo>
                    <a:pt x="84" y="749"/>
                  </a:lnTo>
                  <a:lnTo>
                    <a:pt x="78" y="744"/>
                  </a:lnTo>
                  <a:lnTo>
                    <a:pt x="72" y="741"/>
                  </a:lnTo>
                  <a:lnTo>
                    <a:pt x="71" y="711"/>
                  </a:lnTo>
                  <a:lnTo>
                    <a:pt x="73" y="679"/>
                  </a:lnTo>
                  <a:lnTo>
                    <a:pt x="76" y="647"/>
                  </a:lnTo>
                  <a:lnTo>
                    <a:pt x="76" y="615"/>
                  </a:lnTo>
                  <a:lnTo>
                    <a:pt x="72" y="586"/>
                  </a:lnTo>
                  <a:lnTo>
                    <a:pt x="62" y="558"/>
                  </a:lnTo>
                  <a:lnTo>
                    <a:pt x="43" y="534"/>
                  </a:lnTo>
                  <a:lnTo>
                    <a:pt x="12" y="515"/>
                  </a:lnTo>
                  <a:lnTo>
                    <a:pt x="0" y="502"/>
                  </a:lnTo>
                  <a:lnTo>
                    <a:pt x="0" y="486"/>
                  </a:lnTo>
                  <a:lnTo>
                    <a:pt x="5" y="468"/>
                  </a:lnTo>
                  <a:lnTo>
                    <a:pt x="9" y="452"/>
                  </a:lnTo>
                  <a:lnTo>
                    <a:pt x="13" y="440"/>
                  </a:lnTo>
                  <a:lnTo>
                    <a:pt x="18" y="427"/>
                  </a:lnTo>
                  <a:lnTo>
                    <a:pt x="23" y="418"/>
                  </a:lnTo>
                  <a:lnTo>
                    <a:pt x="24" y="415"/>
                  </a:lnTo>
                  <a:lnTo>
                    <a:pt x="31" y="415"/>
                  </a:lnTo>
                  <a:lnTo>
                    <a:pt x="39" y="412"/>
                  </a:lnTo>
                  <a:lnTo>
                    <a:pt x="45" y="409"/>
                  </a:lnTo>
                  <a:lnTo>
                    <a:pt x="52" y="403"/>
                  </a:lnTo>
                  <a:lnTo>
                    <a:pt x="58" y="399"/>
                  </a:lnTo>
                  <a:lnTo>
                    <a:pt x="65" y="394"/>
                  </a:lnTo>
                  <a:lnTo>
                    <a:pt x="72" y="391"/>
                  </a:lnTo>
                  <a:lnTo>
                    <a:pt x="79" y="389"/>
                  </a:lnTo>
                  <a:lnTo>
                    <a:pt x="96" y="376"/>
                  </a:lnTo>
                  <a:lnTo>
                    <a:pt x="105" y="360"/>
                  </a:lnTo>
                  <a:lnTo>
                    <a:pt x="109" y="342"/>
                  </a:lnTo>
                  <a:lnTo>
                    <a:pt x="110" y="322"/>
                  </a:lnTo>
                  <a:lnTo>
                    <a:pt x="110" y="304"/>
                  </a:lnTo>
                  <a:lnTo>
                    <a:pt x="114" y="286"/>
                  </a:lnTo>
                  <a:lnTo>
                    <a:pt x="122" y="270"/>
                  </a:lnTo>
                  <a:lnTo>
                    <a:pt x="139" y="257"/>
                  </a:lnTo>
                  <a:lnTo>
                    <a:pt x="157" y="251"/>
                  </a:lnTo>
                  <a:lnTo>
                    <a:pt x="174" y="246"/>
                  </a:lnTo>
                  <a:lnTo>
                    <a:pt x="191" y="238"/>
                  </a:lnTo>
                  <a:lnTo>
                    <a:pt x="207" y="229"/>
                  </a:lnTo>
                  <a:lnTo>
                    <a:pt x="222" y="220"/>
                  </a:lnTo>
                  <a:lnTo>
                    <a:pt x="236" y="208"/>
                  </a:lnTo>
                  <a:lnTo>
                    <a:pt x="248" y="194"/>
                  </a:lnTo>
                  <a:lnTo>
                    <a:pt x="258" y="180"/>
                  </a:lnTo>
                  <a:lnTo>
                    <a:pt x="256" y="108"/>
                  </a:lnTo>
                  <a:lnTo>
                    <a:pt x="253" y="106"/>
                  </a:lnTo>
                  <a:lnTo>
                    <a:pt x="251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68" y="83"/>
                  </a:lnTo>
                  <a:lnTo>
                    <a:pt x="289" y="68"/>
                  </a:lnTo>
                  <a:lnTo>
                    <a:pt x="309" y="54"/>
                  </a:lnTo>
                  <a:lnTo>
                    <a:pt x="329" y="42"/>
                  </a:lnTo>
                  <a:lnTo>
                    <a:pt x="350" y="30"/>
                  </a:lnTo>
                  <a:lnTo>
                    <a:pt x="371" y="19"/>
                  </a:lnTo>
                  <a:lnTo>
                    <a:pt x="393" y="9"/>
                  </a:lnTo>
                  <a:lnTo>
                    <a:pt x="415" y="0"/>
                  </a:lnTo>
                  <a:lnTo>
                    <a:pt x="421" y="3"/>
                  </a:lnTo>
                  <a:lnTo>
                    <a:pt x="425" y="9"/>
                  </a:lnTo>
                  <a:lnTo>
                    <a:pt x="429" y="16"/>
                  </a:lnTo>
                  <a:lnTo>
                    <a:pt x="436" y="19"/>
                  </a:lnTo>
                  <a:close/>
                </a:path>
              </a:pathLst>
            </a:custGeom>
            <a:solidFill>
              <a:srgbClr val="8CF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5"/>
            <p:cNvSpPr>
              <a:spLocks/>
            </p:cNvSpPr>
            <p:nvPr/>
          </p:nvSpPr>
          <p:spPr bwMode="auto">
            <a:xfrm>
              <a:off x="1116" y="2553"/>
              <a:ext cx="220" cy="328"/>
            </a:xfrm>
            <a:custGeom>
              <a:avLst/>
              <a:gdLst>
                <a:gd name="T0" fmla="*/ 172 w 220"/>
                <a:gd name="T1" fmla="*/ 19 h 328"/>
                <a:gd name="T2" fmla="*/ 213 w 220"/>
                <a:gd name="T3" fmla="*/ 67 h 328"/>
                <a:gd name="T4" fmla="*/ 212 w 220"/>
                <a:gd name="T5" fmla="*/ 101 h 328"/>
                <a:gd name="T6" fmla="*/ 217 w 220"/>
                <a:gd name="T7" fmla="*/ 136 h 328"/>
                <a:gd name="T8" fmla="*/ 220 w 220"/>
                <a:gd name="T9" fmla="*/ 169 h 328"/>
                <a:gd name="T10" fmla="*/ 217 w 220"/>
                <a:gd name="T11" fmla="*/ 202 h 328"/>
                <a:gd name="T12" fmla="*/ 212 w 220"/>
                <a:gd name="T13" fmla="*/ 212 h 328"/>
                <a:gd name="T14" fmla="*/ 204 w 220"/>
                <a:gd name="T15" fmla="*/ 220 h 328"/>
                <a:gd name="T16" fmla="*/ 196 w 220"/>
                <a:gd name="T17" fmla="*/ 226 h 328"/>
                <a:gd name="T18" fmla="*/ 187 w 220"/>
                <a:gd name="T19" fmla="*/ 230 h 328"/>
                <a:gd name="T20" fmla="*/ 177 w 220"/>
                <a:gd name="T21" fmla="*/ 235 h 328"/>
                <a:gd name="T22" fmla="*/ 168 w 220"/>
                <a:gd name="T23" fmla="*/ 241 h 328"/>
                <a:gd name="T24" fmla="*/ 160 w 220"/>
                <a:gd name="T25" fmla="*/ 249 h 328"/>
                <a:gd name="T26" fmla="*/ 154 w 220"/>
                <a:gd name="T27" fmla="*/ 258 h 328"/>
                <a:gd name="T28" fmla="*/ 152 w 220"/>
                <a:gd name="T29" fmla="*/ 268 h 328"/>
                <a:gd name="T30" fmla="*/ 149 w 220"/>
                <a:gd name="T31" fmla="*/ 277 h 328"/>
                <a:gd name="T32" fmla="*/ 147 w 220"/>
                <a:gd name="T33" fmla="*/ 287 h 328"/>
                <a:gd name="T34" fmla="*/ 143 w 220"/>
                <a:gd name="T35" fmla="*/ 296 h 328"/>
                <a:gd name="T36" fmla="*/ 138 w 220"/>
                <a:gd name="T37" fmla="*/ 306 h 328"/>
                <a:gd name="T38" fmla="*/ 132 w 220"/>
                <a:gd name="T39" fmla="*/ 314 h 328"/>
                <a:gd name="T40" fmla="*/ 125 w 220"/>
                <a:gd name="T41" fmla="*/ 322 h 328"/>
                <a:gd name="T42" fmla="*/ 116 w 220"/>
                <a:gd name="T43" fmla="*/ 328 h 328"/>
                <a:gd name="T44" fmla="*/ 99 w 220"/>
                <a:gd name="T45" fmla="*/ 323 h 328"/>
                <a:gd name="T46" fmla="*/ 85 w 220"/>
                <a:gd name="T47" fmla="*/ 314 h 328"/>
                <a:gd name="T48" fmla="*/ 76 w 220"/>
                <a:gd name="T49" fmla="*/ 301 h 328"/>
                <a:gd name="T50" fmla="*/ 68 w 220"/>
                <a:gd name="T51" fmla="*/ 287 h 328"/>
                <a:gd name="T52" fmla="*/ 62 w 220"/>
                <a:gd name="T53" fmla="*/ 272 h 328"/>
                <a:gd name="T54" fmla="*/ 56 w 220"/>
                <a:gd name="T55" fmla="*/ 258 h 328"/>
                <a:gd name="T56" fmla="*/ 50 w 220"/>
                <a:gd name="T57" fmla="*/ 242 h 328"/>
                <a:gd name="T58" fmla="*/ 42 w 220"/>
                <a:gd name="T59" fmla="*/ 228 h 328"/>
                <a:gd name="T60" fmla="*/ 44 w 220"/>
                <a:gd name="T61" fmla="*/ 208 h 328"/>
                <a:gd name="T62" fmla="*/ 39 w 220"/>
                <a:gd name="T63" fmla="*/ 189 h 328"/>
                <a:gd name="T64" fmla="*/ 30 w 220"/>
                <a:gd name="T65" fmla="*/ 172 h 328"/>
                <a:gd name="T66" fmla="*/ 19 w 220"/>
                <a:gd name="T67" fmla="*/ 156 h 328"/>
                <a:gd name="T68" fmla="*/ 9 w 220"/>
                <a:gd name="T69" fmla="*/ 140 h 328"/>
                <a:gd name="T70" fmla="*/ 2 w 220"/>
                <a:gd name="T71" fmla="*/ 123 h 328"/>
                <a:gd name="T72" fmla="*/ 0 w 220"/>
                <a:gd name="T73" fmla="*/ 105 h 328"/>
                <a:gd name="T74" fmla="*/ 6 w 220"/>
                <a:gd name="T75" fmla="*/ 84 h 328"/>
                <a:gd name="T76" fmla="*/ 17 w 220"/>
                <a:gd name="T77" fmla="*/ 67 h 328"/>
                <a:gd name="T78" fmla="*/ 31 w 220"/>
                <a:gd name="T79" fmla="*/ 51 h 328"/>
                <a:gd name="T80" fmla="*/ 46 w 220"/>
                <a:gd name="T81" fmla="*/ 37 h 328"/>
                <a:gd name="T82" fmla="*/ 63 w 220"/>
                <a:gd name="T83" fmla="*/ 24 h 328"/>
                <a:gd name="T84" fmla="*/ 82 w 220"/>
                <a:gd name="T85" fmla="*/ 14 h 328"/>
                <a:gd name="T86" fmla="*/ 101 w 220"/>
                <a:gd name="T87" fmla="*/ 6 h 328"/>
                <a:gd name="T88" fmla="*/ 122 w 220"/>
                <a:gd name="T89" fmla="*/ 1 h 328"/>
                <a:gd name="T90" fmla="*/ 143 w 220"/>
                <a:gd name="T91" fmla="*/ 0 h 328"/>
                <a:gd name="T92" fmla="*/ 148 w 220"/>
                <a:gd name="T93" fmla="*/ 8 h 328"/>
                <a:gd name="T94" fmla="*/ 156 w 220"/>
                <a:gd name="T95" fmla="*/ 13 h 328"/>
                <a:gd name="T96" fmla="*/ 165 w 220"/>
                <a:gd name="T97" fmla="*/ 15 h 328"/>
                <a:gd name="T98" fmla="*/ 172 w 220"/>
                <a:gd name="T99" fmla="*/ 19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0"/>
                <a:gd name="T151" fmla="*/ 0 h 328"/>
                <a:gd name="T152" fmla="*/ 220 w 220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0" h="328">
                  <a:moveTo>
                    <a:pt x="172" y="19"/>
                  </a:moveTo>
                  <a:lnTo>
                    <a:pt x="213" y="67"/>
                  </a:lnTo>
                  <a:lnTo>
                    <a:pt x="212" y="101"/>
                  </a:lnTo>
                  <a:lnTo>
                    <a:pt x="217" y="136"/>
                  </a:lnTo>
                  <a:lnTo>
                    <a:pt x="220" y="169"/>
                  </a:lnTo>
                  <a:lnTo>
                    <a:pt x="217" y="202"/>
                  </a:lnTo>
                  <a:lnTo>
                    <a:pt x="212" y="212"/>
                  </a:lnTo>
                  <a:lnTo>
                    <a:pt x="204" y="220"/>
                  </a:lnTo>
                  <a:lnTo>
                    <a:pt x="196" y="226"/>
                  </a:lnTo>
                  <a:lnTo>
                    <a:pt x="187" y="230"/>
                  </a:lnTo>
                  <a:lnTo>
                    <a:pt x="177" y="235"/>
                  </a:lnTo>
                  <a:lnTo>
                    <a:pt x="168" y="241"/>
                  </a:lnTo>
                  <a:lnTo>
                    <a:pt x="160" y="249"/>
                  </a:lnTo>
                  <a:lnTo>
                    <a:pt x="154" y="258"/>
                  </a:lnTo>
                  <a:lnTo>
                    <a:pt x="152" y="268"/>
                  </a:lnTo>
                  <a:lnTo>
                    <a:pt x="149" y="277"/>
                  </a:lnTo>
                  <a:lnTo>
                    <a:pt x="147" y="287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2" y="314"/>
                  </a:lnTo>
                  <a:lnTo>
                    <a:pt x="125" y="322"/>
                  </a:lnTo>
                  <a:lnTo>
                    <a:pt x="116" y="328"/>
                  </a:lnTo>
                  <a:lnTo>
                    <a:pt x="99" y="323"/>
                  </a:lnTo>
                  <a:lnTo>
                    <a:pt x="85" y="314"/>
                  </a:lnTo>
                  <a:lnTo>
                    <a:pt x="76" y="301"/>
                  </a:lnTo>
                  <a:lnTo>
                    <a:pt x="68" y="287"/>
                  </a:lnTo>
                  <a:lnTo>
                    <a:pt x="62" y="272"/>
                  </a:lnTo>
                  <a:lnTo>
                    <a:pt x="56" y="258"/>
                  </a:lnTo>
                  <a:lnTo>
                    <a:pt x="50" y="242"/>
                  </a:lnTo>
                  <a:lnTo>
                    <a:pt x="42" y="228"/>
                  </a:lnTo>
                  <a:lnTo>
                    <a:pt x="44" y="208"/>
                  </a:lnTo>
                  <a:lnTo>
                    <a:pt x="39" y="189"/>
                  </a:lnTo>
                  <a:lnTo>
                    <a:pt x="30" y="172"/>
                  </a:lnTo>
                  <a:lnTo>
                    <a:pt x="19" y="156"/>
                  </a:lnTo>
                  <a:lnTo>
                    <a:pt x="9" y="140"/>
                  </a:lnTo>
                  <a:lnTo>
                    <a:pt x="2" y="123"/>
                  </a:lnTo>
                  <a:lnTo>
                    <a:pt x="0" y="105"/>
                  </a:lnTo>
                  <a:lnTo>
                    <a:pt x="6" y="84"/>
                  </a:lnTo>
                  <a:lnTo>
                    <a:pt x="17" y="67"/>
                  </a:lnTo>
                  <a:lnTo>
                    <a:pt x="31" y="51"/>
                  </a:lnTo>
                  <a:lnTo>
                    <a:pt x="46" y="37"/>
                  </a:lnTo>
                  <a:lnTo>
                    <a:pt x="63" y="24"/>
                  </a:lnTo>
                  <a:lnTo>
                    <a:pt x="82" y="14"/>
                  </a:lnTo>
                  <a:lnTo>
                    <a:pt x="101" y="6"/>
                  </a:lnTo>
                  <a:lnTo>
                    <a:pt x="122" y="1"/>
                  </a:lnTo>
                  <a:lnTo>
                    <a:pt x="143" y="0"/>
                  </a:lnTo>
                  <a:lnTo>
                    <a:pt x="148" y="8"/>
                  </a:lnTo>
                  <a:lnTo>
                    <a:pt x="156" y="13"/>
                  </a:lnTo>
                  <a:lnTo>
                    <a:pt x="165" y="15"/>
                  </a:lnTo>
                  <a:lnTo>
                    <a:pt x="17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6"/>
            <p:cNvSpPr>
              <a:spLocks/>
            </p:cNvSpPr>
            <p:nvPr/>
          </p:nvSpPr>
          <p:spPr bwMode="auto">
            <a:xfrm>
              <a:off x="613" y="2575"/>
              <a:ext cx="123" cy="129"/>
            </a:xfrm>
            <a:custGeom>
              <a:avLst/>
              <a:gdLst>
                <a:gd name="T0" fmla="*/ 119 w 123"/>
                <a:gd name="T1" fmla="*/ 65 h 129"/>
                <a:gd name="T2" fmla="*/ 107 w 123"/>
                <a:gd name="T3" fmla="*/ 77 h 129"/>
                <a:gd name="T4" fmla="*/ 92 w 123"/>
                <a:gd name="T5" fmla="*/ 87 h 129"/>
                <a:gd name="T6" fmla="*/ 77 w 123"/>
                <a:gd name="T7" fmla="*/ 95 h 129"/>
                <a:gd name="T8" fmla="*/ 62 w 123"/>
                <a:gd name="T9" fmla="*/ 102 h 129"/>
                <a:gd name="T10" fmla="*/ 47 w 123"/>
                <a:gd name="T11" fmla="*/ 108 h 129"/>
                <a:gd name="T12" fmla="*/ 31 w 123"/>
                <a:gd name="T13" fmla="*/ 115 h 129"/>
                <a:gd name="T14" fmla="*/ 15 w 123"/>
                <a:gd name="T15" fmla="*/ 121 h 129"/>
                <a:gd name="T16" fmla="*/ 0 w 123"/>
                <a:gd name="T17" fmla="*/ 129 h 129"/>
                <a:gd name="T18" fmla="*/ 12 w 123"/>
                <a:gd name="T19" fmla="*/ 111 h 129"/>
                <a:gd name="T20" fmla="*/ 26 w 123"/>
                <a:gd name="T21" fmla="*/ 95 h 129"/>
                <a:gd name="T22" fmla="*/ 39 w 123"/>
                <a:gd name="T23" fmla="*/ 78 h 129"/>
                <a:gd name="T24" fmla="*/ 54 w 123"/>
                <a:gd name="T25" fmla="*/ 62 h 129"/>
                <a:gd name="T26" fmla="*/ 69 w 123"/>
                <a:gd name="T27" fmla="*/ 46 h 129"/>
                <a:gd name="T28" fmla="*/ 85 w 123"/>
                <a:gd name="T29" fmla="*/ 30 h 129"/>
                <a:gd name="T30" fmla="*/ 102 w 123"/>
                <a:gd name="T31" fmla="*/ 16 h 129"/>
                <a:gd name="T32" fmla="*/ 119 w 123"/>
                <a:gd name="T33" fmla="*/ 0 h 129"/>
                <a:gd name="T34" fmla="*/ 120 w 123"/>
                <a:gd name="T35" fmla="*/ 16 h 129"/>
                <a:gd name="T36" fmla="*/ 123 w 123"/>
                <a:gd name="T37" fmla="*/ 32 h 129"/>
                <a:gd name="T38" fmla="*/ 123 w 123"/>
                <a:gd name="T39" fmla="*/ 49 h 129"/>
                <a:gd name="T40" fmla="*/ 119 w 123"/>
                <a:gd name="T41" fmla="*/ 65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29"/>
                <a:gd name="T65" fmla="*/ 123 w 123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29">
                  <a:moveTo>
                    <a:pt x="119" y="65"/>
                  </a:moveTo>
                  <a:lnTo>
                    <a:pt x="107" y="77"/>
                  </a:lnTo>
                  <a:lnTo>
                    <a:pt x="92" y="87"/>
                  </a:lnTo>
                  <a:lnTo>
                    <a:pt x="77" y="95"/>
                  </a:lnTo>
                  <a:lnTo>
                    <a:pt x="62" y="102"/>
                  </a:lnTo>
                  <a:lnTo>
                    <a:pt x="47" y="108"/>
                  </a:lnTo>
                  <a:lnTo>
                    <a:pt x="31" y="115"/>
                  </a:lnTo>
                  <a:lnTo>
                    <a:pt x="15" y="121"/>
                  </a:lnTo>
                  <a:lnTo>
                    <a:pt x="0" y="129"/>
                  </a:lnTo>
                  <a:lnTo>
                    <a:pt x="12" y="111"/>
                  </a:lnTo>
                  <a:lnTo>
                    <a:pt x="26" y="95"/>
                  </a:lnTo>
                  <a:lnTo>
                    <a:pt x="39" y="78"/>
                  </a:lnTo>
                  <a:lnTo>
                    <a:pt x="54" y="62"/>
                  </a:lnTo>
                  <a:lnTo>
                    <a:pt x="69" y="46"/>
                  </a:lnTo>
                  <a:lnTo>
                    <a:pt x="85" y="30"/>
                  </a:lnTo>
                  <a:lnTo>
                    <a:pt x="102" y="16"/>
                  </a:lnTo>
                  <a:lnTo>
                    <a:pt x="119" y="0"/>
                  </a:lnTo>
                  <a:lnTo>
                    <a:pt x="120" y="16"/>
                  </a:lnTo>
                  <a:lnTo>
                    <a:pt x="123" y="32"/>
                  </a:lnTo>
                  <a:lnTo>
                    <a:pt x="123" y="49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B7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7"/>
            <p:cNvSpPr>
              <a:spLocks/>
            </p:cNvSpPr>
            <p:nvPr/>
          </p:nvSpPr>
          <p:spPr bwMode="auto">
            <a:xfrm>
              <a:off x="1136" y="2575"/>
              <a:ext cx="178" cy="284"/>
            </a:xfrm>
            <a:custGeom>
              <a:avLst/>
              <a:gdLst>
                <a:gd name="T0" fmla="*/ 170 w 178"/>
                <a:gd name="T1" fmla="*/ 44 h 284"/>
                <a:gd name="T2" fmla="*/ 167 w 178"/>
                <a:gd name="T3" fmla="*/ 65 h 284"/>
                <a:gd name="T4" fmla="*/ 170 w 178"/>
                <a:gd name="T5" fmla="*/ 87 h 284"/>
                <a:gd name="T6" fmla="*/ 173 w 178"/>
                <a:gd name="T7" fmla="*/ 110 h 284"/>
                <a:gd name="T8" fmla="*/ 177 w 178"/>
                <a:gd name="T9" fmla="*/ 134 h 284"/>
                <a:gd name="T10" fmla="*/ 178 w 178"/>
                <a:gd name="T11" fmla="*/ 156 h 284"/>
                <a:gd name="T12" fmla="*/ 172 w 178"/>
                <a:gd name="T13" fmla="*/ 175 h 284"/>
                <a:gd name="T14" fmla="*/ 156 w 178"/>
                <a:gd name="T15" fmla="*/ 190 h 284"/>
                <a:gd name="T16" fmla="*/ 129 w 178"/>
                <a:gd name="T17" fmla="*/ 200 h 284"/>
                <a:gd name="T18" fmla="*/ 121 w 178"/>
                <a:gd name="T19" fmla="*/ 209 h 284"/>
                <a:gd name="T20" fmla="*/ 116 w 178"/>
                <a:gd name="T21" fmla="*/ 221 h 284"/>
                <a:gd name="T22" fmla="*/ 112 w 178"/>
                <a:gd name="T23" fmla="*/ 232 h 284"/>
                <a:gd name="T24" fmla="*/ 108 w 178"/>
                <a:gd name="T25" fmla="*/ 244 h 284"/>
                <a:gd name="T26" fmla="*/ 105 w 178"/>
                <a:gd name="T27" fmla="*/ 255 h 284"/>
                <a:gd name="T28" fmla="*/ 100 w 178"/>
                <a:gd name="T29" fmla="*/ 266 h 284"/>
                <a:gd name="T30" fmla="*/ 92 w 178"/>
                <a:gd name="T31" fmla="*/ 276 h 284"/>
                <a:gd name="T32" fmla="*/ 83 w 178"/>
                <a:gd name="T33" fmla="*/ 284 h 284"/>
                <a:gd name="T34" fmla="*/ 68 w 178"/>
                <a:gd name="T35" fmla="*/ 265 h 284"/>
                <a:gd name="T36" fmla="*/ 57 w 178"/>
                <a:gd name="T37" fmla="*/ 244 h 284"/>
                <a:gd name="T38" fmla="*/ 49 w 178"/>
                <a:gd name="T39" fmla="*/ 222 h 284"/>
                <a:gd name="T40" fmla="*/ 43 w 178"/>
                <a:gd name="T41" fmla="*/ 199 h 284"/>
                <a:gd name="T42" fmla="*/ 37 w 178"/>
                <a:gd name="T43" fmla="*/ 176 h 284"/>
                <a:gd name="T44" fmla="*/ 30 w 178"/>
                <a:gd name="T45" fmla="*/ 154 h 284"/>
                <a:gd name="T46" fmla="*/ 20 w 178"/>
                <a:gd name="T47" fmla="*/ 132 h 284"/>
                <a:gd name="T48" fmla="*/ 7 w 178"/>
                <a:gd name="T49" fmla="*/ 113 h 284"/>
                <a:gd name="T50" fmla="*/ 2 w 178"/>
                <a:gd name="T51" fmla="*/ 102 h 284"/>
                <a:gd name="T52" fmla="*/ 0 w 178"/>
                <a:gd name="T53" fmla="*/ 92 h 284"/>
                <a:gd name="T54" fmla="*/ 3 w 178"/>
                <a:gd name="T55" fmla="*/ 83 h 284"/>
                <a:gd name="T56" fmla="*/ 7 w 178"/>
                <a:gd name="T57" fmla="*/ 74 h 284"/>
                <a:gd name="T58" fmla="*/ 13 w 178"/>
                <a:gd name="T59" fmla="*/ 66 h 284"/>
                <a:gd name="T60" fmla="*/ 20 w 178"/>
                <a:gd name="T61" fmla="*/ 57 h 284"/>
                <a:gd name="T62" fmla="*/ 26 w 178"/>
                <a:gd name="T63" fmla="*/ 49 h 284"/>
                <a:gd name="T64" fmla="*/ 34 w 178"/>
                <a:gd name="T65" fmla="*/ 41 h 284"/>
                <a:gd name="T66" fmla="*/ 43 w 178"/>
                <a:gd name="T67" fmla="*/ 34 h 284"/>
                <a:gd name="T68" fmla="*/ 53 w 178"/>
                <a:gd name="T69" fmla="*/ 26 h 284"/>
                <a:gd name="T70" fmla="*/ 62 w 178"/>
                <a:gd name="T71" fmla="*/ 19 h 284"/>
                <a:gd name="T72" fmla="*/ 73 w 178"/>
                <a:gd name="T73" fmla="*/ 12 h 284"/>
                <a:gd name="T74" fmla="*/ 83 w 178"/>
                <a:gd name="T75" fmla="*/ 7 h 284"/>
                <a:gd name="T76" fmla="*/ 94 w 178"/>
                <a:gd name="T77" fmla="*/ 2 h 284"/>
                <a:gd name="T78" fmla="*/ 106 w 178"/>
                <a:gd name="T79" fmla="*/ 0 h 284"/>
                <a:gd name="T80" fmla="*/ 118 w 178"/>
                <a:gd name="T81" fmla="*/ 0 h 284"/>
                <a:gd name="T82" fmla="*/ 125 w 178"/>
                <a:gd name="T83" fmla="*/ 3 h 284"/>
                <a:gd name="T84" fmla="*/ 133 w 178"/>
                <a:gd name="T85" fmla="*/ 8 h 284"/>
                <a:gd name="T86" fmla="*/ 140 w 178"/>
                <a:gd name="T87" fmla="*/ 13 h 284"/>
                <a:gd name="T88" fmla="*/ 146 w 178"/>
                <a:gd name="T89" fmla="*/ 19 h 284"/>
                <a:gd name="T90" fmla="*/ 152 w 178"/>
                <a:gd name="T91" fmla="*/ 25 h 284"/>
                <a:gd name="T92" fmla="*/ 159 w 178"/>
                <a:gd name="T93" fmla="*/ 32 h 284"/>
                <a:gd name="T94" fmla="*/ 163 w 178"/>
                <a:gd name="T95" fmla="*/ 38 h 284"/>
                <a:gd name="T96" fmla="*/ 170 w 178"/>
                <a:gd name="T97" fmla="*/ 44 h 2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8"/>
                <a:gd name="T148" fmla="*/ 0 h 284"/>
                <a:gd name="T149" fmla="*/ 178 w 178"/>
                <a:gd name="T150" fmla="*/ 284 h 2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8" h="284">
                  <a:moveTo>
                    <a:pt x="170" y="44"/>
                  </a:moveTo>
                  <a:lnTo>
                    <a:pt x="167" y="65"/>
                  </a:lnTo>
                  <a:lnTo>
                    <a:pt x="170" y="87"/>
                  </a:lnTo>
                  <a:lnTo>
                    <a:pt x="173" y="110"/>
                  </a:lnTo>
                  <a:lnTo>
                    <a:pt x="177" y="134"/>
                  </a:lnTo>
                  <a:lnTo>
                    <a:pt x="178" y="156"/>
                  </a:lnTo>
                  <a:lnTo>
                    <a:pt x="172" y="175"/>
                  </a:lnTo>
                  <a:lnTo>
                    <a:pt x="156" y="190"/>
                  </a:lnTo>
                  <a:lnTo>
                    <a:pt x="129" y="200"/>
                  </a:lnTo>
                  <a:lnTo>
                    <a:pt x="121" y="209"/>
                  </a:lnTo>
                  <a:lnTo>
                    <a:pt x="116" y="221"/>
                  </a:lnTo>
                  <a:lnTo>
                    <a:pt x="112" y="232"/>
                  </a:lnTo>
                  <a:lnTo>
                    <a:pt x="108" y="244"/>
                  </a:lnTo>
                  <a:lnTo>
                    <a:pt x="105" y="255"/>
                  </a:lnTo>
                  <a:lnTo>
                    <a:pt x="100" y="266"/>
                  </a:lnTo>
                  <a:lnTo>
                    <a:pt x="92" y="276"/>
                  </a:lnTo>
                  <a:lnTo>
                    <a:pt x="83" y="284"/>
                  </a:lnTo>
                  <a:lnTo>
                    <a:pt x="68" y="265"/>
                  </a:lnTo>
                  <a:lnTo>
                    <a:pt x="57" y="244"/>
                  </a:lnTo>
                  <a:lnTo>
                    <a:pt x="49" y="222"/>
                  </a:lnTo>
                  <a:lnTo>
                    <a:pt x="43" y="199"/>
                  </a:lnTo>
                  <a:lnTo>
                    <a:pt x="37" y="176"/>
                  </a:lnTo>
                  <a:lnTo>
                    <a:pt x="30" y="154"/>
                  </a:lnTo>
                  <a:lnTo>
                    <a:pt x="20" y="132"/>
                  </a:lnTo>
                  <a:lnTo>
                    <a:pt x="7" y="113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3" y="83"/>
                  </a:lnTo>
                  <a:lnTo>
                    <a:pt x="7" y="74"/>
                  </a:lnTo>
                  <a:lnTo>
                    <a:pt x="13" y="66"/>
                  </a:lnTo>
                  <a:lnTo>
                    <a:pt x="20" y="57"/>
                  </a:lnTo>
                  <a:lnTo>
                    <a:pt x="26" y="49"/>
                  </a:lnTo>
                  <a:lnTo>
                    <a:pt x="34" y="41"/>
                  </a:lnTo>
                  <a:lnTo>
                    <a:pt x="43" y="34"/>
                  </a:lnTo>
                  <a:lnTo>
                    <a:pt x="53" y="26"/>
                  </a:lnTo>
                  <a:lnTo>
                    <a:pt x="62" y="19"/>
                  </a:lnTo>
                  <a:lnTo>
                    <a:pt x="73" y="12"/>
                  </a:lnTo>
                  <a:lnTo>
                    <a:pt x="83" y="7"/>
                  </a:lnTo>
                  <a:lnTo>
                    <a:pt x="94" y="2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5" y="3"/>
                  </a:lnTo>
                  <a:lnTo>
                    <a:pt x="133" y="8"/>
                  </a:lnTo>
                  <a:lnTo>
                    <a:pt x="140" y="13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9" y="32"/>
                  </a:lnTo>
                  <a:lnTo>
                    <a:pt x="163" y="38"/>
                  </a:lnTo>
                  <a:lnTo>
                    <a:pt x="170" y="44"/>
                  </a:lnTo>
                  <a:close/>
                </a:path>
              </a:pathLst>
            </a:custGeom>
            <a:solidFill>
              <a:srgbClr val="8CF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8"/>
            <p:cNvSpPr>
              <a:spLocks/>
            </p:cNvSpPr>
            <p:nvPr/>
          </p:nvSpPr>
          <p:spPr bwMode="auto">
            <a:xfrm>
              <a:off x="2030" y="2669"/>
              <a:ext cx="194" cy="186"/>
            </a:xfrm>
            <a:custGeom>
              <a:avLst/>
              <a:gdLst>
                <a:gd name="T0" fmla="*/ 164 w 194"/>
                <a:gd name="T1" fmla="*/ 20 h 186"/>
                <a:gd name="T2" fmla="*/ 177 w 194"/>
                <a:gd name="T3" fmla="*/ 38 h 186"/>
                <a:gd name="T4" fmla="*/ 182 w 194"/>
                <a:gd name="T5" fmla="*/ 58 h 186"/>
                <a:gd name="T6" fmla="*/ 185 w 194"/>
                <a:gd name="T7" fmla="*/ 79 h 186"/>
                <a:gd name="T8" fmla="*/ 194 w 194"/>
                <a:gd name="T9" fmla="*/ 97 h 186"/>
                <a:gd name="T10" fmla="*/ 193 w 194"/>
                <a:gd name="T11" fmla="*/ 106 h 186"/>
                <a:gd name="T12" fmla="*/ 189 w 194"/>
                <a:gd name="T13" fmla="*/ 112 h 186"/>
                <a:gd name="T14" fmla="*/ 183 w 194"/>
                <a:gd name="T15" fmla="*/ 118 h 186"/>
                <a:gd name="T16" fmla="*/ 175 w 194"/>
                <a:gd name="T17" fmla="*/ 122 h 186"/>
                <a:gd name="T18" fmla="*/ 155 w 194"/>
                <a:gd name="T19" fmla="*/ 127 h 186"/>
                <a:gd name="T20" fmla="*/ 136 w 194"/>
                <a:gd name="T21" fmla="*/ 136 h 186"/>
                <a:gd name="T22" fmla="*/ 119 w 194"/>
                <a:gd name="T23" fmla="*/ 149 h 186"/>
                <a:gd name="T24" fmla="*/ 103 w 194"/>
                <a:gd name="T25" fmla="*/ 161 h 186"/>
                <a:gd name="T26" fmla="*/ 86 w 194"/>
                <a:gd name="T27" fmla="*/ 174 h 186"/>
                <a:gd name="T28" fmla="*/ 69 w 194"/>
                <a:gd name="T29" fmla="*/ 183 h 186"/>
                <a:gd name="T30" fmla="*/ 49 w 194"/>
                <a:gd name="T31" fmla="*/ 186 h 186"/>
                <a:gd name="T32" fmla="*/ 26 w 194"/>
                <a:gd name="T33" fmla="*/ 184 h 186"/>
                <a:gd name="T34" fmla="*/ 11 w 194"/>
                <a:gd name="T35" fmla="*/ 166 h 186"/>
                <a:gd name="T36" fmla="*/ 3 w 194"/>
                <a:gd name="T37" fmla="*/ 146 h 186"/>
                <a:gd name="T38" fmla="*/ 0 w 194"/>
                <a:gd name="T39" fmla="*/ 125 h 186"/>
                <a:gd name="T40" fmla="*/ 3 w 194"/>
                <a:gd name="T41" fmla="*/ 102 h 186"/>
                <a:gd name="T42" fmla="*/ 6 w 194"/>
                <a:gd name="T43" fmla="*/ 95 h 186"/>
                <a:gd name="T44" fmla="*/ 11 w 194"/>
                <a:gd name="T45" fmla="*/ 88 h 186"/>
                <a:gd name="T46" fmla="*/ 15 w 194"/>
                <a:gd name="T47" fmla="*/ 81 h 186"/>
                <a:gd name="T48" fmla="*/ 21 w 194"/>
                <a:gd name="T49" fmla="*/ 74 h 186"/>
                <a:gd name="T50" fmla="*/ 26 w 194"/>
                <a:gd name="T51" fmla="*/ 68 h 186"/>
                <a:gd name="T52" fmla="*/ 32 w 194"/>
                <a:gd name="T53" fmla="*/ 62 h 186"/>
                <a:gd name="T54" fmla="*/ 38 w 194"/>
                <a:gd name="T55" fmla="*/ 55 h 186"/>
                <a:gd name="T56" fmla="*/ 45 w 194"/>
                <a:gd name="T57" fmla="*/ 49 h 186"/>
                <a:gd name="T58" fmla="*/ 53 w 194"/>
                <a:gd name="T59" fmla="*/ 53 h 186"/>
                <a:gd name="T60" fmla="*/ 59 w 194"/>
                <a:gd name="T61" fmla="*/ 57 h 186"/>
                <a:gd name="T62" fmla="*/ 65 w 194"/>
                <a:gd name="T63" fmla="*/ 62 h 186"/>
                <a:gd name="T64" fmla="*/ 72 w 194"/>
                <a:gd name="T65" fmla="*/ 66 h 186"/>
                <a:gd name="T66" fmla="*/ 75 w 194"/>
                <a:gd name="T67" fmla="*/ 60 h 186"/>
                <a:gd name="T68" fmla="*/ 74 w 194"/>
                <a:gd name="T69" fmla="*/ 53 h 186"/>
                <a:gd name="T70" fmla="*/ 70 w 194"/>
                <a:gd name="T71" fmla="*/ 46 h 186"/>
                <a:gd name="T72" fmla="*/ 65 w 194"/>
                <a:gd name="T73" fmla="*/ 39 h 186"/>
                <a:gd name="T74" fmla="*/ 61 w 194"/>
                <a:gd name="T75" fmla="*/ 33 h 186"/>
                <a:gd name="T76" fmla="*/ 60 w 194"/>
                <a:gd name="T77" fmla="*/ 27 h 186"/>
                <a:gd name="T78" fmla="*/ 64 w 194"/>
                <a:gd name="T79" fmla="*/ 20 h 186"/>
                <a:gd name="T80" fmla="*/ 72 w 194"/>
                <a:gd name="T81" fmla="*/ 13 h 186"/>
                <a:gd name="T82" fmla="*/ 82 w 194"/>
                <a:gd name="T83" fmla="*/ 7 h 186"/>
                <a:gd name="T84" fmla="*/ 93 w 194"/>
                <a:gd name="T85" fmla="*/ 4 h 186"/>
                <a:gd name="T86" fmla="*/ 107 w 194"/>
                <a:gd name="T87" fmla="*/ 1 h 186"/>
                <a:gd name="T88" fmla="*/ 119 w 194"/>
                <a:gd name="T89" fmla="*/ 0 h 186"/>
                <a:gd name="T90" fmla="*/ 132 w 194"/>
                <a:gd name="T91" fmla="*/ 3 h 186"/>
                <a:gd name="T92" fmla="*/ 145 w 194"/>
                <a:gd name="T93" fmla="*/ 6 h 186"/>
                <a:gd name="T94" fmla="*/ 156 w 194"/>
                <a:gd name="T95" fmla="*/ 12 h 186"/>
                <a:gd name="T96" fmla="*/ 164 w 194"/>
                <a:gd name="T97" fmla="*/ 20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4"/>
                <a:gd name="T148" fmla="*/ 0 h 186"/>
                <a:gd name="T149" fmla="*/ 194 w 194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4" h="186">
                  <a:moveTo>
                    <a:pt x="164" y="20"/>
                  </a:moveTo>
                  <a:lnTo>
                    <a:pt x="177" y="38"/>
                  </a:lnTo>
                  <a:lnTo>
                    <a:pt x="182" y="58"/>
                  </a:lnTo>
                  <a:lnTo>
                    <a:pt x="185" y="79"/>
                  </a:lnTo>
                  <a:lnTo>
                    <a:pt x="194" y="97"/>
                  </a:lnTo>
                  <a:lnTo>
                    <a:pt x="193" y="106"/>
                  </a:lnTo>
                  <a:lnTo>
                    <a:pt x="189" y="112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55" y="127"/>
                  </a:lnTo>
                  <a:lnTo>
                    <a:pt x="136" y="136"/>
                  </a:lnTo>
                  <a:lnTo>
                    <a:pt x="119" y="149"/>
                  </a:lnTo>
                  <a:lnTo>
                    <a:pt x="103" y="161"/>
                  </a:lnTo>
                  <a:lnTo>
                    <a:pt x="86" y="174"/>
                  </a:lnTo>
                  <a:lnTo>
                    <a:pt x="69" y="183"/>
                  </a:lnTo>
                  <a:lnTo>
                    <a:pt x="49" y="186"/>
                  </a:lnTo>
                  <a:lnTo>
                    <a:pt x="26" y="184"/>
                  </a:lnTo>
                  <a:lnTo>
                    <a:pt x="11" y="166"/>
                  </a:lnTo>
                  <a:lnTo>
                    <a:pt x="3" y="146"/>
                  </a:lnTo>
                  <a:lnTo>
                    <a:pt x="0" y="125"/>
                  </a:lnTo>
                  <a:lnTo>
                    <a:pt x="3" y="102"/>
                  </a:lnTo>
                  <a:lnTo>
                    <a:pt x="6" y="95"/>
                  </a:lnTo>
                  <a:lnTo>
                    <a:pt x="11" y="88"/>
                  </a:lnTo>
                  <a:lnTo>
                    <a:pt x="15" y="81"/>
                  </a:lnTo>
                  <a:lnTo>
                    <a:pt x="21" y="74"/>
                  </a:lnTo>
                  <a:lnTo>
                    <a:pt x="26" y="68"/>
                  </a:lnTo>
                  <a:lnTo>
                    <a:pt x="32" y="62"/>
                  </a:lnTo>
                  <a:lnTo>
                    <a:pt x="38" y="55"/>
                  </a:lnTo>
                  <a:lnTo>
                    <a:pt x="45" y="49"/>
                  </a:lnTo>
                  <a:lnTo>
                    <a:pt x="53" y="53"/>
                  </a:lnTo>
                  <a:lnTo>
                    <a:pt x="59" y="57"/>
                  </a:lnTo>
                  <a:lnTo>
                    <a:pt x="65" y="62"/>
                  </a:lnTo>
                  <a:lnTo>
                    <a:pt x="72" y="66"/>
                  </a:lnTo>
                  <a:lnTo>
                    <a:pt x="75" y="60"/>
                  </a:lnTo>
                  <a:lnTo>
                    <a:pt x="74" y="53"/>
                  </a:lnTo>
                  <a:lnTo>
                    <a:pt x="70" y="46"/>
                  </a:lnTo>
                  <a:lnTo>
                    <a:pt x="65" y="39"/>
                  </a:lnTo>
                  <a:lnTo>
                    <a:pt x="61" y="33"/>
                  </a:lnTo>
                  <a:lnTo>
                    <a:pt x="60" y="27"/>
                  </a:lnTo>
                  <a:lnTo>
                    <a:pt x="64" y="20"/>
                  </a:lnTo>
                  <a:lnTo>
                    <a:pt x="72" y="13"/>
                  </a:lnTo>
                  <a:lnTo>
                    <a:pt x="82" y="7"/>
                  </a:lnTo>
                  <a:lnTo>
                    <a:pt x="93" y="4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3"/>
                  </a:lnTo>
                  <a:lnTo>
                    <a:pt x="145" y="6"/>
                  </a:lnTo>
                  <a:lnTo>
                    <a:pt x="156" y="12"/>
                  </a:lnTo>
                  <a:lnTo>
                    <a:pt x="164" y="2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9"/>
            <p:cNvSpPr>
              <a:spLocks/>
            </p:cNvSpPr>
            <p:nvPr/>
          </p:nvSpPr>
          <p:spPr bwMode="auto">
            <a:xfrm>
              <a:off x="1600" y="2677"/>
              <a:ext cx="81" cy="151"/>
            </a:xfrm>
            <a:custGeom>
              <a:avLst/>
              <a:gdLst>
                <a:gd name="T0" fmla="*/ 81 w 81"/>
                <a:gd name="T1" fmla="*/ 12 h 151"/>
                <a:gd name="T2" fmla="*/ 79 w 81"/>
                <a:gd name="T3" fmla="*/ 30 h 151"/>
                <a:gd name="T4" fmla="*/ 73 w 81"/>
                <a:gd name="T5" fmla="*/ 46 h 151"/>
                <a:gd name="T6" fmla="*/ 65 w 81"/>
                <a:gd name="T7" fmla="*/ 60 h 151"/>
                <a:gd name="T8" fmla="*/ 56 w 81"/>
                <a:gd name="T9" fmla="*/ 74 h 151"/>
                <a:gd name="T10" fmla="*/ 54 w 81"/>
                <a:gd name="T11" fmla="*/ 94 h 151"/>
                <a:gd name="T12" fmla="*/ 53 w 81"/>
                <a:gd name="T13" fmla="*/ 113 h 151"/>
                <a:gd name="T14" fmla="*/ 50 w 81"/>
                <a:gd name="T15" fmla="*/ 133 h 151"/>
                <a:gd name="T16" fmla="*/ 45 w 81"/>
                <a:gd name="T17" fmla="*/ 151 h 151"/>
                <a:gd name="T18" fmla="*/ 34 w 81"/>
                <a:gd name="T19" fmla="*/ 142 h 151"/>
                <a:gd name="T20" fmla="*/ 28 w 81"/>
                <a:gd name="T21" fmla="*/ 130 h 151"/>
                <a:gd name="T22" fmla="*/ 23 w 81"/>
                <a:gd name="T23" fmla="*/ 118 h 151"/>
                <a:gd name="T24" fmla="*/ 19 w 81"/>
                <a:gd name="T25" fmla="*/ 104 h 151"/>
                <a:gd name="T26" fmla="*/ 16 w 81"/>
                <a:gd name="T27" fmla="*/ 90 h 151"/>
                <a:gd name="T28" fmla="*/ 12 w 81"/>
                <a:gd name="T29" fmla="*/ 77 h 151"/>
                <a:gd name="T30" fmla="*/ 7 w 81"/>
                <a:gd name="T31" fmla="*/ 63 h 151"/>
                <a:gd name="T32" fmla="*/ 0 w 81"/>
                <a:gd name="T33" fmla="*/ 52 h 151"/>
                <a:gd name="T34" fmla="*/ 1 w 81"/>
                <a:gd name="T35" fmla="*/ 39 h 151"/>
                <a:gd name="T36" fmla="*/ 5 w 81"/>
                <a:gd name="T37" fmla="*/ 27 h 151"/>
                <a:gd name="T38" fmla="*/ 12 w 81"/>
                <a:gd name="T39" fmla="*/ 15 h 151"/>
                <a:gd name="T40" fmla="*/ 23 w 81"/>
                <a:gd name="T41" fmla="*/ 8 h 151"/>
                <a:gd name="T42" fmla="*/ 30 w 81"/>
                <a:gd name="T43" fmla="*/ 7 h 151"/>
                <a:gd name="T44" fmla="*/ 38 w 81"/>
                <a:gd name="T45" fmla="*/ 5 h 151"/>
                <a:gd name="T46" fmla="*/ 45 w 81"/>
                <a:gd name="T47" fmla="*/ 3 h 151"/>
                <a:gd name="T48" fmla="*/ 54 w 81"/>
                <a:gd name="T49" fmla="*/ 1 h 151"/>
                <a:gd name="T50" fmla="*/ 61 w 81"/>
                <a:gd name="T51" fmla="*/ 0 h 151"/>
                <a:gd name="T52" fmla="*/ 68 w 81"/>
                <a:gd name="T53" fmla="*/ 1 h 151"/>
                <a:gd name="T54" fmla="*/ 76 w 81"/>
                <a:gd name="T55" fmla="*/ 5 h 151"/>
                <a:gd name="T56" fmla="*/ 81 w 81"/>
                <a:gd name="T57" fmla="*/ 12 h 1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51"/>
                <a:gd name="T89" fmla="*/ 81 w 81"/>
                <a:gd name="T90" fmla="*/ 151 h 1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51">
                  <a:moveTo>
                    <a:pt x="81" y="12"/>
                  </a:moveTo>
                  <a:lnTo>
                    <a:pt x="79" y="30"/>
                  </a:lnTo>
                  <a:lnTo>
                    <a:pt x="73" y="46"/>
                  </a:lnTo>
                  <a:lnTo>
                    <a:pt x="65" y="60"/>
                  </a:lnTo>
                  <a:lnTo>
                    <a:pt x="56" y="74"/>
                  </a:lnTo>
                  <a:lnTo>
                    <a:pt x="54" y="94"/>
                  </a:lnTo>
                  <a:lnTo>
                    <a:pt x="53" y="113"/>
                  </a:lnTo>
                  <a:lnTo>
                    <a:pt x="50" y="133"/>
                  </a:lnTo>
                  <a:lnTo>
                    <a:pt x="45" y="151"/>
                  </a:lnTo>
                  <a:lnTo>
                    <a:pt x="34" y="142"/>
                  </a:lnTo>
                  <a:lnTo>
                    <a:pt x="28" y="130"/>
                  </a:lnTo>
                  <a:lnTo>
                    <a:pt x="23" y="118"/>
                  </a:lnTo>
                  <a:lnTo>
                    <a:pt x="19" y="104"/>
                  </a:lnTo>
                  <a:lnTo>
                    <a:pt x="16" y="90"/>
                  </a:lnTo>
                  <a:lnTo>
                    <a:pt x="12" y="77"/>
                  </a:lnTo>
                  <a:lnTo>
                    <a:pt x="7" y="63"/>
                  </a:lnTo>
                  <a:lnTo>
                    <a:pt x="0" y="52"/>
                  </a:lnTo>
                  <a:lnTo>
                    <a:pt x="1" y="39"/>
                  </a:lnTo>
                  <a:lnTo>
                    <a:pt x="5" y="27"/>
                  </a:lnTo>
                  <a:lnTo>
                    <a:pt x="12" y="15"/>
                  </a:lnTo>
                  <a:lnTo>
                    <a:pt x="23" y="8"/>
                  </a:lnTo>
                  <a:lnTo>
                    <a:pt x="30" y="7"/>
                  </a:lnTo>
                  <a:lnTo>
                    <a:pt x="38" y="5"/>
                  </a:lnTo>
                  <a:lnTo>
                    <a:pt x="45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6" y="5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rgbClr val="8CF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20"/>
            <p:cNvSpPr>
              <a:spLocks/>
            </p:cNvSpPr>
            <p:nvPr/>
          </p:nvSpPr>
          <p:spPr bwMode="auto">
            <a:xfrm>
              <a:off x="1357" y="2689"/>
              <a:ext cx="70" cy="77"/>
            </a:xfrm>
            <a:custGeom>
              <a:avLst/>
              <a:gdLst>
                <a:gd name="T0" fmla="*/ 70 w 70"/>
                <a:gd name="T1" fmla="*/ 29 h 77"/>
                <a:gd name="T2" fmla="*/ 66 w 70"/>
                <a:gd name="T3" fmla="*/ 44 h 77"/>
                <a:gd name="T4" fmla="*/ 58 w 70"/>
                <a:gd name="T5" fmla="*/ 57 h 77"/>
                <a:gd name="T6" fmla="*/ 47 w 70"/>
                <a:gd name="T7" fmla="*/ 68 h 77"/>
                <a:gd name="T8" fmla="*/ 34 w 70"/>
                <a:gd name="T9" fmla="*/ 77 h 77"/>
                <a:gd name="T10" fmla="*/ 23 w 70"/>
                <a:gd name="T11" fmla="*/ 77 h 77"/>
                <a:gd name="T12" fmla="*/ 15 w 70"/>
                <a:gd name="T13" fmla="*/ 72 h 77"/>
                <a:gd name="T14" fmla="*/ 7 w 70"/>
                <a:gd name="T15" fmla="*/ 65 h 77"/>
                <a:gd name="T16" fmla="*/ 0 w 70"/>
                <a:gd name="T17" fmla="*/ 57 h 77"/>
                <a:gd name="T18" fmla="*/ 1 w 70"/>
                <a:gd name="T19" fmla="*/ 48 h 77"/>
                <a:gd name="T20" fmla="*/ 4 w 70"/>
                <a:gd name="T21" fmla="*/ 38 h 77"/>
                <a:gd name="T22" fmla="*/ 9 w 70"/>
                <a:gd name="T23" fmla="*/ 32 h 77"/>
                <a:gd name="T24" fmla="*/ 15 w 70"/>
                <a:gd name="T25" fmla="*/ 25 h 77"/>
                <a:gd name="T26" fmla="*/ 22 w 70"/>
                <a:gd name="T27" fmla="*/ 18 h 77"/>
                <a:gd name="T28" fmla="*/ 29 w 70"/>
                <a:gd name="T29" fmla="*/ 11 h 77"/>
                <a:gd name="T30" fmla="*/ 37 w 70"/>
                <a:gd name="T31" fmla="*/ 5 h 77"/>
                <a:gd name="T32" fmla="*/ 45 w 70"/>
                <a:gd name="T33" fmla="*/ 0 h 77"/>
                <a:gd name="T34" fmla="*/ 56 w 70"/>
                <a:gd name="T35" fmla="*/ 3 h 77"/>
                <a:gd name="T36" fmla="*/ 63 w 70"/>
                <a:gd name="T37" fmla="*/ 11 h 77"/>
                <a:gd name="T38" fmla="*/ 66 w 70"/>
                <a:gd name="T39" fmla="*/ 20 h 77"/>
                <a:gd name="T40" fmla="*/ 70 w 70"/>
                <a:gd name="T41" fmla="*/ 29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77"/>
                <a:gd name="T65" fmla="*/ 70 w 70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77">
                  <a:moveTo>
                    <a:pt x="70" y="29"/>
                  </a:moveTo>
                  <a:lnTo>
                    <a:pt x="66" y="44"/>
                  </a:lnTo>
                  <a:lnTo>
                    <a:pt x="58" y="57"/>
                  </a:lnTo>
                  <a:lnTo>
                    <a:pt x="47" y="68"/>
                  </a:lnTo>
                  <a:lnTo>
                    <a:pt x="34" y="77"/>
                  </a:lnTo>
                  <a:lnTo>
                    <a:pt x="23" y="77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38"/>
                  </a:lnTo>
                  <a:lnTo>
                    <a:pt x="9" y="32"/>
                  </a:lnTo>
                  <a:lnTo>
                    <a:pt x="15" y="25"/>
                  </a:lnTo>
                  <a:lnTo>
                    <a:pt x="22" y="18"/>
                  </a:lnTo>
                  <a:lnTo>
                    <a:pt x="29" y="11"/>
                  </a:lnTo>
                  <a:lnTo>
                    <a:pt x="37" y="5"/>
                  </a:lnTo>
                  <a:lnTo>
                    <a:pt x="45" y="0"/>
                  </a:lnTo>
                  <a:lnTo>
                    <a:pt x="56" y="3"/>
                  </a:lnTo>
                  <a:lnTo>
                    <a:pt x="63" y="11"/>
                  </a:lnTo>
                  <a:lnTo>
                    <a:pt x="66" y="20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21"/>
            <p:cNvSpPr>
              <a:spLocks/>
            </p:cNvSpPr>
            <p:nvPr/>
          </p:nvSpPr>
          <p:spPr bwMode="auto">
            <a:xfrm>
              <a:off x="1373" y="2713"/>
              <a:ext cx="38" cy="37"/>
            </a:xfrm>
            <a:custGeom>
              <a:avLst/>
              <a:gdLst>
                <a:gd name="T0" fmla="*/ 38 w 38"/>
                <a:gd name="T1" fmla="*/ 4 h 37"/>
                <a:gd name="T2" fmla="*/ 36 w 38"/>
                <a:gd name="T3" fmla="*/ 13 h 37"/>
                <a:gd name="T4" fmla="*/ 31 w 38"/>
                <a:gd name="T5" fmla="*/ 22 h 37"/>
                <a:gd name="T6" fmla="*/ 22 w 38"/>
                <a:gd name="T7" fmla="*/ 29 h 37"/>
                <a:gd name="T8" fmla="*/ 15 w 38"/>
                <a:gd name="T9" fmla="*/ 37 h 37"/>
                <a:gd name="T10" fmla="*/ 11 w 38"/>
                <a:gd name="T11" fmla="*/ 36 h 37"/>
                <a:gd name="T12" fmla="*/ 7 w 38"/>
                <a:gd name="T13" fmla="*/ 33 h 37"/>
                <a:gd name="T14" fmla="*/ 4 w 38"/>
                <a:gd name="T15" fmla="*/ 30 h 37"/>
                <a:gd name="T16" fmla="*/ 0 w 38"/>
                <a:gd name="T17" fmla="*/ 27 h 37"/>
                <a:gd name="T18" fmla="*/ 2 w 38"/>
                <a:gd name="T19" fmla="*/ 21 h 37"/>
                <a:gd name="T20" fmla="*/ 6 w 38"/>
                <a:gd name="T21" fmla="*/ 16 h 37"/>
                <a:gd name="T22" fmla="*/ 11 w 38"/>
                <a:gd name="T23" fmla="*/ 10 h 37"/>
                <a:gd name="T24" fmla="*/ 16 w 38"/>
                <a:gd name="T25" fmla="*/ 5 h 37"/>
                <a:gd name="T26" fmla="*/ 22 w 38"/>
                <a:gd name="T27" fmla="*/ 2 h 37"/>
                <a:gd name="T28" fmla="*/ 28 w 38"/>
                <a:gd name="T29" fmla="*/ 0 h 37"/>
                <a:gd name="T30" fmla="*/ 33 w 38"/>
                <a:gd name="T31" fmla="*/ 1 h 37"/>
                <a:gd name="T32" fmla="*/ 38 w 38"/>
                <a:gd name="T33" fmla="*/ 4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7"/>
                <a:gd name="T53" fmla="*/ 38 w 38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7">
                  <a:moveTo>
                    <a:pt x="38" y="4"/>
                  </a:moveTo>
                  <a:lnTo>
                    <a:pt x="36" y="13"/>
                  </a:lnTo>
                  <a:lnTo>
                    <a:pt x="31" y="22"/>
                  </a:lnTo>
                  <a:lnTo>
                    <a:pt x="22" y="29"/>
                  </a:lnTo>
                  <a:lnTo>
                    <a:pt x="15" y="37"/>
                  </a:lnTo>
                  <a:lnTo>
                    <a:pt x="11" y="36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8CF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2"/>
            <p:cNvSpPr>
              <a:spLocks/>
            </p:cNvSpPr>
            <p:nvPr/>
          </p:nvSpPr>
          <p:spPr bwMode="auto">
            <a:xfrm>
              <a:off x="537" y="2735"/>
              <a:ext cx="54" cy="111"/>
            </a:xfrm>
            <a:custGeom>
              <a:avLst/>
              <a:gdLst>
                <a:gd name="T0" fmla="*/ 35 w 54"/>
                <a:gd name="T1" fmla="*/ 93 h 111"/>
                <a:gd name="T2" fmla="*/ 26 w 54"/>
                <a:gd name="T3" fmla="*/ 95 h 111"/>
                <a:gd name="T4" fmla="*/ 17 w 54"/>
                <a:gd name="T5" fmla="*/ 100 h 111"/>
                <a:gd name="T6" fmla="*/ 9 w 54"/>
                <a:gd name="T7" fmla="*/ 104 h 111"/>
                <a:gd name="T8" fmla="*/ 0 w 54"/>
                <a:gd name="T9" fmla="*/ 111 h 111"/>
                <a:gd name="T10" fmla="*/ 4 w 54"/>
                <a:gd name="T11" fmla="*/ 101 h 111"/>
                <a:gd name="T12" fmla="*/ 7 w 54"/>
                <a:gd name="T13" fmla="*/ 89 h 111"/>
                <a:gd name="T14" fmla="*/ 12 w 54"/>
                <a:gd name="T15" fmla="*/ 79 h 111"/>
                <a:gd name="T16" fmla="*/ 17 w 54"/>
                <a:gd name="T17" fmla="*/ 68 h 111"/>
                <a:gd name="T18" fmla="*/ 23 w 54"/>
                <a:gd name="T19" fmla="*/ 56 h 111"/>
                <a:gd name="T20" fmla="*/ 29 w 54"/>
                <a:gd name="T21" fmla="*/ 45 h 111"/>
                <a:gd name="T22" fmla="*/ 34 w 54"/>
                <a:gd name="T23" fmla="*/ 35 h 111"/>
                <a:gd name="T24" fmla="*/ 40 w 54"/>
                <a:gd name="T25" fmla="*/ 23 h 111"/>
                <a:gd name="T26" fmla="*/ 54 w 54"/>
                <a:gd name="T27" fmla="*/ 0 h 111"/>
                <a:gd name="T28" fmla="*/ 51 w 54"/>
                <a:gd name="T29" fmla="*/ 23 h 111"/>
                <a:gd name="T30" fmla="*/ 51 w 54"/>
                <a:gd name="T31" fmla="*/ 48 h 111"/>
                <a:gd name="T32" fmla="*/ 48 w 54"/>
                <a:gd name="T33" fmla="*/ 72 h 111"/>
                <a:gd name="T34" fmla="*/ 35 w 54"/>
                <a:gd name="T35" fmla="*/ 93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111"/>
                <a:gd name="T56" fmla="*/ 54 w 54"/>
                <a:gd name="T57" fmla="*/ 111 h 1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111">
                  <a:moveTo>
                    <a:pt x="35" y="93"/>
                  </a:moveTo>
                  <a:lnTo>
                    <a:pt x="26" y="95"/>
                  </a:lnTo>
                  <a:lnTo>
                    <a:pt x="17" y="100"/>
                  </a:lnTo>
                  <a:lnTo>
                    <a:pt x="9" y="104"/>
                  </a:lnTo>
                  <a:lnTo>
                    <a:pt x="0" y="111"/>
                  </a:lnTo>
                  <a:lnTo>
                    <a:pt x="4" y="101"/>
                  </a:lnTo>
                  <a:lnTo>
                    <a:pt x="7" y="89"/>
                  </a:lnTo>
                  <a:lnTo>
                    <a:pt x="12" y="79"/>
                  </a:lnTo>
                  <a:lnTo>
                    <a:pt x="17" y="68"/>
                  </a:lnTo>
                  <a:lnTo>
                    <a:pt x="23" y="56"/>
                  </a:lnTo>
                  <a:lnTo>
                    <a:pt x="29" y="45"/>
                  </a:lnTo>
                  <a:lnTo>
                    <a:pt x="34" y="35"/>
                  </a:lnTo>
                  <a:lnTo>
                    <a:pt x="40" y="23"/>
                  </a:lnTo>
                  <a:lnTo>
                    <a:pt x="54" y="0"/>
                  </a:lnTo>
                  <a:lnTo>
                    <a:pt x="51" y="23"/>
                  </a:lnTo>
                  <a:lnTo>
                    <a:pt x="51" y="48"/>
                  </a:lnTo>
                  <a:lnTo>
                    <a:pt x="48" y="72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7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Freeform 23"/>
            <p:cNvSpPr>
              <a:spLocks/>
            </p:cNvSpPr>
            <p:nvPr/>
          </p:nvSpPr>
          <p:spPr bwMode="auto">
            <a:xfrm>
              <a:off x="2137" y="2743"/>
              <a:ext cx="37" cy="23"/>
            </a:xfrm>
            <a:custGeom>
              <a:avLst/>
              <a:gdLst>
                <a:gd name="T0" fmla="*/ 37 w 37"/>
                <a:gd name="T1" fmla="*/ 23 h 23"/>
                <a:gd name="T2" fmla="*/ 32 w 37"/>
                <a:gd name="T3" fmla="*/ 22 h 23"/>
                <a:gd name="T4" fmla="*/ 27 w 37"/>
                <a:gd name="T5" fmla="*/ 21 h 23"/>
                <a:gd name="T6" fmla="*/ 22 w 37"/>
                <a:gd name="T7" fmla="*/ 20 h 23"/>
                <a:gd name="T8" fmla="*/ 17 w 37"/>
                <a:gd name="T9" fmla="*/ 18 h 23"/>
                <a:gd name="T10" fmla="*/ 12 w 37"/>
                <a:gd name="T11" fmla="*/ 15 h 23"/>
                <a:gd name="T12" fmla="*/ 7 w 37"/>
                <a:gd name="T13" fmla="*/ 13 h 23"/>
                <a:gd name="T14" fmla="*/ 3 w 37"/>
                <a:gd name="T15" fmla="*/ 12 h 23"/>
                <a:gd name="T16" fmla="*/ 0 w 37"/>
                <a:gd name="T17" fmla="*/ 10 h 23"/>
                <a:gd name="T18" fmla="*/ 10 w 37"/>
                <a:gd name="T19" fmla="*/ 0 h 23"/>
                <a:gd name="T20" fmla="*/ 18 w 37"/>
                <a:gd name="T21" fmla="*/ 6 h 23"/>
                <a:gd name="T22" fmla="*/ 25 w 37"/>
                <a:gd name="T23" fmla="*/ 10 h 23"/>
                <a:gd name="T24" fmla="*/ 33 w 37"/>
                <a:gd name="T25" fmla="*/ 15 h 23"/>
                <a:gd name="T26" fmla="*/ 37 w 37"/>
                <a:gd name="T27" fmla="*/ 23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23"/>
                <a:gd name="T44" fmla="*/ 37 w 37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23">
                  <a:moveTo>
                    <a:pt x="37" y="23"/>
                  </a:moveTo>
                  <a:lnTo>
                    <a:pt x="32" y="22"/>
                  </a:lnTo>
                  <a:lnTo>
                    <a:pt x="27" y="21"/>
                  </a:lnTo>
                  <a:lnTo>
                    <a:pt x="22" y="20"/>
                  </a:lnTo>
                  <a:lnTo>
                    <a:pt x="17" y="18"/>
                  </a:lnTo>
                  <a:lnTo>
                    <a:pt x="12" y="15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8" y="6"/>
                  </a:lnTo>
                  <a:lnTo>
                    <a:pt x="25" y="10"/>
                  </a:lnTo>
                  <a:lnTo>
                    <a:pt x="33" y="15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Freeform 24"/>
            <p:cNvSpPr>
              <a:spLocks/>
            </p:cNvSpPr>
            <p:nvPr/>
          </p:nvSpPr>
          <p:spPr bwMode="auto">
            <a:xfrm>
              <a:off x="2062" y="2773"/>
              <a:ext cx="24" cy="31"/>
            </a:xfrm>
            <a:custGeom>
              <a:avLst/>
              <a:gdLst>
                <a:gd name="T0" fmla="*/ 24 w 24"/>
                <a:gd name="T1" fmla="*/ 27 h 31"/>
                <a:gd name="T2" fmla="*/ 20 w 24"/>
                <a:gd name="T3" fmla="*/ 31 h 31"/>
                <a:gd name="T4" fmla="*/ 15 w 24"/>
                <a:gd name="T5" fmla="*/ 30 h 31"/>
                <a:gd name="T6" fmla="*/ 10 w 24"/>
                <a:gd name="T7" fmla="*/ 26 h 31"/>
                <a:gd name="T8" fmla="*/ 5 w 24"/>
                <a:gd name="T9" fmla="*/ 23 h 31"/>
                <a:gd name="T10" fmla="*/ 1 w 24"/>
                <a:gd name="T11" fmla="*/ 18 h 31"/>
                <a:gd name="T12" fmla="*/ 0 w 24"/>
                <a:gd name="T13" fmla="*/ 13 h 31"/>
                <a:gd name="T14" fmla="*/ 0 w 24"/>
                <a:gd name="T15" fmla="*/ 6 h 31"/>
                <a:gd name="T16" fmla="*/ 1 w 24"/>
                <a:gd name="T17" fmla="*/ 0 h 31"/>
                <a:gd name="T18" fmla="*/ 12 w 24"/>
                <a:gd name="T19" fmla="*/ 1 h 31"/>
                <a:gd name="T20" fmla="*/ 17 w 24"/>
                <a:gd name="T21" fmla="*/ 9 h 31"/>
                <a:gd name="T22" fmla="*/ 21 w 24"/>
                <a:gd name="T23" fmla="*/ 18 h 31"/>
                <a:gd name="T24" fmla="*/ 24 w 24"/>
                <a:gd name="T25" fmla="*/ 2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1"/>
                <a:gd name="T41" fmla="*/ 24 w 24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1">
                  <a:moveTo>
                    <a:pt x="24" y="27"/>
                  </a:moveTo>
                  <a:lnTo>
                    <a:pt x="20" y="31"/>
                  </a:lnTo>
                  <a:lnTo>
                    <a:pt x="15" y="30"/>
                  </a:lnTo>
                  <a:lnTo>
                    <a:pt x="10" y="26"/>
                  </a:lnTo>
                  <a:lnTo>
                    <a:pt x="5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7" y="9"/>
                  </a:lnTo>
                  <a:lnTo>
                    <a:pt x="21" y="18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Freeform 25"/>
            <p:cNvSpPr>
              <a:spLocks/>
            </p:cNvSpPr>
            <p:nvPr/>
          </p:nvSpPr>
          <p:spPr bwMode="auto">
            <a:xfrm>
              <a:off x="1932" y="2804"/>
              <a:ext cx="275" cy="414"/>
            </a:xfrm>
            <a:custGeom>
              <a:avLst/>
              <a:gdLst>
                <a:gd name="T0" fmla="*/ 78 w 275"/>
                <a:gd name="T1" fmla="*/ 19 h 414"/>
                <a:gd name="T2" fmla="*/ 88 w 275"/>
                <a:gd name="T3" fmla="*/ 37 h 414"/>
                <a:gd name="T4" fmla="*/ 101 w 275"/>
                <a:gd name="T5" fmla="*/ 53 h 414"/>
                <a:gd name="T6" fmla="*/ 116 w 275"/>
                <a:gd name="T7" fmla="*/ 66 h 414"/>
                <a:gd name="T8" fmla="*/ 140 w 275"/>
                <a:gd name="T9" fmla="*/ 72 h 414"/>
                <a:gd name="T10" fmla="*/ 167 w 275"/>
                <a:gd name="T11" fmla="*/ 69 h 414"/>
                <a:gd name="T12" fmla="*/ 194 w 275"/>
                <a:gd name="T13" fmla="*/ 61 h 414"/>
                <a:gd name="T14" fmla="*/ 218 w 275"/>
                <a:gd name="T15" fmla="*/ 48 h 414"/>
                <a:gd name="T16" fmla="*/ 240 w 275"/>
                <a:gd name="T17" fmla="*/ 51 h 414"/>
                <a:gd name="T18" fmla="*/ 255 w 275"/>
                <a:gd name="T19" fmla="*/ 76 h 414"/>
                <a:gd name="T20" fmla="*/ 264 w 275"/>
                <a:gd name="T21" fmla="*/ 105 h 414"/>
                <a:gd name="T22" fmla="*/ 270 w 275"/>
                <a:gd name="T23" fmla="*/ 134 h 414"/>
                <a:gd name="T24" fmla="*/ 275 w 275"/>
                <a:gd name="T25" fmla="*/ 185 h 414"/>
                <a:gd name="T26" fmla="*/ 261 w 275"/>
                <a:gd name="T27" fmla="*/ 253 h 414"/>
                <a:gd name="T28" fmla="*/ 227 w 275"/>
                <a:gd name="T29" fmla="*/ 314 h 414"/>
                <a:gd name="T30" fmla="*/ 175 w 275"/>
                <a:gd name="T31" fmla="*/ 365 h 414"/>
                <a:gd name="T32" fmla="*/ 132 w 275"/>
                <a:gd name="T33" fmla="*/ 389 h 414"/>
                <a:gd name="T34" fmla="*/ 112 w 275"/>
                <a:gd name="T35" fmla="*/ 398 h 414"/>
                <a:gd name="T36" fmla="*/ 90 w 275"/>
                <a:gd name="T37" fmla="*/ 405 h 414"/>
                <a:gd name="T38" fmla="*/ 69 w 275"/>
                <a:gd name="T39" fmla="*/ 411 h 414"/>
                <a:gd name="T40" fmla="*/ 53 w 275"/>
                <a:gd name="T41" fmla="*/ 409 h 414"/>
                <a:gd name="T42" fmla="*/ 49 w 275"/>
                <a:gd name="T43" fmla="*/ 395 h 414"/>
                <a:gd name="T44" fmla="*/ 69 w 275"/>
                <a:gd name="T45" fmla="*/ 369 h 414"/>
                <a:gd name="T46" fmla="*/ 101 w 275"/>
                <a:gd name="T47" fmla="*/ 326 h 414"/>
                <a:gd name="T48" fmla="*/ 123 w 275"/>
                <a:gd name="T49" fmla="*/ 279 h 414"/>
                <a:gd name="T50" fmla="*/ 137 w 275"/>
                <a:gd name="T51" fmla="*/ 229 h 414"/>
                <a:gd name="T52" fmla="*/ 140 w 275"/>
                <a:gd name="T53" fmla="*/ 195 h 414"/>
                <a:gd name="T54" fmla="*/ 131 w 275"/>
                <a:gd name="T55" fmla="*/ 179 h 414"/>
                <a:gd name="T56" fmla="*/ 121 w 275"/>
                <a:gd name="T57" fmla="*/ 173 h 414"/>
                <a:gd name="T58" fmla="*/ 118 w 275"/>
                <a:gd name="T59" fmla="*/ 178 h 414"/>
                <a:gd name="T60" fmla="*/ 119 w 275"/>
                <a:gd name="T61" fmla="*/ 197 h 414"/>
                <a:gd name="T62" fmla="*/ 115 w 275"/>
                <a:gd name="T63" fmla="*/ 230 h 414"/>
                <a:gd name="T64" fmla="*/ 105 w 275"/>
                <a:gd name="T65" fmla="*/ 262 h 414"/>
                <a:gd name="T66" fmla="*/ 92 w 275"/>
                <a:gd name="T67" fmla="*/ 292 h 414"/>
                <a:gd name="T68" fmla="*/ 69 w 275"/>
                <a:gd name="T69" fmla="*/ 326 h 414"/>
                <a:gd name="T70" fmla="*/ 67 w 275"/>
                <a:gd name="T71" fmla="*/ 262 h 414"/>
                <a:gd name="T72" fmla="*/ 60 w 275"/>
                <a:gd name="T73" fmla="*/ 198 h 414"/>
                <a:gd name="T74" fmla="*/ 48 w 275"/>
                <a:gd name="T75" fmla="*/ 135 h 414"/>
                <a:gd name="T76" fmla="*/ 33 w 275"/>
                <a:gd name="T77" fmla="*/ 75 h 414"/>
                <a:gd name="T78" fmla="*/ 16 w 275"/>
                <a:gd name="T79" fmla="*/ 32 h 414"/>
                <a:gd name="T80" fmla="*/ 0 w 275"/>
                <a:gd name="T81" fmla="*/ 0 h 414"/>
                <a:gd name="T82" fmla="*/ 18 w 275"/>
                <a:gd name="T83" fmla="*/ 2 h 414"/>
                <a:gd name="T84" fmla="*/ 38 w 275"/>
                <a:gd name="T85" fmla="*/ 3 h 414"/>
                <a:gd name="T86" fmla="*/ 58 w 275"/>
                <a:gd name="T87" fmla="*/ 6 h 414"/>
                <a:gd name="T88" fmla="*/ 76 w 275"/>
                <a:gd name="T89" fmla="*/ 10 h 4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5"/>
                <a:gd name="T136" fmla="*/ 0 h 414"/>
                <a:gd name="T137" fmla="*/ 275 w 275"/>
                <a:gd name="T138" fmla="*/ 414 h 4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5" h="414">
                  <a:moveTo>
                    <a:pt x="76" y="10"/>
                  </a:moveTo>
                  <a:lnTo>
                    <a:pt x="78" y="19"/>
                  </a:lnTo>
                  <a:lnTo>
                    <a:pt x="83" y="28"/>
                  </a:lnTo>
                  <a:lnTo>
                    <a:pt x="88" y="37"/>
                  </a:lnTo>
                  <a:lnTo>
                    <a:pt x="93" y="45"/>
                  </a:lnTo>
                  <a:lnTo>
                    <a:pt x="101" y="53"/>
                  </a:lnTo>
                  <a:lnTo>
                    <a:pt x="108" y="60"/>
                  </a:lnTo>
                  <a:lnTo>
                    <a:pt x="116" y="66"/>
                  </a:lnTo>
                  <a:lnTo>
                    <a:pt x="125" y="71"/>
                  </a:lnTo>
                  <a:lnTo>
                    <a:pt x="140" y="72"/>
                  </a:lnTo>
                  <a:lnTo>
                    <a:pt x="153" y="72"/>
                  </a:lnTo>
                  <a:lnTo>
                    <a:pt x="167" y="69"/>
                  </a:lnTo>
                  <a:lnTo>
                    <a:pt x="180" y="66"/>
                  </a:lnTo>
                  <a:lnTo>
                    <a:pt x="194" y="61"/>
                  </a:lnTo>
                  <a:lnTo>
                    <a:pt x="206" y="55"/>
                  </a:lnTo>
                  <a:lnTo>
                    <a:pt x="218" y="48"/>
                  </a:lnTo>
                  <a:lnTo>
                    <a:pt x="230" y="40"/>
                  </a:lnTo>
                  <a:lnTo>
                    <a:pt x="240" y="51"/>
                  </a:lnTo>
                  <a:lnTo>
                    <a:pt x="249" y="63"/>
                  </a:lnTo>
                  <a:lnTo>
                    <a:pt x="255" y="76"/>
                  </a:lnTo>
                  <a:lnTo>
                    <a:pt x="260" y="90"/>
                  </a:lnTo>
                  <a:lnTo>
                    <a:pt x="264" y="105"/>
                  </a:lnTo>
                  <a:lnTo>
                    <a:pt x="266" y="120"/>
                  </a:lnTo>
                  <a:lnTo>
                    <a:pt x="270" y="134"/>
                  </a:lnTo>
                  <a:lnTo>
                    <a:pt x="273" y="148"/>
                  </a:lnTo>
                  <a:lnTo>
                    <a:pt x="275" y="185"/>
                  </a:lnTo>
                  <a:lnTo>
                    <a:pt x="271" y="220"/>
                  </a:lnTo>
                  <a:lnTo>
                    <a:pt x="261" y="253"/>
                  </a:lnTo>
                  <a:lnTo>
                    <a:pt x="246" y="285"/>
                  </a:lnTo>
                  <a:lnTo>
                    <a:pt x="227" y="314"/>
                  </a:lnTo>
                  <a:lnTo>
                    <a:pt x="204" y="341"/>
                  </a:lnTo>
                  <a:lnTo>
                    <a:pt x="175" y="365"/>
                  </a:lnTo>
                  <a:lnTo>
                    <a:pt x="143" y="385"/>
                  </a:lnTo>
                  <a:lnTo>
                    <a:pt x="132" y="389"/>
                  </a:lnTo>
                  <a:lnTo>
                    <a:pt x="123" y="393"/>
                  </a:lnTo>
                  <a:lnTo>
                    <a:pt x="112" y="398"/>
                  </a:lnTo>
                  <a:lnTo>
                    <a:pt x="101" y="401"/>
                  </a:lnTo>
                  <a:lnTo>
                    <a:pt x="90" y="405"/>
                  </a:lnTo>
                  <a:lnTo>
                    <a:pt x="78" y="408"/>
                  </a:lnTo>
                  <a:lnTo>
                    <a:pt x="69" y="411"/>
                  </a:lnTo>
                  <a:lnTo>
                    <a:pt x="58" y="414"/>
                  </a:lnTo>
                  <a:lnTo>
                    <a:pt x="53" y="409"/>
                  </a:lnTo>
                  <a:lnTo>
                    <a:pt x="50" y="402"/>
                  </a:lnTo>
                  <a:lnTo>
                    <a:pt x="49" y="395"/>
                  </a:lnTo>
                  <a:lnTo>
                    <a:pt x="49" y="389"/>
                  </a:lnTo>
                  <a:lnTo>
                    <a:pt x="69" y="369"/>
                  </a:lnTo>
                  <a:lnTo>
                    <a:pt x="86" y="348"/>
                  </a:lnTo>
                  <a:lnTo>
                    <a:pt x="101" y="326"/>
                  </a:lnTo>
                  <a:lnTo>
                    <a:pt x="113" y="302"/>
                  </a:lnTo>
                  <a:lnTo>
                    <a:pt x="123" y="279"/>
                  </a:lnTo>
                  <a:lnTo>
                    <a:pt x="131" y="254"/>
                  </a:lnTo>
                  <a:lnTo>
                    <a:pt x="137" y="229"/>
                  </a:lnTo>
                  <a:lnTo>
                    <a:pt x="141" y="203"/>
                  </a:lnTo>
                  <a:lnTo>
                    <a:pt x="140" y="195"/>
                  </a:lnTo>
                  <a:lnTo>
                    <a:pt x="136" y="186"/>
                  </a:lnTo>
                  <a:lnTo>
                    <a:pt x="131" y="179"/>
                  </a:lnTo>
                  <a:lnTo>
                    <a:pt x="125" y="173"/>
                  </a:lnTo>
                  <a:lnTo>
                    <a:pt x="121" y="173"/>
                  </a:lnTo>
                  <a:lnTo>
                    <a:pt x="119" y="174"/>
                  </a:lnTo>
                  <a:lnTo>
                    <a:pt x="118" y="178"/>
                  </a:lnTo>
                  <a:lnTo>
                    <a:pt x="116" y="180"/>
                  </a:lnTo>
                  <a:lnTo>
                    <a:pt x="119" y="197"/>
                  </a:lnTo>
                  <a:lnTo>
                    <a:pt x="118" y="213"/>
                  </a:lnTo>
                  <a:lnTo>
                    <a:pt x="115" y="230"/>
                  </a:lnTo>
                  <a:lnTo>
                    <a:pt x="112" y="246"/>
                  </a:lnTo>
                  <a:lnTo>
                    <a:pt x="105" y="262"/>
                  </a:lnTo>
                  <a:lnTo>
                    <a:pt x="99" y="277"/>
                  </a:lnTo>
                  <a:lnTo>
                    <a:pt x="92" y="292"/>
                  </a:lnTo>
                  <a:lnTo>
                    <a:pt x="85" y="306"/>
                  </a:lnTo>
                  <a:lnTo>
                    <a:pt x="69" y="326"/>
                  </a:lnTo>
                  <a:lnTo>
                    <a:pt x="69" y="294"/>
                  </a:lnTo>
                  <a:lnTo>
                    <a:pt x="67" y="262"/>
                  </a:lnTo>
                  <a:lnTo>
                    <a:pt x="65" y="230"/>
                  </a:lnTo>
                  <a:lnTo>
                    <a:pt x="60" y="198"/>
                  </a:lnTo>
                  <a:lnTo>
                    <a:pt x="54" y="166"/>
                  </a:lnTo>
                  <a:lnTo>
                    <a:pt x="48" y="135"/>
                  </a:lnTo>
                  <a:lnTo>
                    <a:pt x="40" y="105"/>
                  </a:lnTo>
                  <a:lnTo>
                    <a:pt x="33" y="75"/>
                  </a:lnTo>
                  <a:lnTo>
                    <a:pt x="27" y="58"/>
                  </a:lnTo>
                  <a:lnTo>
                    <a:pt x="16" y="3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8" y="2"/>
                  </a:lnTo>
                  <a:lnTo>
                    <a:pt x="28" y="2"/>
                  </a:lnTo>
                  <a:lnTo>
                    <a:pt x="38" y="3"/>
                  </a:lnTo>
                  <a:lnTo>
                    <a:pt x="48" y="4"/>
                  </a:lnTo>
                  <a:lnTo>
                    <a:pt x="58" y="6"/>
                  </a:lnTo>
                  <a:lnTo>
                    <a:pt x="67" y="7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Freeform 26"/>
            <p:cNvSpPr>
              <a:spLocks/>
            </p:cNvSpPr>
            <p:nvPr/>
          </p:nvSpPr>
          <p:spPr bwMode="auto">
            <a:xfrm>
              <a:off x="400" y="2922"/>
              <a:ext cx="88" cy="124"/>
            </a:xfrm>
            <a:custGeom>
              <a:avLst/>
              <a:gdLst>
                <a:gd name="T0" fmla="*/ 72 w 88"/>
                <a:gd name="T1" fmla="*/ 111 h 124"/>
                <a:gd name="T2" fmla="*/ 68 w 88"/>
                <a:gd name="T3" fmla="*/ 117 h 124"/>
                <a:gd name="T4" fmla="*/ 63 w 88"/>
                <a:gd name="T5" fmla="*/ 120 h 124"/>
                <a:gd name="T6" fmla="*/ 58 w 88"/>
                <a:gd name="T7" fmla="*/ 122 h 124"/>
                <a:gd name="T8" fmla="*/ 52 w 88"/>
                <a:gd name="T9" fmla="*/ 124 h 124"/>
                <a:gd name="T10" fmla="*/ 46 w 88"/>
                <a:gd name="T11" fmla="*/ 124 h 124"/>
                <a:gd name="T12" fmla="*/ 40 w 88"/>
                <a:gd name="T13" fmla="*/ 122 h 124"/>
                <a:gd name="T14" fmla="*/ 33 w 88"/>
                <a:gd name="T15" fmla="*/ 119 h 124"/>
                <a:gd name="T16" fmla="*/ 24 w 88"/>
                <a:gd name="T17" fmla="*/ 114 h 124"/>
                <a:gd name="T18" fmla="*/ 9 w 88"/>
                <a:gd name="T19" fmla="*/ 103 h 124"/>
                <a:gd name="T20" fmla="*/ 2 w 88"/>
                <a:gd name="T21" fmla="*/ 90 h 124"/>
                <a:gd name="T22" fmla="*/ 0 w 88"/>
                <a:gd name="T23" fmla="*/ 77 h 124"/>
                <a:gd name="T24" fmla="*/ 3 w 88"/>
                <a:gd name="T25" fmla="*/ 62 h 124"/>
                <a:gd name="T26" fmla="*/ 7 w 88"/>
                <a:gd name="T27" fmla="*/ 47 h 124"/>
                <a:gd name="T28" fmla="*/ 13 w 88"/>
                <a:gd name="T29" fmla="*/ 32 h 124"/>
                <a:gd name="T30" fmla="*/ 17 w 88"/>
                <a:gd name="T31" fmla="*/ 19 h 124"/>
                <a:gd name="T32" fmla="*/ 18 w 88"/>
                <a:gd name="T33" fmla="*/ 5 h 124"/>
                <a:gd name="T34" fmla="*/ 27 w 88"/>
                <a:gd name="T35" fmla="*/ 6 h 124"/>
                <a:gd name="T36" fmla="*/ 35 w 88"/>
                <a:gd name="T37" fmla="*/ 7 h 124"/>
                <a:gd name="T38" fmla="*/ 44 w 88"/>
                <a:gd name="T39" fmla="*/ 7 h 124"/>
                <a:gd name="T40" fmla="*/ 52 w 88"/>
                <a:gd name="T41" fmla="*/ 6 h 124"/>
                <a:gd name="T42" fmla="*/ 62 w 88"/>
                <a:gd name="T43" fmla="*/ 5 h 124"/>
                <a:gd name="T44" fmla="*/ 71 w 88"/>
                <a:gd name="T45" fmla="*/ 4 h 124"/>
                <a:gd name="T46" fmla="*/ 79 w 88"/>
                <a:gd name="T47" fmla="*/ 3 h 124"/>
                <a:gd name="T48" fmla="*/ 88 w 88"/>
                <a:gd name="T49" fmla="*/ 0 h 124"/>
                <a:gd name="T50" fmla="*/ 84 w 88"/>
                <a:gd name="T51" fmla="*/ 27 h 124"/>
                <a:gd name="T52" fmla="*/ 79 w 88"/>
                <a:gd name="T53" fmla="*/ 54 h 124"/>
                <a:gd name="T54" fmla="*/ 74 w 88"/>
                <a:gd name="T55" fmla="*/ 82 h 124"/>
                <a:gd name="T56" fmla="*/ 72 w 88"/>
                <a:gd name="T57" fmla="*/ 111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24"/>
                <a:gd name="T89" fmla="*/ 88 w 88"/>
                <a:gd name="T90" fmla="*/ 124 h 1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24">
                  <a:moveTo>
                    <a:pt x="72" y="111"/>
                  </a:moveTo>
                  <a:lnTo>
                    <a:pt x="68" y="117"/>
                  </a:lnTo>
                  <a:lnTo>
                    <a:pt x="63" y="120"/>
                  </a:lnTo>
                  <a:lnTo>
                    <a:pt x="58" y="122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0" y="122"/>
                  </a:lnTo>
                  <a:lnTo>
                    <a:pt x="33" y="119"/>
                  </a:lnTo>
                  <a:lnTo>
                    <a:pt x="24" y="114"/>
                  </a:lnTo>
                  <a:lnTo>
                    <a:pt x="9" y="103"/>
                  </a:lnTo>
                  <a:lnTo>
                    <a:pt x="2" y="90"/>
                  </a:lnTo>
                  <a:lnTo>
                    <a:pt x="0" y="77"/>
                  </a:lnTo>
                  <a:lnTo>
                    <a:pt x="3" y="62"/>
                  </a:lnTo>
                  <a:lnTo>
                    <a:pt x="7" y="47"/>
                  </a:lnTo>
                  <a:lnTo>
                    <a:pt x="13" y="32"/>
                  </a:lnTo>
                  <a:lnTo>
                    <a:pt x="17" y="19"/>
                  </a:lnTo>
                  <a:lnTo>
                    <a:pt x="18" y="5"/>
                  </a:lnTo>
                  <a:lnTo>
                    <a:pt x="27" y="6"/>
                  </a:lnTo>
                  <a:lnTo>
                    <a:pt x="35" y="7"/>
                  </a:lnTo>
                  <a:lnTo>
                    <a:pt x="44" y="7"/>
                  </a:lnTo>
                  <a:lnTo>
                    <a:pt x="52" y="6"/>
                  </a:lnTo>
                  <a:lnTo>
                    <a:pt x="62" y="5"/>
                  </a:lnTo>
                  <a:lnTo>
                    <a:pt x="71" y="4"/>
                  </a:lnTo>
                  <a:lnTo>
                    <a:pt x="79" y="3"/>
                  </a:lnTo>
                  <a:lnTo>
                    <a:pt x="88" y="0"/>
                  </a:lnTo>
                  <a:lnTo>
                    <a:pt x="84" y="27"/>
                  </a:lnTo>
                  <a:lnTo>
                    <a:pt x="79" y="54"/>
                  </a:lnTo>
                  <a:lnTo>
                    <a:pt x="74" y="82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Freeform 27"/>
            <p:cNvSpPr>
              <a:spLocks/>
            </p:cNvSpPr>
            <p:nvPr/>
          </p:nvSpPr>
          <p:spPr bwMode="auto">
            <a:xfrm>
              <a:off x="423" y="2946"/>
              <a:ext cx="31" cy="24"/>
            </a:xfrm>
            <a:custGeom>
              <a:avLst/>
              <a:gdLst>
                <a:gd name="T0" fmla="*/ 31 w 31"/>
                <a:gd name="T1" fmla="*/ 24 h 24"/>
                <a:gd name="T2" fmla="*/ 23 w 31"/>
                <a:gd name="T3" fmla="*/ 21 h 24"/>
                <a:gd name="T4" fmla="*/ 16 w 31"/>
                <a:gd name="T5" fmla="*/ 19 h 24"/>
                <a:gd name="T6" fmla="*/ 9 w 31"/>
                <a:gd name="T7" fmla="*/ 16 h 24"/>
                <a:gd name="T8" fmla="*/ 0 w 31"/>
                <a:gd name="T9" fmla="*/ 13 h 24"/>
                <a:gd name="T10" fmla="*/ 0 w 31"/>
                <a:gd name="T11" fmla="*/ 9 h 24"/>
                <a:gd name="T12" fmla="*/ 0 w 31"/>
                <a:gd name="T13" fmla="*/ 6 h 24"/>
                <a:gd name="T14" fmla="*/ 0 w 31"/>
                <a:gd name="T15" fmla="*/ 3 h 24"/>
                <a:gd name="T16" fmla="*/ 4 w 31"/>
                <a:gd name="T17" fmla="*/ 0 h 24"/>
                <a:gd name="T18" fmla="*/ 12 w 31"/>
                <a:gd name="T19" fmla="*/ 5 h 24"/>
                <a:gd name="T20" fmla="*/ 22 w 31"/>
                <a:gd name="T21" fmla="*/ 9 h 24"/>
                <a:gd name="T22" fmla="*/ 29 w 31"/>
                <a:gd name="T23" fmla="*/ 15 h 24"/>
                <a:gd name="T24" fmla="*/ 31 w 31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31" y="24"/>
                  </a:moveTo>
                  <a:lnTo>
                    <a:pt x="23" y="21"/>
                  </a:lnTo>
                  <a:lnTo>
                    <a:pt x="16" y="19"/>
                  </a:lnTo>
                  <a:lnTo>
                    <a:pt x="9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0"/>
                  </a:lnTo>
                  <a:lnTo>
                    <a:pt x="12" y="5"/>
                  </a:lnTo>
                  <a:lnTo>
                    <a:pt x="22" y="9"/>
                  </a:lnTo>
                  <a:lnTo>
                    <a:pt x="29" y="15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Freeform 28"/>
            <p:cNvSpPr>
              <a:spLocks/>
            </p:cNvSpPr>
            <p:nvPr/>
          </p:nvSpPr>
          <p:spPr bwMode="auto">
            <a:xfrm>
              <a:off x="492" y="2989"/>
              <a:ext cx="253" cy="452"/>
            </a:xfrm>
            <a:custGeom>
              <a:avLst/>
              <a:gdLst>
                <a:gd name="T0" fmla="*/ 62 w 253"/>
                <a:gd name="T1" fmla="*/ 59 h 452"/>
                <a:gd name="T2" fmla="*/ 63 w 253"/>
                <a:gd name="T3" fmla="*/ 96 h 452"/>
                <a:gd name="T4" fmla="*/ 62 w 253"/>
                <a:gd name="T5" fmla="*/ 134 h 452"/>
                <a:gd name="T6" fmla="*/ 60 w 253"/>
                <a:gd name="T7" fmla="*/ 172 h 452"/>
                <a:gd name="T8" fmla="*/ 58 w 253"/>
                <a:gd name="T9" fmla="*/ 208 h 452"/>
                <a:gd name="T10" fmla="*/ 63 w 253"/>
                <a:gd name="T11" fmla="*/ 217 h 452"/>
                <a:gd name="T12" fmla="*/ 69 w 253"/>
                <a:gd name="T13" fmla="*/ 224 h 452"/>
                <a:gd name="T14" fmla="*/ 78 w 253"/>
                <a:gd name="T15" fmla="*/ 229 h 452"/>
                <a:gd name="T16" fmla="*/ 87 w 253"/>
                <a:gd name="T17" fmla="*/ 234 h 452"/>
                <a:gd name="T18" fmla="*/ 95 w 253"/>
                <a:gd name="T19" fmla="*/ 239 h 452"/>
                <a:gd name="T20" fmla="*/ 101 w 253"/>
                <a:gd name="T21" fmla="*/ 246 h 452"/>
                <a:gd name="T22" fmla="*/ 106 w 253"/>
                <a:gd name="T23" fmla="*/ 253 h 452"/>
                <a:gd name="T24" fmla="*/ 107 w 253"/>
                <a:gd name="T25" fmla="*/ 263 h 452"/>
                <a:gd name="T26" fmla="*/ 110 w 253"/>
                <a:gd name="T27" fmla="*/ 278 h 452"/>
                <a:gd name="T28" fmla="*/ 116 w 253"/>
                <a:gd name="T29" fmla="*/ 290 h 452"/>
                <a:gd name="T30" fmla="*/ 126 w 253"/>
                <a:gd name="T31" fmla="*/ 302 h 452"/>
                <a:gd name="T32" fmla="*/ 139 w 253"/>
                <a:gd name="T33" fmla="*/ 310 h 452"/>
                <a:gd name="T34" fmla="*/ 147 w 253"/>
                <a:gd name="T35" fmla="*/ 313 h 452"/>
                <a:gd name="T36" fmla="*/ 153 w 253"/>
                <a:gd name="T37" fmla="*/ 316 h 452"/>
                <a:gd name="T38" fmla="*/ 160 w 253"/>
                <a:gd name="T39" fmla="*/ 321 h 452"/>
                <a:gd name="T40" fmla="*/ 168 w 253"/>
                <a:gd name="T41" fmla="*/ 326 h 452"/>
                <a:gd name="T42" fmla="*/ 174 w 253"/>
                <a:gd name="T43" fmla="*/ 330 h 452"/>
                <a:gd name="T44" fmla="*/ 180 w 253"/>
                <a:gd name="T45" fmla="*/ 335 h 452"/>
                <a:gd name="T46" fmla="*/ 186 w 253"/>
                <a:gd name="T47" fmla="*/ 340 h 452"/>
                <a:gd name="T48" fmla="*/ 191 w 253"/>
                <a:gd name="T49" fmla="*/ 345 h 452"/>
                <a:gd name="T50" fmla="*/ 191 w 253"/>
                <a:gd name="T51" fmla="*/ 360 h 452"/>
                <a:gd name="T52" fmla="*/ 195 w 253"/>
                <a:gd name="T53" fmla="*/ 373 h 452"/>
                <a:gd name="T54" fmla="*/ 201 w 253"/>
                <a:gd name="T55" fmla="*/ 385 h 452"/>
                <a:gd name="T56" fmla="*/ 210 w 253"/>
                <a:gd name="T57" fmla="*/ 396 h 452"/>
                <a:gd name="T58" fmla="*/ 220 w 253"/>
                <a:gd name="T59" fmla="*/ 406 h 452"/>
                <a:gd name="T60" fmla="*/ 233 w 253"/>
                <a:gd name="T61" fmla="*/ 417 h 452"/>
                <a:gd name="T62" fmla="*/ 244 w 253"/>
                <a:gd name="T63" fmla="*/ 427 h 452"/>
                <a:gd name="T64" fmla="*/ 253 w 253"/>
                <a:gd name="T65" fmla="*/ 437 h 452"/>
                <a:gd name="T66" fmla="*/ 234 w 253"/>
                <a:gd name="T67" fmla="*/ 446 h 452"/>
                <a:gd name="T68" fmla="*/ 214 w 253"/>
                <a:gd name="T69" fmla="*/ 451 h 452"/>
                <a:gd name="T70" fmla="*/ 192 w 253"/>
                <a:gd name="T71" fmla="*/ 452 h 452"/>
                <a:gd name="T72" fmla="*/ 171 w 253"/>
                <a:gd name="T73" fmla="*/ 449 h 452"/>
                <a:gd name="T74" fmla="*/ 149 w 253"/>
                <a:gd name="T75" fmla="*/ 445 h 452"/>
                <a:gd name="T76" fmla="*/ 127 w 253"/>
                <a:gd name="T77" fmla="*/ 440 h 452"/>
                <a:gd name="T78" fmla="*/ 107 w 253"/>
                <a:gd name="T79" fmla="*/ 436 h 452"/>
                <a:gd name="T80" fmla="*/ 88 w 253"/>
                <a:gd name="T81" fmla="*/ 433 h 452"/>
                <a:gd name="T82" fmla="*/ 76 w 253"/>
                <a:gd name="T83" fmla="*/ 411 h 452"/>
                <a:gd name="T84" fmla="*/ 66 w 253"/>
                <a:gd name="T85" fmla="*/ 388 h 452"/>
                <a:gd name="T86" fmla="*/ 56 w 253"/>
                <a:gd name="T87" fmla="*/ 364 h 452"/>
                <a:gd name="T88" fmla="*/ 49 w 253"/>
                <a:gd name="T89" fmla="*/ 340 h 452"/>
                <a:gd name="T90" fmla="*/ 41 w 253"/>
                <a:gd name="T91" fmla="*/ 316 h 452"/>
                <a:gd name="T92" fmla="*/ 34 w 253"/>
                <a:gd name="T93" fmla="*/ 292 h 452"/>
                <a:gd name="T94" fmla="*/ 25 w 253"/>
                <a:gd name="T95" fmla="*/ 269 h 452"/>
                <a:gd name="T96" fmla="*/ 18 w 253"/>
                <a:gd name="T97" fmla="*/ 245 h 452"/>
                <a:gd name="T98" fmla="*/ 7 w 253"/>
                <a:gd name="T99" fmla="*/ 190 h 452"/>
                <a:gd name="T100" fmla="*/ 1 w 253"/>
                <a:gd name="T101" fmla="*/ 132 h 452"/>
                <a:gd name="T102" fmla="*/ 0 w 253"/>
                <a:gd name="T103" fmla="*/ 74 h 452"/>
                <a:gd name="T104" fmla="*/ 2 w 253"/>
                <a:gd name="T105" fmla="*/ 15 h 452"/>
                <a:gd name="T106" fmla="*/ 9 w 253"/>
                <a:gd name="T107" fmla="*/ 0 h 452"/>
                <a:gd name="T108" fmla="*/ 19 w 253"/>
                <a:gd name="T109" fmla="*/ 4 h 452"/>
                <a:gd name="T110" fmla="*/ 28 w 253"/>
                <a:gd name="T111" fmla="*/ 10 h 452"/>
                <a:gd name="T112" fmla="*/ 35 w 253"/>
                <a:gd name="T113" fmla="*/ 17 h 452"/>
                <a:gd name="T114" fmla="*/ 42 w 253"/>
                <a:gd name="T115" fmla="*/ 25 h 452"/>
                <a:gd name="T116" fmla="*/ 49 w 253"/>
                <a:gd name="T117" fmla="*/ 33 h 452"/>
                <a:gd name="T118" fmla="*/ 55 w 253"/>
                <a:gd name="T119" fmla="*/ 42 h 452"/>
                <a:gd name="T120" fmla="*/ 58 w 253"/>
                <a:gd name="T121" fmla="*/ 50 h 452"/>
                <a:gd name="T122" fmla="*/ 62 w 253"/>
                <a:gd name="T123" fmla="*/ 59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452"/>
                <a:gd name="T188" fmla="*/ 253 w 253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452">
                  <a:moveTo>
                    <a:pt x="62" y="59"/>
                  </a:moveTo>
                  <a:lnTo>
                    <a:pt x="63" y="96"/>
                  </a:lnTo>
                  <a:lnTo>
                    <a:pt x="62" y="134"/>
                  </a:lnTo>
                  <a:lnTo>
                    <a:pt x="60" y="172"/>
                  </a:lnTo>
                  <a:lnTo>
                    <a:pt x="58" y="208"/>
                  </a:lnTo>
                  <a:lnTo>
                    <a:pt x="63" y="217"/>
                  </a:lnTo>
                  <a:lnTo>
                    <a:pt x="69" y="224"/>
                  </a:lnTo>
                  <a:lnTo>
                    <a:pt x="78" y="229"/>
                  </a:lnTo>
                  <a:lnTo>
                    <a:pt x="87" y="234"/>
                  </a:lnTo>
                  <a:lnTo>
                    <a:pt x="95" y="239"/>
                  </a:lnTo>
                  <a:lnTo>
                    <a:pt x="101" y="246"/>
                  </a:lnTo>
                  <a:lnTo>
                    <a:pt x="106" y="253"/>
                  </a:lnTo>
                  <a:lnTo>
                    <a:pt x="107" y="263"/>
                  </a:lnTo>
                  <a:lnTo>
                    <a:pt x="110" y="278"/>
                  </a:lnTo>
                  <a:lnTo>
                    <a:pt x="116" y="290"/>
                  </a:lnTo>
                  <a:lnTo>
                    <a:pt x="126" y="302"/>
                  </a:lnTo>
                  <a:lnTo>
                    <a:pt x="139" y="310"/>
                  </a:lnTo>
                  <a:lnTo>
                    <a:pt x="147" y="313"/>
                  </a:lnTo>
                  <a:lnTo>
                    <a:pt x="153" y="316"/>
                  </a:lnTo>
                  <a:lnTo>
                    <a:pt x="160" y="321"/>
                  </a:lnTo>
                  <a:lnTo>
                    <a:pt x="168" y="326"/>
                  </a:lnTo>
                  <a:lnTo>
                    <a:pt x="174" y="330"/>
                  </a:lnTo>
                  <a:lnTo>
                    <a:pt x="180" y="335"/>
                  </a:lnTo>
                  <a:lnTo>
                    <a:pt x="186" y="340"/>
                  </a:lnTo>
                  <a:lnTo>
                    <a:pt x="191" y="345"/>
                  </a:lnTo>
                  <a:lnTo>
                    <a:pt x="191" y="360"/>
                  </a:lnTo>
                  <a:lnTo>
                    <a:pt x="195" y="373"/>
                  </a:lnTo>
                  <a:lnTo>
                    <a:pt x="201" y="385"/>
                  </a:lnTo>
                  <a:lnTo>
                    <a:pt x="210" y="396"/>
                  </a:lnTo>
                  <a:lnTo>
                    <a:pt x="220" y="406"/>
                  </a:lnTo>
                  <a:lnTo>
                    <a:pt x="233" y="417"/>
                  </a:lnTo>
                  <a:lnTo>
                    <a:pt x="244" y="427"/>
                  </a:lnTo>
                  <a:lnTo>
                    <a:pt x="253" y="437"/>
                  </a:lnTo>
                  <a:lnTo>
                    <a:pt x="234" y="446"/>
                  </a:lnTo>
                  <a:lnTo>
                    <a:pt x="214" y="451"/>
                  </a:lnTo>
                  <a:lnTo>
                    <a:pt x="192" y="452"/>
                  </a:lnTo>
                  <a:lnTo>
                    <a:pt x="171" y="449"/>
                  </a:lnTo>
                  <a:lnTo>
                    <a:pt x="149" y="445"/>
                  </a:lnTo>
                  <a:lnTo>
                    <a:pt x="127" y="440"/>
                  </a:lnTo>
                  <a:lnTo>
                    <a:pt x="107" y="436"/>
                  </a:lnTo>
                  <a:lnTo>
                    <a:pt x="88" y="433"/>
                  </a:lnTo>
                  <a:lnTo>
                    <a:pt x="76" y="411"/>
                  </a:lnTo>
                  <a:lnTo>
                    <a:pt x="66" y="388"/>
                  </a:lnTo>
                  <a:lnTo>
                    <a:pt x="56" y="364"/>
                  </a:lnTo>
                  <a:lnTo>
                    <a:pt x="49" y="340"/>
                  </a:lnTo>
                  <a:lnTo>
                    <a:pt x="41" y="316"/>
                  </a:lnTo>
                  <a:lnTo>
                    <a:pt x="34" y="292"/>
                  </a:lnTo>
                  <a:lnTo>
                    <a:pt x="25" y="269"/>
                  </a:lnTo>
                  <a:lnTo>
                    <a:pt x="18" y="245"/>
                  </a:lnTo>
                  <a:lnTo>
                    <a:pt x="7" y="190"/>
                  </a:lnTo>
                  <a:lnTo>
                    <a:pt x="1" y="132"/>
                  </a:lnTo>
                  <a:lnTo>
                    <a:pt x="0" y="74"/>
                  </a:lnTo>
                  <a:lnTo>
                    <a:pt x="2" y="15"/>
                  </a:lnTo>
                  <a:lnTo>
                    <a:pt x="9" y="0"/>
                  </a:lnTo>
                  <a:lnTo>
                    <a:pt x="19" y="4"/>
                  </a:lnTo>
                  <a:lnTo>
                    <a:pt x="28" y="10"/>
                  </a:lnTo>
                  <a:lnTo>
                    <a:pt x="35" y="17"/>
                  </a:lnTo>
                  <a:lnTo>
                    <a:pt x="42" y="25"/>
                  </a:lnTo>
                  <a:lnTo>
                    <a:pt x="49" y="33"/>
                  </a:lnTo>
                  <a:lnTo>
                    <a:pt x="55" y="42"/>
                  </a:lnTo>
                  <a:lnTo>
                    <a:pt x="58" y="50"/>
                  </a:lnTo>
                  <a:lnTo>
                    <a:pt x="62" y="59"/>
                  </a:lnTo>
                  <a:close/>
                </a:path>
              </a:pathLst>
            </a:custGeom>
            <a:solidFill>
              <a:srgbClr val="B7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Freeform 29"/>
            <p:cNvSpPr>
              <a:spLocks/>
            </p:cNvSpPr>
            <p:nvPr/>
          </p:nvSpPr>
          <p:spPr bwMode="auto">
            <a:xfrm>
              <a:off x="430" y="3009"/>
              <a:ext cx="30" cy="25"/>
            </a:xfrm>
            <a:custGeom>
              <a:avLst/>
              <a:gdLst>
                <a:gd name="T0" fmla="*/ 30 w 30"/>
                <a:gd name="T1" fmla="*/ 23 h 25"/>
                <a:gd name="T2" fmla="*/ 24 w 30"/>
                <a:gd name="T3" fmla="*/ 25 h 25"/>
                <a:gd name="T4" fmla="*/ 19 w 30"/>
                <a:gd name="T5" fmla="*/ 23 h 25"/>
                <a:gd name="T6" fmla="*/ 13 w 30"/>
                <a:gd name="T7" fmla="*/ 19 h 25"/>
                <a:gd name="T8" fmla="*/ 6 w 30"/>
                <a:gd name="T9" fmla="*/ 16 h 25"/>
                <a:gd name="T10" fmla="*/ 3 w 30"/>
                <a:gd name="T11" fmla="*/ 13 h 25"/>
                <a:gd name="T12" fmla="*/ 0 w 30"/>
                <a:gd name="T13" fmla="*/ 8 h 25"/>
                <a:gd name="T14" fmla="*/ 0 w 30"/>
                <a:gd name="T15" fmla="*/ 3 h 25"/>
                <a:gd name="T16" fmla="*/ 4 w 30"/>
                <a:gd name="T17" fmla="*/ 0 h 25"/>
                <a:gd name="T18" fmla="*/ 11 w 30"/>
                <a:gd name="T19" fmla="*/ 5 h 25"/>
                <a:gd name="T20" fmla="*/ 17 w 30"/>
                <a:gd name="T21" fmla="*/ 10 h 25"/>
                <a:gd name="T22" fmla="*/ 24 w 30"/>
                <a:gd name="T23" fmla="*/ 16 h 25"/>
                <a:gd name="T24" fmla="*/ 30 w 30"/>
                <a:gd name="T25" fmla="*/ 23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5"/>
                <a:gd name="T41" fmla="*/ 30 w 30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5">
                  <a:moveTo>
                    <a:pt x="30" y="23"/>
                  </a:moveTo>
                  <a:lnTo>
                    <a:pt x="24" y="25"/>
                  </a:lnTo>
                  <a:lnTo>
                    <a:pt x="19" y="23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11" y="5"/>
                  </a:lnTo>
                  <a:lnTo>
                    <a:pt x="17" y="10"/>
                  </a:lnTo>
                  <a:lnTo>
                    <a:pt x="24" y="16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Freeform 30"/>
            <p:cNvSpPr>
              <a:spLocks/>
            </p:cNvSpPr>
            <p:nvPr/>
          </p:nvSpPr>
          <p:spPr bwMode="auto">
            <a:xfrm>
              <a:off x="245" y="3030"/>
              <a:ext cx="316" cy="400"/>
            </a:xfrm>
            <a:custGeom>
              <a:avLst/>
              <a:gdLst>
                <a:gd name="T0" fmla="*/ 156 w 316"/>
                <a:gd name="T1" fmla="*/ 12 h 400"/>
                <a:gd name="T2" fmla="*/ 172 w 316"/>
                <a:gd name="T3" fmla="*/ 23 h 400"/>
                <a:gd name="T4" fmla="*/ 191 w 316"/>
                <a:gd name="T5" fmla="*/ 30 h 400"/>
                <a:gd name="T6" fmla="*/ 212 w 316"/>
                <a:gd name="T7" fmla="*/ 33 h 400"/>
                <a:gd name="T8" fmla="*/ 225 w 316"/>
                <a:gd name="T9" fmla="*/ 82 h 400"/>
                <a:gd name="T10" fmla="*/ 237 w 316"/>
                <a:gd name="T11" fmla="*/ 177 h 400"/>
                <a:gd name="T12" fmla="*/ 261 w 316"/>
                <a:gd name="T13" fmla="*/ 267 h 400"/>
                <a:gd name="T14" fmla="*/ 296 w 316"/>
                <a:gd name="T15" fmla="*/ 354 h 400"/>
                <a:gd name="T16" fmla="*/ 307 w 316"/>
                <a:gd name="T17" fmla="*/ 395 h 400"/>
                <a:gd name="T18" fmla="*/ 287 w 316"/>
                <a:gd name="T19" fmla="*/ 393 h 400"/>
                <a:gd name="T20" fmla="*/ 267 w 316"/>
                <a:gd name="T21" fmla="*/ 391 h 400"/>
                <a:gd name="T22" fmla="*/ 253 w 316"/>
                <a:gd name="T23" fmla="*/ 381 h 400"/>
                <a:gd name="T24" fmla="*/ 231 w 316"/>
                <a:gd name="T25" fmla="*/ 369 h 400"/>
                <a:gd name="T26" fmla="*/ 196 w 316"/>
                <a:gd name="T27" fmla="*/ 361 h 400"/>
                <a:gd name="T28" fmla="*/ 166 w 316"/>
                <a:gd name="T29" fmla="*/ 348 h 400"/>
                <a:gd name="T30" fmla="*/ 142 w 316"/>
                <a:gd name="T31" fmla="*/ 326 h 400"/>
                <a:gd name="T32" fmla="*/ 134 w 316"/>
                <a:gd name="T33" fmla="*/ 290 h 400"/>
                <a:gd name="T34" fmla="*/ 135 w 316"/>
                <a:gd name="T35" fmla="*/ 255 h 400"/>
                <a:gd name="T36" fmla="*/ 144 w 316"/>
                <a:gd name="T37" fmla="*/ 220 h 400"/>
                <a:gd name="T38" fmla="*/ 158 w 316"/>
                <a:gd name="T39" fmla="*/ 188 h 400"/>
                <a:gd name="T40" fmla="*/ 163 w 316"/>
                <a:gd name="T41" fmla="*/ 168 h 400"/>
                <a:gd name="T42" fmla="*/ 152 w 316"/>
                <a:gd name="T43" fmla="*/ 161 h 400"/>
                <a:gd name="T44" fmla="*/ 134 w 316"/>
                <a:gd name="T45" fmla="*/ 182 h 400"/>
                <a:gd name="T46" fmla="*/ 114 w 316"/>
                <a:gd name="T47" fmla="*/ 225 h 400"/>
                <a:gd name="T48" fmla="*/ 108 w 316"/>
                <a:gd name="T49" fmla="*/ 272 h 400"/>
                <a:gd name="T50" fmla="*/ 117 w 316"/>
                <a:gd name="T51" fmla="*/ 316 h 400"/>
                <a:gd name="T52" fmla="*/ 133 w 316"/>
                <a:gd name="T53" fmla="*/ 343 h 400"/>
                <a:gd name="T54" fmla="*/ 142 w 316"/>
                <a:gd name="T55" fmla="*/ 354 h 400"/>
                <a:gd name="T56" fmla="*/ 153 w 316"/>
                <a:gd name="T57" fmla="*/ 363 h 400"/>
                <a:gd name="T58" fmla="*/ 167 w 316"/>
                <a:gd name="T59" fmla="*/ 371 h 400"/>
                <a:gd name="T60" fmla="*/ 174 w 316"/>
                <a:gd name="T61" fmla="*/ 380 h 400"/>
                <a:gd name="T62" fmla="*/ 171 w 316"/>
                <a:gd name="T63" fmla="*/ 394 h 400"/>
                <a:gd name="T64" fmla="*/ 141 w 316"/>
                <a:gd name="T65" fmla="*/ 393 h 400"/>
                <a:gd name="T66" fmla="*/ 90 w 316"/>
                <a:gd name="T67" fmla="*/ 367 h 400"/>
                <a:gd name="T68" fmla="*/ 46 w 316"/>
                <a:gd name="T69" fmla="*/ 328 h 400"/>
                <a:gd name="T70" fmla="*/ 12 w 316"/>
                <a:gd name="T71" fmla="*/ 282 h 400"/>
                <a:gd name="T72" fmla="*/ 0 w 316"/>
                <a:gd name="T73" fmla="*/ 222 h 400"/>
                <a:gd name="T74" fmla="*/ 10 w 316"/>
                <a:gd name="T75" fmla="*/ 151 h 400"/>
                <a:gd name="T76" fmla="*/ 39 w 316"/>
                <a:gd name="T77" fmla="*/ 86 h 400"/>
                <a:gd name="T78" fmla="*/ 81 w 316"/>
                <a:gd name="T79" fmla="*/ 27 h 400"/>
                <a:gd name="T80" fmla="*/ 112 w 316"/>
                <a:gd name="T81" fmla="*/ 0 h 400"/>
                <a:gd name="T82" fmla="*/ 123 w 316"/>
                <a:gd name="T83" fmla="*/ 2 h 400"/>
                <a:gd name="T84" fmla="*/ 134 w 316"/>
                <a:gd name="T85" fmla="*/ 3 h 400"/>
                <a:gd name="T86" fmla="*/ 144 w 316"/>
                <a:gd name="T87" fmla="*/ 3 h 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6"/>
                <a:gd name="T133" fmla="*/ 0 h 400"/>
                <a:gd name="T134" fmla="*/ 316 w 316"/>
                <a:gd name="T135" fmla="*/ 400 h 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6" h="400">
                  <a:moveTo>
                    <a:pt x="149" y="3"/>
                  </a:moveTo>
                  <a:lnTo>
                    <a:pt x="156" y="12"/>
                  </a:lnTo>
                  <a:lnTo>
                    <a:pt x="163" y="19"/>
                  </a:lnTo>
                  <a:lnTo>
                    <a:pt x="172" y="23"/>
                  </a:lnTo>
                  <a:lnTo>
                    <a:pt x="182" y="28"/>
                  </a:lnTo>
                  <a:lnTo>
                    <a:pt x="191" y="30"/>
                  </a:lnTo>
                  <a:lnTo>
                    <a:pt x="201" y="31"/>
                  </a:lnTo>
                  <a:lnTo>
                    <a:pt x="212" y="33"/>
                  </a:lnTo>
                  <a:lnTo>
                    <a:pt x="223" y="33"/>
                  </a:lnTo>
                  <a:lnTo>
                    <a:pt x="225" y="82"/>
                  </a:lnTo>
                  <a:lnTo>
                    <a:pt x="229" y="130"/>
                  </a:lnTo>
                  <a:lnTo>
                    <a:pt x="237" y="177"/>
                  </a:lnTo>
                  <a:lnTo>
                    <a:pt x="248" y="223"/>
                  </a:lnTo>
                  <a:lnTo>
                    <a:pt x="261" y="267"/>
                  </a:lnTo>
                  <a:lnTo>
                    <a:pt x="277" y="311"/>
                  </a:lnTo>
                  <a:lnTo>
                    <a:pt x="296" y="354"/>
                  </a:lnTo>
                  <a:lnTo>
                    <a:pt x="316" y="396"/>
                  </a:lnTo>
                  <a:lnTo>
                    <a:pt x="307" y="395"/>
                  </a:lnTo>
                  <a:lnTo>
                    <a:pt x="297" y="394"/>
                  </a:lnTo>
                  <a:lnTo>
                    <a:pt x="287" y="393"/>
                  </a:lnTo>
                  <a:lnTo>
                    <a:pt x="277" y="393"/>
                  </a:lnTo>
                  <a:lnTo>
                    <a:pt x="267" y="391"/>
                  </a:lnTo>
                  <a:lnTo>
                    <a:pt x="259" y="387"/>
                  </a:lnTo>
                  <a:lnTo>
                    <a:pt x="253" y="381"/>
                  </a:lnTo>
                  <a:lnTo>
                    <a:pt x="247" y="372"/>
                  </a:lnTo>
                  <a:lnTo>
                    <a:pt x="231" y="369"/>
                  </a:lnTo>
                  <a:lnTo>
                    <a:pt x="213" y="365"/>
                  </a:lnTo>
                  <a:lnTo>
                    <a:pt x="196" y="361"/>
                  </a:lnTo>
                  <a:lnTo>
                    <a:pt x="180" y="355"/>
                  </a:lnTo>
                  <a:lnTo>
                    <a:pt x="166" y="348"/>
                  </a:lnTo>
                  <a:lnTo>
                    <a:pt x="152" y="338"/>
                  </a:lnTo>
                  <a:lnTo>
                    <a:pt x="142" y="326"/>
                  </a:lnTo>
                  <a:lnTo>
                    <a:pt x="136" y="308"/>
                  </a:lnTo>
                  <a:lnTo>
                    <a:pt x="134" y="290"/>
                  </a:lnTo>
                  <a:lnTo>
                    <a:pt x="134" y="272"/>
                  </a:lnTo>
                  <a:lnTo>
                    <a:pt x="135" y="255"/>
                  </a:lnTo>
                  <a:lnTo>
                    <a:pt x="139" y="237"/>
                  </a:lnTo>
                  <a:lnTo>
                    <a:pt x="144" y="220"/>
                  </a:lnTo>
                  <a:lnTo>
                    <a:pt x="151" y="204"/>
                  </a:lnTo>
                  <a:lnTo>
                    <a:pt x="158" y="188"/>
                  </a:lnTo>
                  <a:lnTo>
                    <a:pt x="168" y="173"/>
                  </a:lnTo>
                  <a:lnTo>
                    <a:pt x="163" y="168"/>
                  </a:lnTo>
                  <a:lnTo>
                    <a:pt x="158" y="164"/>
                  </a:lnTo>
                  <a:lnTo>
                    <a:pt x="152" y="161"/>
                  </a:lnTo>
                  <a:lnTo>
                    <a:pt x="146" y="164"/>
                  </a:lnTo>
                  <a:lnTo>
                    <a:pt x="134" y="182"/>
                  </a:lnTo>
                  <a:lnTo>
                    <a:pt x="123" y="204"/>
                  </a:lnTo>
                  <a:lnTo>
                    <a:pt x="114" y="225"/>
                  </a:lnTo>
                  <a:lnTo>
                    <a:pt x="109" y="248"/>
                  </a:lnTo>
                  <a:lnTo>
                    <a:pt x="108" y="272"/>
                  </a:lnTo>
                  <a:lnTo>
                    <a:pt x="111" y="295"/>
                  </a:lnTo>
                  <a:lnTo>
                    <a:pt x="117" y="316"/>
                  </a:lnTo>
                  <a:lnTo>
                    <a:pt x="129" y="337"/>
                  </a:lnTo>
                  <a:lnTo>
                    <a:pt x="133" y="343"/>
                  </a:lnTo>
                  <a:lnTo>
                    <a:pt x="137" y="348"/>
                  </a:lnTo>
                  <a:lnTo>
                    <a:pt x="142" y="354"/>
                  </a:lnTo>
                  <a:lnTo>
                    <a:pt x="147" y="359"/>
                  </a:lnTo>
                  <a:lnTo>
                    <a:pt x="153" y="363"/>
                  </a:lnTo>
                  <a:lnTo>
                    <a:pt x="160" y="368"/>
                  </a:lnTo>
                  <a:lnTo>
                    <a:pt x="167" y="371"/>
                  </a:lnTo>
                  <a:lnTo>
                    <a:pt x="173" y="375"/>
                  </a:lnTo>
                  <a:lnTo>
                    <a:pt x="174" y="380"/>
                  </a:lnTo>
                  <a:lnTo>
                    <a:pt x="173" y="387"/>
                  </a:lnTo>
                  <a:lnTo>
                    <a:pt x="171" y="394"/>
                  </a:lnTo>
                  <a:lnTo>
                    <a:pt x="168" y="400"/>
                  </a:lnTo>
                  <a:lnTo>
                    <a:pt x="141" y="393"/>
                  </a:lnTo>
                  <a:lnTo>
                    <a:pt x="114" y="381"/>
                  </a:lnTo>
                  <a:lnTo>
                    <a:pt x="90" y="367"/>
                  </a:lnTo>
                  <a:lnTo>
                    <a:pt x="66" y="348"/>
                  </a:lnTo>
                  <a:lnTo>
                    <a:pt x="46" y="328"/>
                  </a:lnTo>
                  <a:lnTo>
                    <a:pt x="27" y="306"/>
                  </a:lnTo>
                  <a:lnTo>
                    <a:pt x="12" y="282"/>
                  </a:lnTo>
                  <a:lnTo>
                    <a:pt x="3" y="258"/>
                  </a:lnTo>
                  <a:lnTo>
                    <a:pt x="0" y="222"/>
                  </a:lnTo>
                  <a:lnTo>
                    <a:pt x="3" y="185"/>
                  </a:lnTo>
                  <a:lnTo>
                    <a:pt x="10" y="151"/>
                  </a:lnTo>
                  <a:lnTo>
                    <a:pt x="23" y="118"/>
                  </a:lnTo>
                  <a:lnTo>
                    <a:pt x="39" y="86"/>
                  </a:lnTo>
                  <a:lnTo>
                    <a:pt x="59" y="57"/>
                  </a:lnTo>
                  <a:lnTo>
                    <a:pt x="81" y="27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8" y="3"/>
                  </a:lnTo>
                  <a:lnTo>
                    <a:pt x="134" y="3"/>
                  </a:lnTo>
                  <a:lnTo>
                    <a:pt x="139" y="4"/>
                  </a:lnTo>
                  <a:lnTo>
                    <a:pt x="144" y="3"/>
                  </a:lnTo>
                  <a:lnTo>
                    <a:pt x="14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Freeform 31"/>
            <p:cNvSpPr>
              <a:spLocks/>
            </p:cNvSpPr>
            <p:nvPr/>
          </p:nvSpPr>
          <p:spPr bwMode="auto">
            <a:xfrm>
              <a:off x="644" y="3106"/>
              <a:ext cx="164" cy="153"/>
            </a:xfrm>
            <a:custGeom>
              <a:avLst/>
              <a:gdLst>
                <a:gd name="T0" fmla="*/ 72 w 164"/>
                <a:gd name="T1" fmla="*/ 14 h 153"/>
                <a:gd name="T2" fmla="*/ 78 w 164"/>
                <a:gd name="T3" fmla="*/ 25 h 153"/>
                <a:gd name="T4" fmla="*/ 87 w 164"/>
                <a:gd name="T5" fmla="*/ 32 h 153"/>
                <a:gd name="T6" fmla="*/ 96 w 164"/>
                <a:gd name="T7" fmla="*/ 35 h 153"/>
                <a:gd name="T8" fmla="*/ 109 w 164"/>
                <a:gd name="T9" fmla="*/ 38 h 153"/>
                <a:gd name="T10" fmla="*/ 121 w 164"/>
                <a:gd name="T11" fmla="*/ 40 h 153"/>
                <a:gd name="T12" fmla="*/ 132 w 164"/>
                <a:gd name="T13" fmla="*/ 42 h 153"/>
                <a:gd name="T14" fmla="*/ 142 w 164"/>
                <a:gd name="T15" fmla="*/ 48 h 153"/>
                <a:gd name="T16" fmla="*/ 149 w 164"/>
                <a:gd name="T17" fmla="*/ 57 h 153"/>
                <a:gd name="T18" fmla="*/ 150 w 164"/>
                <a:gd name="T19" fmla="*/ 72 h 153"/>
                <a:gd name="T20" fmla="*/ 153 w 164"/>
                <a:gd name="T21" fmla="*/ 87 h 153"/>
                <a:gd name="T22" fmla="*/ 157 w 164"/>
                <a:gd name="T23" fmla="*/ 100 h 153"/>
                <a:gd name="T24" fmla="*/ 164 w 164"/>
                <a:gd name="T25" fmla="*/ 113 h 153"/>
                <a:gd name="T26" fmla="*/ 152 w 164"/>
                <a:gd name="T27" fmla="*/ 116 h 153"/>
                <a:gd name="T28" fmla="*/ 139 w 164"/>
                <a:gd name="T29" fmla="*/ 120 h 153"/>
                <a:gd name="T30" fmla="*/ 128 w 164"/>
                <a:gd name="T31" fmla="*/ 123 h 153"/>
                <a:gd name="T32" fmla="*/ 117 w 164"/>
                <a:gd name="T33" fmla="*/ 128 h 153"/>
                <a:gd name="T34" fmla="*/ 106 w 164"/>
                <a:gd name="T35" fmla="*/ 133 h 153"/>
                <a:gd name="T36" fmla="*/ 95 w 164"/>
                <a:gd name="T37" fmla="*/ 139 h 153"/>
                <a:gd name="T38" fmla="*/ 84 w 164"/>
                <a:gd name="T39" fmla="*/ 146 h 153"/>
                <a:gd name="T40" fmla="*/ 74 w 164"/>
                <a:gd name="T41" fmla="*/ 153 h 153"/>
                <a:gd name="T42" fmla="*/ 60 w 164"/>
                <a:gd name="T43" fmla="*/ 146 h 153"/>
                <a:gd name="T44" fmla="*/ 51 w 164"/>
                <a:gd name="T45" fmla="*/ 137 h 153"/>
                <a:gd name="T46" fmla="*/ 47 w 164"/>
                <a:gd name="T47" fmla="*/ 128 h 153"/>
                <a:gd name="T48" fmla="*/ 46 w 164"/>
                <a:gd name="T49" fmla="*/ 116 h 153"/>
                <a:gd name="T50" fmla="*/ 46 w 164"/>
                <a:gd name="T51" fmla="*/ 106 h 153"/>
                <a:gd name="T52" fmla="*/ 45 w 164"/>
                <a:gd name="T53" fmla="*/ 95 h 153"/>
                <a:gd name="T54" fmla="*/ 41 w 164"/>
                <a:gd name="T55" fmla="*/ 83 h 153"/>
                <a:gd name="T56" fmla="*/ 33 w 164"/>
                <a:gd name="T57" fmla="*/ 73 h 153"/>
                <a:gd name="T58" fmla="*/ 27 w 164"/>
                <a:gd name="T59" fmla="*/ 67 h 153"/>
                <a:gd name="T60" fmla="*/ 19 w 164"/>
                <a:gd name="T61" fmla="*/ 63 h 153"/>
                <a:gd name="T62" fmla="*/ 13 w 164"/>
                <a:gd name="T63" fmla="*/ 57 h 153"/>
                <a:gd name="T64" fmla="*/ 7 w 164"/>
                <a:gd name="T65" fmla="*/ 52 h 153"/>
                <a:gd name="T66" fmla="*/ 2 w 164"/>
                <a:gd name="T67" fmla="*/ 47 h 153"/>
                <a:gd name="T68" fmla="*/ 0 w 164"/>
                <a:gd name="T69" fmla="*/ 40 h 153"/>
                <a:gd name="T70" fmla="*/ 0 w 164"/>
                <a:gd name="T71" fmla="*/ 33 h 153"/>
                <a:gd name="T72" fmla="*/ 3 w 164"/>
                <a:gd name="T73" fmla="*/ 24 h 153"/>
                <a:gd name="T74" fmla="*/ 6 w 164"/>
                <a:gd name="T75" fmla="*/ 18 h 153"/>
                <a:gd name="T76" fmla="*/ 9 w 164"/>
                <a:gd name="T77" fmla="*/ 11 h 153"/>
                <a:gd name="T78" fmla="*/ 12 w 164"/>
                <a:gd name="T79" fmla="*/ 6 h 153"/>
                <a:gd name="T80" fmla="*/ 18 w 164"/>
                <a:gd name="T81" fmla="*/ 0 h 153"/>
                <a:gd name="T82" fmla="*/ 25 w 164"/>
                <a:gd name="T83" fmla="*/ 0 h 153"/>
                <a:gd name="T84" fmla="*/ 34 w 164"/>
                <a:gd name="T85" fmla="*/ 1 h 153"/>
                <a:gd name="T86" fmla="*/ 41 w 164"/>
                <a:gd name="T87" fmla="*/ 1 h 153"/>
                <a:gd name="T88" fmla="*/ 49 w 164"/>
                <a:gd name="T89" fmla="*/ 1 h 153"/>
                <a:gd name="T90" fmla="*/ 56 w 164"/>
                <a:gd name="T91" fmla="*/ 2 h 153"/>
                <a:gd name="T92" fmla="*/ 62 w 164"/>
                <a:gd name="T93" fmla="*/ 4 h 153"/>
                <a:gd name="T94" fmla="*/ 67 w 164"/>
                <a:gd name="T95" fmla="*/ 8 h 153"/>
                <a:gd name="T96" fmla="*/ 72 w 164"/>
                <a:gd name="T97" fmla="*/ 14 h 1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4"/>
                <a:gd name="T148" fmla="*/ 0 h 153"/>
                <a:gd name="T149" fmla="*/ 164 w 164"/>
                <a:gd name="T150" fmla="*/ 153 h 1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4" h="153">
                  <a:moveTo>
                    <a:pt x="72" y="14"/>
                  </a:moveTo>
                  <a:lnTo>
                    <a:pt x="78" y="25"/>
                  </a:lnTo>
                  <a:lnTo>
                    <a:pt x="87" y="32"/>
                  </a:lnTo>
                  <a:lnTo>
                    <a:pt x="96" y="35"/>
                  </a:lnTo>
                  <a:lnTo>
                    <a:pt x="109" y="38"/>
                  </a:lnTo>
                  <a:lnTo>
                    <a:pt x="121" y="40"/>
                  </a:lnTo>
                  <a:lnTo>
                    <a:pt x="132" y="42"/>
                  </a:lnTo>
                  <a:lnTo>
                    <a:pt x="142" y="48"/>
                  </a:lnTo>
                  <a:lnTo>
                    <a:pt x="149" y="57"/>
                  </a:lnTo>
                  <a:lnTo>
                    <a:pt x="150" y="72"/>
                  </a:lnTo>
                  <a:lnTo>
                    <a:pt x="153" y="87"/>
                  </a:lnTo>
                  <a:lnTo>
                    <a:pt x="157" y="100"/>
                  </a:lnTo>
                  <a:lnTo>
                    <a:pt x="164" y="113"/>
                  </a:lnTo>
                  <a:lnTo>
                    <a:pt x="152" y="116"/>
                  </a:lnTo>
                  <a:lnTo>
                    <a:pt x="139" y="120"/>
                  </a:lnTo>
                  <a:lnTo>
                    <a:pt x="128" y="123"/>
                  </a:lnTo>
                  <a:lnTo>
                    <a:pt x="117" y="128"/>
                  </a:lnTo>
                  <a:lnTo>
                    <a:pt x="106" y="133"/>
                  </a:lnTo>
                  <a:lnTo>
                    <a:pt x="95" y="139"/>
                  </a:lnTo>
                  <a:lnTo>
                    <a:pt x="84" y="146"/>
                  </a:lnTo>
                  <a:lnTo>
                    <a:pt x="74" y="153"/>
                  </a:lnTo>
                  <a:lnTo>
                    <a:pt x="60" y="146"/>
                  </a:lnTo>
                  <a:lnTo>
                    <a:pt x="51" y="137"/>
                  </a:lnTo>
                  <a:lnTo>
                    <a:pt x="47" y="128"/>
                  </a:lnTo>
                  <a:lnTo>
                    <a:pt x="46" y="116"/>
                  </a:lnTo>
                  <a:lnTo>
                    <a:pt x="46" y="106"/>
                  </a:lnTo>
                  <a:lnTo>
                    <a:pt x="45" y="95"/>
                  </a:lnTo>
                  <a:lnTo>
                    <a:pt x="41" y="83"/>
                  </a:lnTo>
                  <a:lnTo>
                    <a:pt x="33" y="73"/>
                  </a:lnTo>
                  <a:lnTo>
                    <a:pt x="27" y="67"/>
                  </a:lnTo>
                  <a:lnTo>
                    <a:pt x="19" y="63"/>
                  </a:lnTo>
                  <a:lnTo>
                    <a:pt x="13" y="57"/>
                  </a:lnTo>
                  <a:lnTo>
                    <a:pt x="7" y="52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9" y="11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4" y="1"/>
                  </a:lnTo>
                  <a:lnTo>
                    <a:pt x="41" y="1"/>
                  </a:lnTo>
                  <a:lnTo>
                    <a:pt x="49" y="1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7" y="8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7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8" name="Freeform 32"/>
            <p:cNvSpPr>
              <a:spLocks/>
            </p:cNvSpPr>
            <p:nvPr/>
          </p:nvSpPr>
          <p:spPr bwMode="auto">
            <a:xfrm>
              <a:off x="1979" y="3153"/>
              <a:ext cx="188" cy="346"/>
            </a:xfrm>
            <a:custGeom>
              <a:avLst/>
              <a:gdLst>
                <a:gd name="T0" fmla="*/ 175 w 188"/>
                <a:gd name="T1" fmla="*/ 164 h 346"/>
                <a:gd name="T2" fmla="*/ 185 w 188"/>
                <a:gd name="T3" fmla="*/ 208 h 346"/>
                <a:gd name="T4" fmla="*/ 187 w 188"/>
                <a:gd name="T5" fmla="*/ 254 h 346"/>
                <a:gd name="T6" fmla="*/ 183 w 188"/>
                <a:gd name="T7" fmla="*/ 298 h 346"/>
                <a:gd name="T8" fmla="*/ 170 w 188"/>
                <a:gd name="T9" fmla="*/ 342 h 346"/>
                <a:gd name="T10" fmla="*/ 168 w 188"/>
                <a:gd name="T11" fmla="*/ 343 h 346"/>
                <a:gd name="T12" fmla="*/ 164 w 188"/>
                <a:gd name="T13" fmla="*/ 345 h 346"/>
                <a:gd name="T14" fmla="*/ 160 w 188"/>
                <a:gd name="T15" fmla="*/ 346 h 346"/>
                <a:gd name="T16" fmla="*/ 157 w 188"/>
                <a:gd name="T17" fmla="*/ 343 h 346"/>
                <a:gd name="T18" fmla="*/ 54 w 188"/>
                <a:gd name="T19" fmla="*/ 216 h 346"/>
                <a:gd name="T20" fmla="*/ 43 w 188"/>
                <a:gd name="T21" fmla="*/ 201 h 346"/>
                <a:gd name="T22" fmla="*/ 31 w 188"/>
                <a:gd name="T23" fmla="*/ 187 h 346"/>
                <a:gd name="T24" fmla="*/ 22 w 188"/>
                <a:gd name="T25" fmla="*/ 172 h 346"/>
                <a:gd name="T26" fmla="*/ 12 w 188"/>
                <a:gd name="T27" fmla="*/ 156 h 346"/>
                <a:gd name="T28" fmla="*/ 6 w 188"/>
                <a:gd name="T29" fmla="*/ 140 h 346"/>
                <a:gd name="T30" fmla="*/ 1 w 188"/>
                <a:gd name="T31" fmla="*/ 123 h 346"/>
                <a:gd name="T32" fmla="*/ 0 w 188"/>
                <a:gd name="T33" fmla="*/ 106 h 346"/>
                <a:gd name="T34" fmla="*/ 2 w 188"/>
                <a:gd name="T35" fmla="*/ 89 h 346"/>
                <a:gd name="T36" fmla="*/ 7 w 188"/>
                <a:gd name="T37" fmla="*/ 89 h 346"/>
                <a:gd name="T38" fmla="*/ 17 w 188"/>
                <a:gd name="T39" fmla="*/ 87 h 346"/>
                <a:gd name="T40" fmla="*/ 28 w 188"/>
                <a:gd name="T41" fmla="*/ 85 h 346"/>
                <a:gd name="T42" fmla="*/ 36 w 188"/>
                <a:gd name="T43" fmla="*/ 83 h 346"/>
                <a:gd name="T44" fmla="*/ 56 w 188"/>
                <a:gd name="T45" fmla="*/ 77 h 346"/>
                <a:gd name="T46" fmla="*/ 76 w 188"/>
                <a:gd name="T47" fmla="*/ 69 h 346"/>
                <a:gd name="T48" fmla="*/ 94 w 188"/>
                <a:gd name="T49" fmla="*/ 61 h 346"/>
                <a:gd name="T50" fmla="*/ 114 w 188"/>
                <a:gd name="T51" fmla="*/ 52 h 346"/>
                <a:gd name="T52" fmla="*/ 131 w 188"/>
                <a:gd name="T53" fmla="*/ 41 h 346"/>
                <a:gd name="T54" fmla="*/ 149 w 188"/>
                <a:gd name="T55" fmla="*/ 29 h 346"/>
                <a:gd name="T56" fmla="*/ 166 w 188"/>
                <a:gd name="T57" fmla="*/ 16 h 346"/>
                <a:gd name="T58" fmla="*/ 182 w 188"/>
                <a:gd name="T59" fmla="*/ 0 h 346"/>
                <a:gd name="T60" fmla="*/ 188 w 188"/>
                <a:gd name="T61" fmla="*/ 41 h 346"/>
                <a:gd name="T62" fmla="*/ 188 w 188"/>
                <a:gd name="T63" fmla="*/ 83 h 346"/>
                <a:gd name="T64" fmla="*/ 183 w 188"/>
                <a:gd name="T65" fmla="*/ 124 h 346"/>
                <a:gd name="T66" fmla="*/ 175 w 188"/>
                <a:gd name="T67" fmla="*/ 164 h 3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8"/>
                <a:gd name="T103" fmla="*/ 0 h 346"/>
                <a:gd name="T104" fmla="*/ 188 w 188"/>
                <a:gd name="T105" fmla="*/ 346 h 3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8" h="346">
                  <a:moveTo>
                    <a:pt x="175" y="164"/>
                  </a:moveTo>
                  <a:lnTo>
                    <a:pt x="185" y="208"/>
                  </a:lnTo>
                  <a:lnTo>
                    <a:pt x="187" y="254"/>
                  </a:lnTo>
                  <a:lnTo>
                    <a:pt x="183" y="298"/>
                  </a:lnTo>
                  <a:lnTo>
                    <a:pt x="170" y="342"/>
                  </a:lnTo>
                  <a:lnTo>
                    <a:pt x="168" y="343"/>
                  </a:lnTo>
                  <a:lnTo>
                    <a:pt x="164" y="345"/>
                  </a:lnTo>
                  <a:lnTo>
                    <a:pt x="160" y="346"/>
                  </a:lnTo>
                  <a:lnTo>
                    <a:pt x="157" y="343"/>
                  </a:lnTo>
                  <a:lnTo>
                    <a:pt x="54" y="216"/>
                  </a:lnTo>
                  <a:lnTo>
                    <a:pt x="43" y="201"/>
                  </a:lnTo>
                  <a:lnTo>
                    <a:pt x="31" y="187"/>
                  </a:lnTo>
                  <a:lnTo>
                    <a:pt x="22" y="172"/>
                  </a:lnTo>
                  <a:lnTo>
                    <a:pt x="12" y="156"/>
                  </a:lnTo>
                  <a:lnTo>
                    <a:pt x="6" y="140"/>
                  </a:lnTo>
                  <a:lnTo>
                    <a:pt x="1" y="123"/>
                  </a:lnTo>
                  <a:lnTo>
                    <a:pt x="0" y="106"/>
                  </a:lnTo>
                  <a:lnTo>
                    <a:pt x="2" y="89"/>
                  </a:lnTo>
                  <a:lnTo>
                    <a:pt x="7" y="89"/>
                  </a:lnTo>
                  <a:lnTo>
                    <a:pt x="17" y="87"/>
                  </a:lnTo>
                  <a:lnTo>
                    <a:pt x="28" y="85"/>
                  </a:lnTo>
                  <a:lnTo>
                    <a:pt x="36" y="83"/>
                  </a:lnTo>
                  <a:lnTo>
                    <a:pt x="56" y="77"/>
                  </a:lnTo>
                  <a:lnTo>
                    <a:pt x="76" y="69"/>
                  </a:lnTo>
                  <a:lnTo>
                    <a:pt x="94" y="61"/>
                  </a:lnTo>
                  <a:lnTo>
                    <a:pt x="114" y="52"/>
                  </a:lnTo>
                  <a:lnTo>
                    <a:pt x="131" y="41"/>
                  </a:lnTo>
                  <a:lnTo>
                    <a:pt x="149" y="29"/>
                  </a:lnTo>
                  <a:lnTo>
                    <a:pt x="166" y="16"/>
                  </a:lnTo>
                  <a:lnTo>
                    <a:pt x="182" y="0"/>
                  </a:lnTo>
                  <a:lnTo>
                    <a:pt x="188" y="41"/>
                  </a:lnTo>
                  <a:lnTo>
                    <a:pt x="188" y="83"/>
                  </a:lnTo>
                  <a:lnTo>
                    <a:pt x="183" y="124"/>
                  </a:lnTo>
                  <a:lnTo>
                    <a:pt x="1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9" name="Freeform 33"/>
            <p:cNvSpPr>
              <a:spLocks/>
            </p:cNvSpPr>
            <p:nvPr/>
          </p:nvSpPr>
          <p:spPr bwMode="auto">
            <a:xfrm>
              <a:off x="701" y="3197"/>
              <a:ext cx="239" cy="177"/>
            </a:xfrm>
            <a:custGeom>
              <a:avLst/>
              <a:gdLst>
                <a:gd name="T0" fmla="*/ 239 w 239"/>
                <a:gd name="T1" fmla="*/ 0 h 177"/>
                <a:gd name="T2" fmla="*/ 239 w 239"/>
                <a:gd name="T3" fmla="*/ 9 h 177"/>
                <a:gd name="T4" fmla="*/ 237 w 239"/>
                <a:gd name="T5" fmla="*/ 17 h 177"/>
                <a:gd name="T6" fmla="*/ 232 w 239"/>
                <a:gd name="T7" fmla="*/ 24 h 177"/>
                <a:gd name="T8" fmla="*/ 226 w 239"/>
                <a:gd name="T9" fmla="*/ 31 h 177"/>
                <a:gd name="T10" fmla="*/ 220 w 239"/>
                <a:gd name="T11" fmla="*/ 37 h 177"/>
                <a:gd name="T12" fmla="*/ 212 w 239"/>
                <a:gd name="T13" fmla="*/ 43 h 177"/>
                <a:gd name="T14" fmla="*/ 205 w 239"/>
                <a:gd name="T15" fmla="*/ 49 h 177"/>
                <a:gd name="T16" fmla="*/ 199 w 239"/>
                <a:gd name="T17" fmla="*/ 55 h 177"/>
                <a:gd name="T18" fmla="*/ 184 w 239"/>
                <a:gd name="T19" fmla="*/ 70 h 177"/>
                <a:gd name="T20" fmla="*/ 166 w 239"/>
                <a:gd name="T21" fmla="*/ 90 h 177"/>
                <a:gd name="T22" fmla="*/ 142 w 239"/>
                <a:gd name="T23" fmla="*/ 112 h 177"/>
                <a:gd name="T24" fmla="*/ 118 w 239"/>
                <a:gd name="T25" fmla="*/ 135 h 177"/>
                <a:gd name="T26" fmla="*/ 91 w 239"/>
                <a:gd name="T27" fmla="*/ 155 h 177"/>
                <a:gd name="T28" fmla="*/ 64 w 239"/>
                <a:gd name="T29" fmla="*/ 170 h 177"/>
                <a:gd name="T30" fmla="*/ 38 w 239"/>
                <a:gd name="T31" fmla="*/ 177 h 177"/>
                <a:gd name="T32" fmla="*/ 14 w 239"/>
                <a:gd name="T33" fmla="*/ 175 h 177"/>
                <a:gd name="T34" fmla="*/ 0 w 239"/>
                <a:gd name="T35" fmla="*/ 161 h 177"/>
                <a:gd name="T36" fmla="*/ 0 w 239"/>
                <a:gd name="T37" fmla="*/ 139 h 177"/>
                <a:gd name="T38" fmla="*/ 8 w 239"/>
                <a:gd name="T39" fmla="*/ 114 h 177"/>
                <a:gd name="T40" fmla="*/ 20 w 239"/>
                <a:gd name="T41" fmla="*/ 94 h 177"/>
                <a:gd name="T42" fmla="*/ 37 w 239"/>
                <a:gd name="T43" fmla="*/ 79 h 177"/>
                <a:gd name="T44" fmla="*/ 55 w 239"/>
                <a:gd name="T45" fmla="*/ 67 h 177"/>
                <a:gd name="T46" fmla="*/ 75 w 239"/>
                <a:gd name="T47" fmla="*/ 58 h 177"/>
                <a:gd name="T48" fmla="*/ 96 w 239"/>
                <a:gd name="T49" fmla="*/ 51 h 177"/>
                <a:gd name="T50" fmla="*/ 117 w 239"/>
                <a:gd name="T51" fmla="*/ 47 h 177"/>
                <a:gd name="T52" fmla="*/ 138 w 239"/>
                <a:gd name="T53" fmla="*/ 43 h 177"/>
                <a:gd name="T54" fmla="*/ 160 w 239"/>
                <a:gd name="T55" fmla="*/ 43 h 177"/>
                <a:gd name="T56" fmla="*/ 182 w 239"/>
                <a:gd name="T57" fmla="*/ 43 h 177"/>
                <a:gd name="T58" fmla="*/ 187 w 239"/>
                <a:gd name="T59" fmla="*/ 37 h 177"/>
                <a:gd name="T60" fmla="*/ 193 w 239"/>
                <a:gd name="T61" fmla="*/ 30 h 177"/>
                <a:gd name="T62" fmla="*/ 199 w 239"/>
                <a:gd name="T63" fmla="*/ 22 h 177"/>
                <a:gd name="T64" fmla="*/ 206 w 239"/>
                <a:gd name="T65" fmla="*/ 15 h 177"/>
                <a:gd name="T66" fmla="*/ 214 w 239"/>
                <a:gd name="T67" fmla="*/ 9 h 177"/>
                <a:gd name="T68" fmla="*/ 222 w 239"/>
                <a:gd name="T69" fmla="*/ 5 h 177"/>
                <a:gd name="T70" fmla="*/ 231 w 239"/>
                <a:gd name="T71" fmla="*/ 1 h 177"/>
                <a:gd name="T72" fmla="*/ 239 w 239"/>
                <a:gd name="T73" fmla="*/ 0 h 1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"/>
                <a:gd name="T112" fmla="*/ 0 h 177"/>
                <a:gd name="T113" fmla="*/ 239 w 239"/>
                <a:gd name="T114" fmla="*/ 177 h 1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" h="177">
                  <a:moveTo>
                    <a:pt x="239" y="0"/>
                  </a:moveTo>
                  <a:lnTo>
                    <a:pt x="239" y="9"/>
                  </a:lnTo>
                  <a:lnTo>
                    <a:pt x="237" y="17"/>
                  </a:lnTo>
                  <a:lnTo>
                    <a:pt x="232" y="24"/>
                  </a:lnTo>
                  <a:lnTo>
                    <a:pt x="226" y="31"/>
                  </a:lnTo>
                  <a:lnTo>
                    <a:pt x="220" y="37"/>
                  </a:lnTo>
                  <a:lnTo>
                    <a:pt x="212" y="43"/>
                  </a:lnTo>
                  <a:lnTo>
                    <a:pt x="205" y="49"/>
                  </a:lnTo>
                  <a:lnTo>
                    <a:pt x="199" y="55"/>
                  </a:lnTo>
                  <a:lnTo>
                    <a:pt x="184" y="70"/>
                  </a:lnTo>
                  <a:lnTo>
                    <a:pt x="166" y="90"/>
                  </a:lnTo>
                  <a:lnTo>
                    <a:pt x="142" y="112"/>
                  </a:lnTo>
                  <a:lnTo>
                    <a:pt x="118" y="135"/>
                  </a:lnTo>
                  <a:lnTo>
                    <a:pt x="91" y="155"/>
                  </a:lnTo>
                  <a:lnTo>
                    <a:pt x="64" y="170"/>
                  </a:lnTo>
                  <a:lnTo>
                    <a:pt x="38" y="177"/>
                  </a:lnTo>
                  <a:lnTo>
                    <a:pt x="14" y="175"/>
                  </a:lnTo>
                  <a:lnTo>
                    <a:pt x="0" y="161"/>
                  </a:lnTo>
                  <a:lnTo>
                    <a:pt x="0" y="139"/>
                  </a:lnTo>
                  <a:lnTo>
                    <a:pt x="8" y="114"/>
                  </a:lnTo>
                  <a:lnTo>
                    <a:pt x="20" y="94"/>
                  </a:lnTo>
                  <a:lnTo>
                    <a:pt x="37" y="79"/>
                  </a:lnTo>
                  <a:lnTo>
                    <a:pt x="55" y="67"/>
                  </a:lnTo>
                  <a:lnTo>
                    <a:pt x="75" y="58"/>
                  </a:lnTo>
                  <a:lnTo>
                    <a:pt x="96" y="51"/>
                  </a:lnTo>
                  <a:lnTo>
                    <a:pt x="117" y="47"/>
                  </a:lnTo>
                  <a:lnTo>
                    <a:pt x="138" y="43"/>
                  </a:lnTo>
                  <a:lnTo>
                    <a:pt x="160" y="43"/>
                  </a:lnTo>
                  <a:lnTo>
                    <a:pt x="182" y="43"/>
                  </a:lnTo>
                  <a:lnTo>
                    <a:pt x="187" y="37"/>
                  </a:lnTo>
                  <a:lnTo>
                    <a:pt x="193" y="30"/>
                  </a:lnTo>
                  <a:lnTo>
                    <a:pt x="199" y="22"/>
                  </a:lnTo>
                  <a:lnTo>
                    <a:pt x="206" y="15"/>
                  </a:lnTo>
                  <a:lnTo>
                    <a:pt x="214" y="9"/>
                  </a:lnTo>
                  <a:lnTo>
                    <a:pt x="222" y="5"/>
                  </a:lnTo>
                  <a:lnTo>
                    <a:pt x="231" y="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0" name="Freeform 34"/>
            <p:cNvSpPr>
              <a:spLocks/>
            </p:cNvSpPr>
            <p:nvPr/>
          </p:nvSpPr>
          <p:spPr bwMode="auto">
            <a:xfrm>
              <a:off x="1513" y="3195"/>
              <a:ext cx="158" cy="252"/>
            </a:xfrm>
            <a:custGeom>
              <a:avLst/>
              <a:gdLst>
                <a:gd name="T0" fmla="*/ 114 w 158"/>
                <a:gd name="T1" fmla="*/ 57 h 252"/>
                <a:gd name="T2" fmla="*/ 130 w 158"/>
                <a:gd name="T3" fmla="*/ 88 h 252"/>
                <a:gd name="T4" fmla="*/ 140 w 158"/>
                <a:gd name="T5" fmla="*/ 122 h 252"/>
                <a:gd name="T6" fmla="*/ 144 w 158"/>
                <a:gd name="T7" fmla="*/ 156 h 252"/>
                <a:gd name="T8" fmla="*/ 141 w 158"/>
                <a:gd name="T9" fmla="*/ 194 h 252"/>
                <a:gd name="T10" fmla="*/ 152 w 158"/>
                <a:gd name="T11" fmla="*/ 232 h 252"/>
                <a:gd name="T12" fmla="*/ 153 w 158"/>
                <a:gd name="T13" fmla="*/ 247 h 252"/>
                <a:gd name="T14" fmla="*/ 141 w 158"/>
                <a:gd name="T15" fmla="*/ 243 h 252"/>
                <a:gd name="T16" fmla="*/ 130 w 158"/>
                <a:gd name="T17" fmla="*/ 240 h 252"/>
                <a:gd name="T18" fmla="*/ 126 w 158"/>
                <a:gd name="T19" fmla="*/ 234 h 252"/>
                <a:gd name="T20" fmla="*/ 130 w 158"/>
                <a:gd name="T21" fmla="*/ 212 h 252"/>
                <a:gd name="T22" fmla="*/ 132 w 158"/>
                <a:gd name="T23" fmla="*/ 185 h 252"/>
                <a:gd name="T24" fmla="*/ 136 w 158"/>
                <a:gd name="T25" fmla="*/ 162 h 252"/>
                <a:gd name="T26" fmla="*/ 127 w 158"/>
                <a:gd name="T27" fmla="*/ 145 h 252"/>
                <a:gd name="T28" fmla="*/ 115 w 158"/>
                <a:gd name="T29" fmla="*/ 128 h 252"/>
                <a:gd name="T30" fmla="*/ 114 w 158"/>
                <a:gd name="T31" fmla="*/ 109 h 252"/>
                <a:gd name="T32" fmla="*/ 120 w 158"/>
                <a:gd name="T33" fmla="*/ 92 h 252"/>
                <a:gd name="T34" fmla="*/ 111 w 158"/>
                <a:gd name="T35" fmla="*/ 82 h 252"/>
                <a:gd name="T36" fmla="*/ 100 w 158"/>
                <a:gd name="T37" fmla="*/ 80 h 252"/>
                <a:gd name="T38" fmla="*/ 92 w 158"/>
                <a:gd name="T39" fmla="*/ 79 h 252"/>
                <a:gd name="T40" fmla="*/ 90 w 158"/>
                <a:gd name="T41" fmla="*/ 67 h 252"/>
                <a:gd name="T42" fmla="*/ 88 w 158"/>
                <a:gd name="T43" fmla="*/ 51 h 252"/>
                <a:gd name="T44" fmla="*/ 78 w 158"/>
                <a:gd name="T45" fmla="*/ 40 h 252"/>
                <a:gd name="T46" fmla="*/ 67 w 158"/>
                <a:gd name="T47" fmla="*/ 35 h 252"/>
                <a:gd name="T48" fmla="*/ 64 w 158"/>
                <a:gd name="T49" fmla="*/ 27 h 252"/>
                <a:gd name="T50" fmla="*/ 49 w 158"/>
                <a:gd name="T51" fmla="*/ 33 h 252"/>
                <a:gd name="T52" fmla="*/ 48 w 158"/>
                <a:gd name="T53" fmla="*/ 28 h 252"/>
                <a:gd name="T54" fmla="*/ 43 w 158"/>
                <a:gd name="T55" fmla="*/ 16 h 252"/>
                <a:gd name="T56" fmla="*/ 34 w 158"/>
                <a:gd name="T57" fmla="*/ 10 h 252"/>
                <a:gd name="T58" fmla="*/ 24 w 158"/>
                <a:gd name="T59" fmla="*/ 10 h 252"/>
                <a:gd name="T60" fmla="*/ 13 w 158"/>
                <a:gd name="T61" fmla="*/ 11 h 252"/>
                <a:gd name="T62" fmla="*/ 3 w 158"/>
                <a:gd name="T63" fmla="*/ 9 h 252"/>
                <a:gd name="T64" fmla="*/ 5 w 158"/>
                <a:gd name="T65" fmla="*/ 4 h 252"/>
                <a:gd name="T66" fmla="*/ 16 w 158"/>
                <a:gd name="T67" fmla="*/ 1 h 252"/>
                <a:gd name="T68" fmla="*/ 28 w 158"/>
                <a:gd name="T69" fmla="*/ 0 h 252"/>
                <a:gd name="T70" fmla="*/ 40 w 158"/>
                <a:gd name="T71" fmla="*/ 1 h 252"/>
                <a:gd name="T72" fmla="*/ 105 w 158"/>
                <a:gd name="T73" fmla="*/ 43 h 2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52"/>
                <a:gd name="T113" fmla="*/ 158 w 158"/>
                <a:gd name="T114" fmla="*/ 252 h 2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52">
                  <a:moveTo>
                    <a:pt x="105" y="43"/>
                  </a:moveTo>
                  <a:lnTo>
                    <a:pt x="114" y="57"/>
                  </a:lnTo>
                  <a:lnTo>
                    <a:pt x="122" y="73"/>
                  </a:lnTo>
                  <a:lnTo>
                    <a:pt x="130" y="88"/>
                  </a:lnTo>
                  <a:lnTo>
                    <a:pt x="135" y="105"/>
                  </a:lnTo>
                  <a:lnTo>
                    <a:pt x="140" y="122"/>
                  </a:lnTo>
                  <a:lnTo>
                    <a:pt x="143" y="139"/>
                  </a:lnTo>
                  <a:lnTo>
                    <a:pt x="144" y="156"/>
                  </a:lnTo>
                  <a:lnTo>
                    <a:pt x="146" y="174"/>
                  </a:lnTo>
                  <a:lnTo>
                    <a:pt x="141" y="194"/>
                  </a:lnTo>
                  <a:lnTo>
                    <a:pt x="144" y="213"/>
                  </a:lnTo>
                  <a:lnTo>
                    <a:pt x="152" y="232"/>
                  </a:lnTo>
                  <a:lnTo>
                    <a:pt x="158" y="252"/>
                  </a:lnTo>
                  <a:lnTo>
                    <a:pt x="153" y="247"/>
                  </a:lnTo>
                  <a:lnTo>
                    <a:pt x="148" y="245"/>
                  </a:lnTo>
                  <a:lnTo>
                    <a:pt x="141" y="243"/>
                  </a:lnTo>
                  <a:lnTo>
                    <a:pt x="135" y="242"/>
                  </a:lnTo>
                  <a:lnTo>
                    <a:pt x="130" y="240"/>
                  </a:lnTo>
                  <a:lnTo>
                    <a:pt x="126" y="238"/>
                  </a:lnTo>
                  <a:lnTo>
                    <a:pt x="126" y="234"/>
                  </a:lnTo>
                  <a:lnTo>
                    <a:pt x="131" y="226"/>
                  </a:lnTo>
                  <a:lnTo>
                    <a:pt x="130" y="212"/>
                  </a:lnTo>
                  <a:lnTo>
                    <a:pt x="130" y="198"/>
                  </a:lnTo>
                  <a:lnTo>
                    <a:pt x="132" y="185"/>
                  </a:lnTo>
                  <a:lnTo>
                    <a:pt x="136" y="172"/>
                  </a:lnTo>
                  <a:lnTo>
                    <a:pt x="136" y="162"/>
                  </a:lnTo>
                  <a:lnTo>
                    <a:pt x="132" y="153"/>
                  </a:lnTo>
                  <a:lnTo>
                    <a:pt x="127" y="145"/>
                  </a:lnTo>
                  <a:lnTo>
                    <a:pt x="121" y="136"/>
                  </a:lnTo>
                  <a:lnTo>
                    <a:pt x="115" y="128"/>
                  </a:lnTo>
                  <a:lnTo>
                    <a:pt x="113" y="118"/>
                  </a:lnTo>
                  <a:lnTo>
                    <a:pt x="114" y="109"/>
                  </a:lnTo>
                  <a:lnTo>
                    <a:pt x="121" y="99"/>
                  </a:lnTo>
                  <a:lnTo>
                    <a:pt x="120" y="92"/>
                  </a:lnTo>
                  <a:lnTo>
                    <a:pt x="116" y="86"/>
                  </a:lnTo>
                  <a:lnTo>
                    <a:pt x="111" y="82"/>
                  </a:lnTo>
                  <a:lnTo>
                    <a:pt x="105" y="79"/>
                  </a:lnTo>
                  <a:lnTo>
                    <a:pt x="100" y="80"/>
                  </a:lnTo>
                  <a:lnTo>
                    <a:pt x="95" y="80"/>
                  </a:lnTo>
                  <a:lnTo>
                    <a:pt x="92" y="79"/>
                  </a:lnTo>
                  <a:lnTo>
                    <a:pt x="89" y="75"/>
                  </a:lnTo>
                  <a:lnTo>
                    <a:pt x="90" y="67"/>
                  </a:lnTo>
                  <a:lnTo>
                    <a:pt x="90" y="58"/>
                  </a:lnTo>
                  <a:lnTo>
                    <a:pt x="88" y="51"/>
                  </a:lnTo>
                  <a:lnTo>
                    <a:pt x="83" y="45"/>
                  </a:lnTo>
                  <a:lnTo>
                    <a:pt x="78" y="40"/>
                  </a:lnTo>
                  <a:lnTo>
                    <a:pt x="72" y="37"/>
                  </a:lnTo>
                  <a:lnTo>
                    <a:pt x="67" y="35"/>
                  </a:lnTo>
                  <a:lnTo>
                    <a:pt x="67" y="28"/>
                  </a:lnTo>
                  <a:lnTo>
                    <a:pt x="64" y="27"/>
                  </a:lnTo>
                  <a:lnTo>
                    <a:pt x="56" y="29"/>
                  </a:lnTo>
                  <a:lnTo>
                    <a:pt x="49" y="33"/>
                  </a:lnTo>
                  <a:lnTo>
                    <a:pt x="46" y="35"/>
                  </a:lnTo>
                  <a:lnTo>
                    <a:pt x="48" y="28"/>
                  </a:lnTo>
                  <a:lnTo>
                    <a:pt x="46" y="22"/>
                  </a:lnTo>
                  <a:lnTo>
                    <a:pt x="43" y="16"/>
                  </a:lnTo>
                  <a:lnTo>
                    <a:pt x="38" y="12"/>
                  </a:lnTo>
                  <a:lnTo>
                    <a:pt x="34" y="10"/>
                  </a:lnTo>
                  <a:lnTo>
                    <a:pt x="29" y="10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3" y="11"/>
                  </a:lnTo>
                  <a:lnTo>
                    <a:pt x="8" y="11"/>
                  </a:lnTo>
                  <a:lnTo>
                    <a:pt x="3" y="9"/>
                  </a:lnTo>
                  <a:lnTo>
                    <a:pt x="0" y="6"/>
                  </a:lnTo>
                  <a:lnTo>
                    <a:pt x="5" y="4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6" y="3"/>
                  </a:lnTo>
                  <a:lnTo>
                    <a:pt x="105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1" name="Freeform 35"/>
            <p:cNvSpPr>
              <a:spLocks/>
            </p:cNvSpPr>
            <p:nvPr/>
          </p:nvSpPr>
          <p:spPr bwMode="auto">
            <a:xfrm>
              <a:off x="1865" y="3209"/>
              <a:ext cx="100" cy="107"/>
            </a:xfrm>
            <a:custGeom>
              <a:avLst/>
              <a:gdLst>
                <a:gd name="T0" fmla="*/ 100 w 100"/>
                <a:gd name="T1" fmla="*/ 20 h 107"/>
                <a:gd name="T2" fmla="*/ 93 w 100"/>
                <a:gd name="T3" fmla="*/ 30 h 107"/>
                <a:gd name="T4" fmla="*/ 88 w 100"/>
                <a:gd name="T5" fmla="*/ 45 h 107"/>
                <a:gd name="T6" fmla="*/ 85 w 100"/>
                <a:gd name="T7" fmla="*/ 60 h 107"/>
                <a:gd name="T8" fmla="*/ 79 w 100"/>
                <a:gd name="T9" fmla="*/ 72 h 107"/>
                <a:gd name="T10" fmla="*/ 29 w 100"/>
                <a:gd name="T11" fmla="*/ 107 h 107"/>
                <a:gd name="T12" fmla="*/ 22 w 100"/>
                <a:gd name="T13" fmla="*/ 104 h 107"/>
                <a:gd name="T14" fmla="*/ 14 w 100"/>
                <a:gd name="T15" fmla="*/ 99 h 107"/>
                <a:gd name="T16" fmla="*/ 7 w 100"/>
                <a:gd name="T17" fmla="*/ 92 h 107"/>
                <a:gd name="T18" fmla="*/ 0 w 100"/>
                <a:gd name="T19" fmla="*/ 87 h 107"/>
                <a:gd name="T20" fmla="*/ 3 w 100"/>
                <a:gd name="T21" fmla="*/ 74 h 107"/>
                <a:gd name="T22" fmla="*/ 11 w 100"/>
                <a:gd name="T23" fmla="*/ 60 h 107"/>
                <a:gd name="T24" fmla="*/ 20 w 100"/>
                <a:gd name="T25" fmla="*/ 49 h 107"/>
                <a:gd name="T26" fmla="*/ 33 w 100"/>
                <a:gd name="T27" fmla="*/ 42 h 107"/>
                <a:gd name="T28" fmla="*/ 27 w 100"/>
                <a:gd name="T29" fmla="*/ 52 h 107"/>
                <a:gd name="T30" fmla="*/ 20 w 100"/>
                <a:gd name="T31" fmla="*/ 62 h 107"/>
                <a:gd name="T32" fmla="*/ 16 w 100"/>
                <a:gd name="T33" fmla="*/ 74 h 107"/>
                <a:gd name="T34" fmla="*/ 13 w 100"/>
                <a:gd name="T35" fmla="*/ 85 h 107"/>
                <a:gd name="T36" fmla="*/ 18 w 100"/>
                <a:gd name="T37" fmla="*/ 91 h 107"/>
                <a:gd name="T38" fmla="*/ 25 w 100"/>
                <a:gd name="T39" fmla="*/ 94 h 107"/>
                <a:gd name="T40" fmla="*/ 31 w 100"/>
                <a:gd name="T41" fmla="*/ 95 h 107"/>
                <a:gd name="T42" fmla="*/ 38 w 100"/>
                <a:gd name="T43" fmla="*/ 92 h 107"/>
                <a:gd name="T44" fmla="*/ 46 w 100"/>
                <a:gd name="T45" fmla="*/ 74 h 107"/>
                <a:gd name="T46" fmla="*/ 55 w 100"/>
                <a:gd name="T47" fmla="*/ 57 h 107"/>
                <a:gd name="T48" fmla="*/ 61 w 100"/>
                <a:gd name="T49" fmla="*/ 38 h 107"/>
                <a:gd name="T50" fmla="*/ 57 w 100"/>
                <a:gd name="T51" fmla="*/ 19 h 107"/>
                <a:gd name="T52" fmla="*/ 94 w 100"/>
                <a:gd name="T53" fmla="*/ 0 h 107"/>
                <a:gd name="T54" fmla="*/ 98 w 100"/>
                <a:gd name="T55" fmla="*/ 4 h 107"/>
                <a:gd name="T56" fmla="*/ 99 w 100"/>
                <a:gd name="T57" fmla="*/ 10 h 107"/>
                <a:gd name="T58" fmla="*/ 99 w 100"/>
                <a:gd name="T59" fmla="*/ 14 h 107"/>
                <a:gd name="T60" fmla="*/ 100 w 100"/>
                <a:gd name="T61" fmla="*/ 20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"/>
                <a:gd name="T94" fmla="*/ 0 h 107"/>
                <a:gd name="T95" fmla="*/ 100 w 100"/>
                <a:gd name="T96" fmla="*/ 107 h 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" h="107">
                  <a:moveTo>
                    <a:pt x="100" y="20"/>
                  </a:moveTo>
                  <a:lnTo>
                    <a:pt x="93" y="30"/>
                  </a:lnTo>
                  <a:lnTo>
                    <a:pt x="88" y="45"/>
                  </a:lnTo>
                  <a:lnTo>
                    <a:pt x="85" y="60"/>
                  </a:lnTo>
                  <a:lnTo>
                    <a:pt x="79" y="72"/>
                  </a:lnTo>
                  <a:lnTo>
                    <a:pt x="29" y="107"/>
                  </a:lnTo>
                  <a:lnTo>
                    <a:pt x="22" y="104"/>
                  </a:lnTo>
                  <a:lnTo>
                    <a:pt x="14" y="99"/>
                  </a:lnTo>
                  <a:lnTo>
                    <a:pt x="7" y="92"/>
                  </a:lnTo>
                  <a:lnTo>
                    <a:pt x="0" y="87"/>
                  </a:lnTo>
                  <a:lnTo>
                    <a:pt x="3" y="74"/>
                  </a:lnTo>
                  <a:lnTo>
                    <a:pt x="11" y="60"/>
                  </a:lnTo>
                  <a:lnTo>
                    <a:pt x="20" y="49"/>
                  </a:lnTo>
                  <a:lnTo>
                    <a:pt x="33" y="42"/>
                  </a:lnTo>
                  <a:lnTo>
                    <a:pt x="27" y="52"/>
                  </a:lnTo>
                  <a:lnTo>
                    <a:pt x="20" y="62"/>
                  </a:lnTo>
                  <a:lnTo>
                    <a:pt x="16" y="74"/>
                  </a:lnTo>
                  <a:lnTo>
                    <a:pt x="13" y="85"/>
                  </a:lnTo>
                  <a:lnTo>
                    <a:pt x="18" y="91"/>
                  </a:lnTo>
                  <a:lnTo>
                    <a:pt x="25" y="94"/>
                  </a:lnTo>
                  <a:lnTo>
                    <a:pt x="31" y="95"/>
                  </a:lnTo>
                  <a:lnTo>
                    <a:pt x="38" y="92"/>
                  </a:lnTo>
                  <a:lnTo>
                    <a:pt x="46" y="74"/>
                  </a:lnTo>
                  <a:lnTo>
                    <a:pt x="55" y="57"/>
                  </a:lnTo>
                  <a:lnTo>
                    <a:pt x="61" y="38"/>
                  </a:lnTo>
                  <a:lnTo>
                    <a:pt x="57" y="19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99" y="10"/>
                  </a:lnTo>
                  <a:lnTo>
                    <a:pt x="99" y="14"/>
                  </a:lnTo>
                  <a:lnTo>
                    <a:pt x="100" y="20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2" name="Freeform 36"/>
            <p:cNvSpPr>
              <a:spLocks/>
            </p:cNvSpPr>
            <p:nvPr/>
          </p:nvSpPr>
          <p:spPr bwMode="auto">
            <a:xfrm>
              <a:off x="1434" y="3236"/>
              <a:ext cx="166" cy="166"/>
            </a:xfrm>
            <a:custGeom>
              <a:avLst/>
              <a:gdLst>
                <a:gd name="T0" fmla="*/ 166 w 166"/>
                <a:gd name="T1" fmla="*/ 146 h 166"/>
                <a:gd name="T2" fmla="*/ 162 w 166"/>
                <a:gd name="T3" fmla="*/ 166 h 166"/>
                <a:gd name="T4" fmla="*/ 154 w 166"/>
                <a:gd name="T5" fmla="*/ 164 h 166"/>
                <a:gd name="T6" fmla="*/ 144 w 166"/>
                <a:gd name="T7" fmla="*/ 162 h 166"/>
                <a:gd name="T8" fmla="*/ 134 w 166"/>
                <a:gd name="T9" fmla="*/ 159 h 166"/>
                <a:gd name="T10" fmla="*/ 125 w 166"/>
                <a:gd name="T11" fmla="*/ 157 h 166"/>
                <a:gd name="T12" fmla="*/ 116 w 166"/>
                <a:gd name="T13" fmla="*/ 156 h 166"/>
                <a:gd name="T14" fmla="*/ 107 w 166"/>
                <a:gd name="T15" fmla="*/ 157 h 166"/>
                <a:gd name="T16" fmla="*/ 98 w 166"/>
                <a:gd name="T17" fmla="*/ 159 h 166"/>
                <a:gd name="T18" fmla="*/ 90 w 166"/>
                <a:gd name="T19" fmla="*/ 165 h 166"/>
                <a:gd name="T20" fmla="*/ 82 w 166"/>
                <a:gd name="T21" fmla="*/ 155 h 166"/>
                <a:gd name="T22" fmla="*/ 74 w 166"/>
                <a:gd name="T23" fmla="*/ 150 h 166"/>
                <a:gd name="T24" fmla="*/ 64 w 166"/>
                <a:gd name="T25" fmla="*/ 148 h 166"/>
                <a:gd name="T26" fmla="*/ 53 w 166"/>
                <a:gd name="T27" fmla="*/ 147 h 166"/>
                <a:gd name="T28" fmla="*/ 43 w 166"/>
                <a:gd name="T29" fmla="*/ 146 h 166"/>
                <a:gd name="T30" fmla="*/ 33 w 166"/>
                <a:gd name="T31" fmla="*/ 144 h 166"/>
                <a:gd name="T32" fmla="*/ 27 w 166"/>
                <a:gd name="T33" fmla="*/ 139 h 166"/>
                <a:gd name="T34" fmla="*/ 22 w 166"/>
                <a:gd name="T35" fmla="*/ 129 h 166"/>
                <a:gd name="T36" fmla="*/ 19 w 166"/>
                <a:gd name="T37" fmla="*/ 110 h 166"/>
                <a:gd name="T38" fmla="*/ 17 w 166"/>
                <a:gd name="T39" fmla="*/ 92 h 166"/>
                <a:gd name="T40" fmla="*/ 14 w 166"/>
                <a:gd name="T41" fmla="*/ 75 h 166"/>
                <a:gd name="T42" fmla="*/ 0 w 166"/>
                <a:gd name="T43" fmla="*/ 63 h 166"/>
                <a:gd name="T44" fmla="*/ 0 w 166"/>
                <a:gd name="T45" fmla="*/ 55 h 166"/>
                <a:gd name="T46" fmla="*/ 3 w 166"/>
                <a:gd name="T47" fmla="*/ 45 h 166"/>
                <a:gd name="T48" fmla="*/ 6 w 166"/>
                <a:gd name="T49" fmla="*/ 38 h 166"/>
                <a:gd name="T50" fmla="*/ 13 w 166"/>
                <a:gd name="T51" fmla="*/ 30 h 166"/>
                <a:gd name="T52" fmla="*/ 17 w 166"/>
                <a:gd name="T53" fmla="*/ 22 h 166"/>
                <a:gd name="T54" fmla="*/ 25 w 166"/>
                <a:gd name="T55" fmla="*/ 14 h 166"/>
                <a:gd name="T56" fmla="*/ 31 w 166"/>
                <a:gd name="T57" fmla="*/ 7 h 166"/>
                <a:gd name="T58" fmla="*/ 38 w 166"/>
                <a:gd name="T59" fmla="*/ 0 h 166"/>
                <a:gd name="T60" fmla="*/ 46 w 166"/>
                <a:gd name="T61" fmla="*/ 23 h 166"/>
                <a:gd name="T62" fmla="*/ 55 w 166"/>
                <a:gd name="T63" fmla="*/ 44 h 166"/>
                <a:gd name="T64" fmla="*/ 69 w 166"/>
                <a:gd name="T65" fmla="*/ 65 h 166"/>
                <a:gd name="T66" fmla="*/ 85 w 166"/>
                <a:gd name="T67" fmla="*/ 84 h 166"/>
                <a:gd name="T68" fmla="*/ 103 w 166"/>
                <a:gd name="T69" fmla="*/ 102 h 166"/>
                <a:gd name="T70" fmla="*/ 123 w 166"/>
                <a:gd name="T71" fmla="*/ 118 h 166"/>
                <a:gd name="T72" fmla="*/ 144 w 166"/>
                <a:gd name="T73" fmla="*/ 133 h 166"/>
                <a:gd name="T74" fmla="*/ 166 w 166"/>
                <a:gd name="T75" fmla="*/ 1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66"/>
                <a:gd name="T116" fmla="*/ 166 w 166"/>
                <a:gd name="T117" fmla="*/ 166 h 1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66">
                  <a:moveTo>
                    <a:pt x="166" y="146"/>
                  </a:moveTo>
                  <a:lnTo>
                    <a:pt x="162" y="166"/>
                  </a:lnTo>
                  <a:lnTo>
                    <a:pt x="154" y="164"/>
                  </a:lnTo>
                  <a:lnTo>
                    <a:pt x="144" y="162"/>
                  </a:lnTo>
                  <a:lnTo>
                    <a:pt x="134" y="159"/>
                  </a:lnTo>
                  <a:lnTo>
                    <a:pt x="125" y="157"/>
                  </a:lnTo>
                  <a:lnTo>
                    <a:pt x="116" y="156"/>
                  </a:lnTo>
                  <a:lnTo>
                    <a:pt x="107" y="157"/>
                  </a:lnTo>
                  <a:lnTo>
                    <a:pt x="98" y="159"/>
                  </a:lnTo>
                  <a:lnTo>
                    <a:pt x="90" y="165"/>
                  </a:lnTo>
                  <a:lnTo>
                    <a:pt x="82" y="155"/>
                  </a:lnTo>
                  <a:lnTo>
                    <a:pt x="74" y="150"/>
                  </a:lnTo>
                  <a:lnTo>
                    <a:pt x="64" y="148"/>
                  </a:lnTo>
                  <a:lnTo>
                    <a:pt x="53" y="147"/>
                  </a:lnTo>
                  <a:lnTo>
                    <a:pt x="43" y="146"/>
                  </a:lnTo>
                  <a:lnTo>
                    <a:pt x="33" y="144"/>
                  </a:lnTo>
                  <a:lnTo>
                    <a:pt x="27" y="139"/>
                  </a:lnTo>
                  <a:lnTo>
                    <a:pt x="22" y="129"/>
                  </a:lnTo>
                  <a:lnTo>
                    <a:pt x="19" y="110"/>
                  </a:lnTo>
                  <a:lnTo>
                    <a:pt x="17" y="92"/>
                  </a:lnTo>
                  <a:lnTo>
                    <a:pt x="14" y="7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13" y="30"/>
                  </a:lnTo>
                  <a:lnTo>
                    <a:pt x="17" y="22"/>
                  </a:lnTo>
                  <a:lnTo>
                    <a:pt x="25" y="14"/>
                  </a:lnTo>
                  <a:lnTo>
                    <a:pt x="31" y="7"/>
                  </a:lnTo>
                  <a:lnTo>
                    <a:pt x="38" y="0"/>
                  </a:lnTo>
                  <a:lnTo>
                    <a:pt x="46" y="23"/>
                  </a:lnTo>
                  <a:lnTo>
                    <a:pt x="55" y="44"/>
                  </a:lnTo>
                  <a:lnTo>
                    <a:pt x="69" y="65"/>
                  </a:lnTo>
                  <a:lnTo>
                    <a:pt x="85" y="84"/>
                  </a:lnTo>
                  <a:lnTo>
                    <a:pt x="103" y="102"/>
                  </a:lnTo>
                  <a:lnTo>
                    <a:pt x="123" y="118"/>
                  </a:lnTo>
                  <a:lnTo>
                    <a:pt x="144" y="133"/>
                  </a:lnTo>
                  <a:lnTo>
                    <a:pt x="166" y="146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3" name="Freeform 37"/>
            <p:cNvSpPr>
              <a:spLocks/>
            </p:cNvSpPr>
            <p:nvPr/>
          </p:nvSpPr>
          <p:spPr bwMode="auto">
            <a:xfrm>
              <a:off x="1451" y="3274"/>
              <a:ext cx="23" cy="21"/>
            </a:xfrm>
            <a:custGeom>
              <a:avLst/>
              <a:gdLst>
                <a:gd name="T0" fmla="*/ 23 w 23"/>
                <a:gd name="T1" fmla="*/ 12 h 21"/>
                <a:gd name="T2" fmla="*/ 23 w 23"/>
                <a:gd name="T3" fmla="*/ 20 h 21"/>
                <a:gd name="T4" fmla="*/ 18 w 23"/>
                <a:gd name="T5" fmla="*/ 21 h 21"/>
                <a:gd name="T6" fmla="*/ 12 w 23"/>
                <a:gd name="T7" fmla="*/ 18 h 21"/>
                <a:gd name="T8" fmla="*/ 7 w 23"/>
                <a:gd name="T9" fmla="*/ 13 h 21"/>
                <a:gd name="T10" fmla="*/ 0 w 23"/>
                <a:gd name="T11" fmla="*/ 10 h 21"/>
                <a:gd name="T12" fmla="*/ 5 w 23"/>
                <a:gd name="T13" fmla="*/ 0 h 21"/>
                <a:gd name="T14" fmla="*/ 10 w 23"/>
                <a:gd name="T15" fmla="*/ 1 h 21"/>
                <a:gd name="T16" fmla="*/ 15 w 23"/>
                <a:gd name="T17" fmla="*/ 4 h 21"/>
                <a:gd name="T18" fmla="*/ 19 w 23"/>
                <a:gd name="T19" fmla="*/ 9 h 21"/>
                <a:gd name="T20" fmla="*/ 23 w 23"/>
                <a:gd name="T21" fmla="*/ 12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23" y="12"/>
                  </a:moveTo>
                  <a:lnTo>
                    <a:pt x="23" y="20"/>
                  </a:lnTo>
                  <a:lnTo>
                    <a:pt x="18" y="21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5" y="4"/>
                  </a:lnTo>
                  <a:lnTo>
                    <a:pt x="19" y="9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Freeform 38"/>
            <p:cNvSpPr>
              <a:spLocks/>
            </p:cNvSpPr>
            <p:nvPr/>
          </p:nvSpPr>
          <p:spPr bwMode="auto">
            <a:xfrm>
              <a:off x="802" y="3286"/>
              <a:ext cx="133" cy="146"/>
            </a:xfrm>
            <a:custGeom>
              <a:avLst/>
              <a:gdLst>
                <a:gd name="T0" fmla="*/ 133 w 133"/>
                <a:gd name="T1" fmla="*/ 35 h 146"/>
                <a:gd name="T2" fmla="*/ 124 w 133"/>
                <a:gd name="T3" fmla="*/ 47 h 146"/>
                <a:gd name="T4" fmla="*/ 116 w 133"/>
                <a:gd name="T5" fmla="*/ 59 h 146"/>
                <a:gd name="T6" fmla="*/ 113 w 133"/>
                <a:gd name="T7" fmla="*/ 74 h 146"/>
                <a:gd name="T8" fmla="*/ 110 w 133"/>
                <a:gd name="T9" fmla="*/ 88 h 146"/>
                <a:gd name="T10" fmla="*/ 106 w 133"/>
                <a:gd name="T11" fmla="*/ 103 h 146"/>
                <a:gd name="T12" fmla="*/ 104 w 133"/>
                <a:gd name="T13" fmla="*/ 116 h 146"/>
                <a:gd name="T14" fmla="*/ 98 w 133"/>
                <a:gd name="T15" fmla="*/ 130 h 146"/>
                <a:gd name="T16" fmla="*/ 89 w 133"/>
                <a:gd name="T17" fmla="*/ 141 h 146"/>
                <a:gd name="T18" fmla="*/ 79 w 133"/>
                <a:gd name="T19" fmla="*/ 144 h 146"/>
                <a:gd name="T20" fmla="*/ 70 w 133"/>
                <a:gd name="T21" fmla="*/ 145 h 146"/>
                <a:gd name="T22" fmla="*/ 59 w 133"/>
                <a:gd name="T23" fmla="*/ 146 h 146"/>
                <a:gd name="T24" fmla="*/ 48 w 133"/>
                <a:gd name="T25" fmla="*/ 146 h 146"/>
                <a:gd name="T26" fmla="*/ 35 w 133"/>
                <a:gd name="T27" fmla="*/ 146 h 146"/>
                <a:gd name="T28" fmla="*/ 24 w 133"/>
                <a:gd name="T29" fmla="*/ 145 h 146"/>
                <a:gd name="T30" fmla="*/ 13 w 133"/>
                <a:gd name="T31" fmla="*/ 145 h 146"/>
                <a:gd name="T32" fmla="*/ 2 w 133"/>
                <a:gd name="T33" fmla="*/ 144 h 146"/>
                <a:gd name="T34" fmla="*/ 3 w 133"/>
                <a:gd name="T35" fmla="*/ 135 h 146"/>
                <a:gd name="T36" fmla="*/ 10 w 133"/>
                <a:gd name="T37" fmla="*/ 127 h 146"/>
                <a:gd name="T38" fmla="*/ 16 w 133"/>
                <a:gd name="T39" fmla="*/ 120 h 146"/>
                <a:gd name="T40" fmla="*/ 13 w 133"/>
                <a:gd name="T41" fmla="*/ 111 h 146"/>
                <a:gd name="T42" fmla="*/ 6 w 133"/>
                <a:gd name="T43" fmla="*/ 105 h 146"/>
                <a:gd name="T44" fmla="*/ 1 w 133"/>
                <a:gd name="T45" fmla="*/ 98 h 146"/>
                <a:gd name="T46" fmla="*/ 0 w 133"/>
                <a:gd name="T47" fmla="*/ 91 h 146"/>
                <a:gd name="T48" fmla="*/ 2 w 133"/>
                <a:gd name="T49" fmla="*/ 83 h 146"/>
                <a:gd name="T50" fmla="*/ 7 w 133"/>
                <a:gd name="T51" fmla="*/ 80 h 146"/>
                <a:gd name="T52" fmla="*/ 13 w 133"/>
                <a:gd name="T53" fmla="*/ 78 h 146"/>
                <a:gd name="T54" fmla="*/ 19 w 133"/>
                <a:gd name="T55" fmla="*/ 75 h 146"/>
                <a:gd name="T56" fmla="*/ 25 w 133"/>
                <a:gd name="T57" fmla="*/ 72 h 146"/>
                <a:gd name="T58" fmla="*/ 32 w 133"/>
                <a:gd name="T59" fmla="*/ 70 h 146"/>
                <a:gd name="T60" fmla="*/ 37 w 133"/>
                <a:gd name="T61" fmla="*/ 65 h 146"/>
                <a:gd name="T62" fmla="*/ 41 w 133"/>
                <a:gd name="T63" fmla="*/ 60 h 146"/>
                <a:gd name="T64" fmla="*/ 44 w 133"/>
                <a:gd name="T65" fmla="*/ 54 h 146"/>
                <a:gd name="T66" fmla="*/ 51 w 133"/>
                <a:gd name="T67" fmla="*/ 48 h 146"/>
                <a:gd name="T68" fmla="*/ 59 w 133"/>
                <a:gd name="T69" fmla="*/ 42 h 146"/>
                <a:gd name="T70" fmla="*/ 66 w 133"/>
                <a:gd name="T71" fmla="*/ 35 h 146"/>
                <a:gd name="T72" fmla="*/ 73 w 133"/>
                <a:gd name="T73" fmla="*/ 29 h 146"/>
                <a:gd name="T74" fmla="*/ 79 w 133"/>
                <a:gd name="T75" fmla="*/ 22 h 146"/>
                <a:gd name="T76" fmla="*/ 86 w 133"/>
                <a:gd name="T77" fmla="*/ 15 h 146"/>
                <a:gd name="T78" fmla="*/ 92 w 133"/>
                <a:gd name="T79" fmla="*/ 7 h 146"/>
                <a:gd name="T80" fmla="*/ 98 w 133"/>
                <a:gd name="T81" fmla="*/ 0 h 146"/>
                <a:gd name="T82" fmla="*/ 103 w 133"/>
                <a:gd name="T83" fmla="*/ 11 h 146"/>
                <a:gd name="T84" fmla="*/ 113 w 133"/>
                <a:gd name="T85" fmla="*/ 21 h 146"/>
                <a:gd name="T86" fmla="*/ 124 w 133"/>
                <a:gd name="T87" fmla="*/ 29 h 146"/>
                <a:gd name="T88" fmla="*/ 133 w 133"/>
                <a:gd name="T89" fmla="*/ 35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146"/>
                <a:gd name="T137" fmla="*/ 133 w 133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146">
                  <a:moveTo>
                    <a:pt x="133" y="35"/>
                  </a:moveTo>
                  <a:lnTo>
                    <a:pt x="124" y="47"/>
                  </a:lnTo>
                  <a:lnTo>
                    <a:pt x="116" y="59"/>
                  </a:lnTo>
                  <a:lnTo>
                    <a:pt x="113" y="74"/>
                  </a:lnTo>
                  <a:lnTo>
                    <a:pt x="110" y="88"/>
                  </a:lnTo>
                  <a:lnTo>
                    <a:pt x="106" y="103"/>
                  </a:lnTo>
                  <a:lnTo>
                    <a:pt x="104" y="116"/>
                  </a:lnTo>
                  <a:lnTo>
                    <a:pt x="98" y="130"/>
                  </a:lnTo>
                  <a:lnTo>
                    <a:pt x="89" y="141"/>
                  </a:lnTo>
                  <a:lnTo>
                    <a:pt x="79" y="144"/>
                  </a:lnTo>
                  <a:lnTo>
                    <a:pt x="70" y="145"/>
                  </a:lnTo>
                  <a:lnTo>
                    <a:pt x="59" y="146"/>
                  </a:lnTo>
                  <a:lnTo>
                    <a:pt x="48" y="146"/>
                  </a:lnTo>
                  <a:lnTo>
                    <a:pt x="35" y="146"/>
                  </a:lnTo>
                  <a:lnTo>
                    <a:pt x="24" y="145"/>
                  </a:lnTo>
                  <a:lnTo>
                    <a:pt x="13" y="145"/>
                  </a:lnTo>
                  <a:lnTo>
                    <a:pt x="2" y="144"/>
                  </a:lnTo>
                  <a:lnTo>
                    <a:pt x="3" y="135"/>
                  </a:lnTo>
                  <a:lnTo>
                    <a:pt x="10" y="127"/>
                  </a:lnTo>
                  <a:lnTo>
                    <a:pt x="16" y="120"/>
                  </a:lnTo>
                  <a:lnTo>
                    <a:pt x="13" y="111"/>
                  </a:lnTo>
                  <a:lnTo>
                    <a:pt x="6" y="105"/>
                  </a:lnTo>
                  <a:lnTo>
                    <a:pt x="1" y="98"/>
                  </a:lnTo>
                  <a:lnTo>
                    <a:pt x="0" y="91"/>
                  </a:lnTo>
                  <a:lnTo>
                    <a:pt x="2" y="83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9" y="75"/>
                  </a:lnTo>
                  <a:lnTo>
                    <a:pt x="25" y="72"/>
                  </a:lnTo>
                  <a:lnTo>
                    <a:pt x="32" y="70"/>
                  </a:lnTo>
                  <a:lnTo>
                    <a:pt x="37" y="65"/>
                  </a:lnTo>
                  <a:lnTo>
                    <a:pt x="41" y="60"/>
                  </a:lnTo>
                  <a:lnTo>
                    <a:pt x="44" y="54"/>
                  </a:lnTo>
                  <a:lnTo>
                    <a:pt x="51" y="48"/>
                  </a:lnTo>
                  <a:lnTo>
                    <a:pt x="59" y="42"/>
                  </a:lnTo>
                  <a:lnTo>
                    <a:pt x="66" y="35"/>
                  </a:lnTo>
                  <a:lnTo>
                    <a:pt x="73" y="29"/>
                  </a:lnTo>
                  <a:lnTo>
                    <a:pt x="79" y="22"/>
                  </a:lnTo>
                  <a:lnTo>
                    <a:pt x="86" y="15"/>
                  </a:lnTo>
                  <a:lnTo>
                    <a:pt x="92" y="7"/>
                  </a:lnTo>
                  <a:lnTo>
                    <a:pt x="98" y="0"/>
                  </a:lnTo>
                  <a:lnTo>
                    <a:pt x="103" y="11"/>
                  </a:lnTo>
                  <a:lnTo>
                    <a:pt x="113" y="21"/>
                  </a:lnTo>
                  <a:lnTo>
                    <a:pt x="124" y="29"/>
                  </a:lnTo>
                  <a:lnTo>
                    <a:pt x="133" y="35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5" name="Freeform 39"/>
            <p:cNvSpPr>
              <a:spLocks/>
            </p:cNvSpPr>
            <p:nvPr/>
          </p:nvSpPr>
          <p:spPr bwMode="auto">
            <a:xfrm>
              <a:off x="1530" y="3304"/>
              <a:ext cx="89" cy="70"/>
            </a:xfrm>
            <a:custGeom>
              <a:avLst/>
              <a:gdLst>
                <a:gd name="T0" fmla="*/ 27 w 89"/>
                <a:gd name="T1" fmla="*/ 19 h 70"/>
                <a:gd name="T2" fmla="*/ 33 w 89"/>
                <a:gd name="T3" fmla="*/ 23 h 70"/>
                <a:gd name="T4" fmla="*/ 39 w 89"/>
                <a:gd name="T5" fmla="*/ 28 h 70"/>
                <a:gd name="T6" fmla="*/ 44 w 89"/>
                <a:gd name="T7" fmla="*/ 31 h 70"/>
                <a:gd name="T8" fmla="*/ 48 w 89"/>
                <a:gd name="T9" fmla="*/ 36 h 70"/>
                <a:gd name="T10" fmla="*/ 53 w 89"/>
                <a:gd name="T11" fmla="*/ 38 h 70"/>
                <a:gd name="T12" fmla="*/ 56 w 89"/>
                <a:gd name="T13" fmla="*/ 39 h 70"/>
                <a:gd name="T14" fmla="*/ 61 w 89"/>
                <a:gd name="T15" fmla="*/ 39 h 70"/>
                <a:gd name="T16" fmla="*/ 67 w 89"/>
                <a:gd name="T17" fmla="*/ 36 h 70"/>
                <a:gd name="T18" fmla="*/ 72 w 89"/>
                <a:gd name="T19" fmla="*/ 46 h 70"/>
                <a:gd name="T20" fmla="*/ 80 w 89"/>
                <a:gd name="T21" fmla="*/ 53 h 70"/>
                <a:gd name="T22" fmla="*/ 87 w 89"/>
                <a:gd name="T23" fmla="*/ 60 h 70"/>
                <a:gd name="T24" fmla="*/ 89 w 89"/>
                <a:gd name="T25" fmla="*/ 70 h 70"/>
                <a:gd name="T26" fmla="*/ 77 w 89"/>
                <a:gd name="T27" fmla="*/ 63 h 70"/>
                <a:gd name="T28" fmla="*/ 65 w 89"/>
                <a:gd name="T29" fmla="*/ 56 h 70"/>
                <a:gd name="T30" fmla="*/ 53 w 89"/>
                <a:gd name="T31" fmla="*/ 48 h 70"/>
                <a:gd name="T32" fmla="*/ 42 w 89"/>
                <a:gd name="T33" fmla="*/ 41 h 70"/>
                <a:gd name="T34" fmla="*/ 31 w 89"/>
                <a:gd name="T35" fmla="*/ 33 h 70"/>
                <a:gd name="T36" fmla="*/ 20 w 89"/>
                <a:gd name="T37" fmla="*/ 24 h 70"/>
                <a:gd name="T38" fmla="*/ 10 w 89"/>
                <a:gd name="T39" fmla="*/ 15 h 70"/>
                <a:gd name="T40" fmla="*/ 0 w 89"/>
                <a:gd name="T41" fmla="*/ 5 h 70"/>
                <a:gd name="T42" fmla="*/ 5 w 89"/>
                <a:gd name="T43" fmla="*/ 0 h 70"/>
                <a:gd name="T44" fmla="*/ 12 w 89"/>
                <a:gd name="T45" fmla="*/ 1 h 70"/>
                <a:gd name="T46" fmla="*/ 20 w 89"/>
                <a:gd name="T47" fmla="*/ 6 h 70"/>
                <a:gd name="T48" fmla="*/ 24 w 89"/>
                <a:gd name="T49" fmla="*/ 12 h 70"/>
                <a:gd name="T50" fmla="*/ 27 w 89"/>
                <a:gd name="T51" fmla="*/ 19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70"/>
                <a:gd name="T80" fmla="*/ 89 w 89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70">
                  <a:moveTo>
                    <a:pt x="27" y="19"/>
                  </a:moveTo>
                  <a:lnTo>
                    <a:pt x="33" y="23"/>
                  </a:lnTo>
                  <a:lnTo>
                    <a:pt x="39" y="28"/>
                  </a:lnTo>
                  <a:lnTo>
                    <a:pt x="44" y="31"/>
                  </a:lnTo>
                  <a:lnTo>
                    <a:pt x="48" y="36"/>
                  </a:lnTo>
                  <a:lnTo>
                    <a:pt x="53" y="38"/>
                  </a:lnTo>
                  <a:lnTo>
                    <a:pt x="56" y="39"/>
                  </a:lnTo>
                  <a:lnTo>
                    <a:pt x="61" y="39"/>
                  </a:lnTo>
                  <a:lnTo>
                    <a:pt x="67" y="36"/>
                  </a:lnTo>
                  <a:lnTo>
                    <a:pt x="72" y="46"/>
                  </a:lnTo>
                  <a:lnTo>
                    <a:pt x="80" y="53"/>
                  </a:lnTo>
                  <a:lnTo>
                    <a:pt x="87" y="60"/>
                  </a:lnTo>
                  <a:lnTo>
                    <a:pt x="89" y="70"/>
                  </a:lnTo>
                  <a:lnTo>
                    <a:pt x="77" y="63"/>
                  </a:lnTo>
                  <a:lnTo>
                    <a:pt x="65" y="56"/>
                  </a:lnTo>
                  <a:lnTo>
                    <a:pt x="53" y="48"/>
                  </a:lnTo>
                  <a:lnTo>
                    <a:pt x="42" y="41"/>
                  </a:lnTo>
                  <a:lnTo>
                    <a:pt x="31" y="33"/>
                  </a:lnTo>
                  <a:lnTo>
                    <a:pt x="20" y="24"/>
                  </a:lnTo>
                  <a:lnTo>
                    <a:pt x="1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2" y="1"/>
                  </a:lnTo>
                  <a:lnTo>
                    <a:pt x="20" y="6"/>
                  </a:lnTo>
                  <a:lnTo>
                    <a:pt x="24" y="12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Freeform 40"/>
            <p:cNvSpPr>
              <a:spLocks/>
            </p:cNvSpPr>
            <p:nvPr/>
          </p:nvSpPr>
          <p:spPr bwMode="auto">
            <a:xfrm>
              <a:off x="1784" y="3304"/>
              <a:ext cx="157" cy="234"/>
            </a:xfrm>
            <a:custGeom>
              <a:avLst/>
              <a:gdLst>
                <a:gd name="T0" fmla="*/ 22 w 157"/>
                <a:gd name="T1" fmla="*/ 234 h 234"/>
                <a:gd name="T2" fmla="*/ 13 w 157"/>
                <a:gd name="T3" fmla="*/ 226 h 234"/>
                <a:gd name="T4" fmla="*/ 7 w 157"/>
                <a:gd name="T5" fmla="*/ 215 h 234"/>
                <a:gd name="T6" fmla="*/ 3 w 157"/>
                <a:gd name="T7" fmla="*/ 203 h 234"/>
                <a:gd name="T8" fmla="*/ 0 w 157"/>
                <a:gd name="T9" fmla="*/ 192 h 234"/>
                <a:gd name="T10" fmla="*/ 111 w 157"/>
                <a:gd name="T11" fmla="*/ 31 h 234"/>
                <a:gd name="T12" fmla="*/ 116 w 157"/>
                <a:gd name="T13" fmla="*/ 28 h 234"/>
                <a:gd name="T14" fmla="*/ 122 w 157"/>
                <a:gd name="T15" fmla="*/ 24 h 234"/>
                <a:gd name="T16" fmla="*/ 128 w 157"/>
                <a:gd name="T17" fmla="*/ 22 h 234"/>
                <a:gd name="T18" fmla="*/ 135 w 157"/>
                <a:gd name="T19" fmla="*/ 19 h 234"/>
                <a:gd name="T20" fmla="*/ 141 w 157"/>
                <a:gd name="T21" fmla="*/ 15 h 234"/>
                <a:gd name="T22" fmla="*/ 147 w 157"/>
                <a:gd name="T23" fmla="*/ 11 h 234"/>
                <a:gd name="T24" fmla="*/ 152 w 157"/>
                <a:gd name="T25" fmla="*/ 6 h 234"/>
                <a:gd name="T26" fmla="*/ 157 w 157"/>
                <a:gd name="T27" fmla="*/ 0 h 234"/>
                <a:gd name="T28" fmla="*/ 147 w 157"/>
                <a:gd name="T29" fmla="*/ 32 h 234"/>
                <a:gd name="T30" fmla="*/ 135 w 157"/>
                <a:gd name="T31" fmla="*/ 63 h 234"/>
                <a:gd name="T32" fmla="*/ 120 w 157"/>
                <a:gd name="T33" fmla="*/ 94 h 234"/>
                <a:gd name="T34" fmla="*/ 104 w 157"/>
                <a:gd name="T35" fmla="*/ 122 h 234"/>
                <a:gd name="T36" fmla="*/ 86 w 157"/>
                <a:gd name="T37" fmla="*/ 151 h 234"/>
                <a:gd name="T38" fmla="*/ 65 w 157"/>
                <a:gd name="T39" fmla="*/ 179 h 234"/>
                <a:gd name="T40" fmla="*/ 44 w 157"/>
                <a:gd name="T41" fmla="*/ 207 h 234"/>
                <a:gd name="T42" fmla="*/ 22 w 157"/>
                <a:gd name="T43" fmla="*/ 234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7"/>
                <a:gd name="T67" fmla="*/ 0 h 234"/>
                <a:gd name="T68" fmla="*/ 157 w 157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7" h="234">
                  <a:moveTo>
                    <a:pt x="22" y="234"/>
                  </a:moveTo>
                  <a:lnTo>
                    <a:pt x="13" y="226"/>
                  </a:lnTo>
                  <a:lnTo>
                    <a:pt x="7" y="215"/>
                  </a:lnTo>
                  <a:lnTo>
                    <a:pt x="3" y="203"/>
                  </a:lnTo>
                  <a:lnTo>
                    <a:pt x="0" y="192"/>
                  </a:lnTo>
                  <a:lnTo>
                    <a:pt x="111" y="31"/>
                  </a:lnTo>
                  <a:lnTo>
                    <a:pt x="116" y="28"/>
                  </a:lnTo>
                  <a:lnTo>
                    <a:pt x="122" y="24"/>
                  </a:lnTo>
                  <a:lnTo>
                    <a:pt x="128" y="22"/>
                  </a:lnTo>
                  <a:lnTo>
                    <a:pt x="135" y="19"/>
                  </a:lnTo>
                  <a:lnTo>
                    <a:pt x="141" y="15"/>
                  </a:lnTo>
                  <a:lnTo>
                    <a:pt x="147" y="11"/>
                  </a:lnTo>
                  <a:lnTo>
                    <a:pt x="152" y="6"/>
                  </a:lnTo>
                  <a:lnTo>
                    <a:pt x="157" y="0"/>
                  </a:lnTo>
                  <a:lnTo>
                    <a:pt x="147" y="32"/>
                  </a:lnTo>
                  <a:lnTo>
                    <a:pt x="135" y="63"/>
                  </a:lnTo>
                  <a:lnTo>
                    <a:pt x="120" y="94"/>
                  </a:lnTo>
                  <a:lnTo>
                    <a:pt x="104" y="122"/>
                  </a:lnTo>
                  <a:lnTo>
                    <a:pt x="86" y="151"/>
                  </a:lnTo>
                  <a:lnTo>
                    <a:pt x="65" y="179"/>
                  </a:lnTo>
                  <a:lnTo>
                    <a:pt x="44" y="207"/>
                  </a:lnTo>
                  <a:lnTo>
                    <a:pt x="22" y="234"/>
                  </a:lnTo>
                  <a:close/>
                </a:path>
              </a:pathLst>
            </a:custGeom>
            <a:solidFill>
              <a:srgbClr val="8CF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7" name="Freeform 41"/>
            <p:cNvSpPr>
              <a:spLocks/>
            </p:cNvSpPr>
            <p:nvPr/>
          </p:nvSpPr>
          <p:spPr bwMode="auto">
            <a:xfrm>
              <a:off x="880" y="3310"/>
              <a:ext cx="25" cy="25"/>
            </a:xfrm>
            <a:custGeom>
              <a:avLst/>
              <a:gdLst>
                <a:gd name="T0" fmla="*/ 25 w 25"/>
                <a:gd name="T1" fmla="*/ 9 h 25"/>
                <a:gd name="T2" fmla="*/ 23 w 25"/>
                <a:gd name="T3" fmla="*/ 14 h 25"/>
                <a:gd name="T4" fmla="*/ 21 w 25"/>
                <a:gd name="T5" fmla="*/ 18 h 25"/>
                <a:gd name="T6" fmla="*/ 20 w 25"/>
                <a:gd name="T7" fmla="*/ 22 h 25"/>
                <a:gd name="T8" fmla="*/ 16 w 25"/>
                <a:gd name="T9" fmla="*/ 25 h 25"/>
                <a:gd name="T10" fmla="*/ 11 w 25"/>
                <a:gd name="T11" fmla="*/ 23 h 25"/>
                <a:gd name="T12" fmla="*/ 6 w 25"/>
                <a:gd name="T13" fmla="*/ 21 h 25"/>
                <a:gd name="T14" fmla="*/ 3 w 25"/>
                <a:gd name="T15" fmla="*/ 18 h 25"/>
                <a:gd name="T16" fmla="*/ 0 w 25"/>
                <a:gd name="T17" fmla="*/ 14 h 25"/>
                <a:gd name="T18" fmla="*/ 3 w 25"/>
                <a:gd name="T19" fmla="*/ 5 h 25"/>
                <a:gd name="T20" fmla="*/ 10 w 25"/>
                <a:gd name="T21" fmla="*/ 0 h 25"/>
                <a:gd name="T22" fmla="*/ 19 w 25"/>
                <a:gd name="T23" fmla="*/ 1 h 25"/>
                <a:gd name="T24" fmla="*/ 25 w 25"/>
                <a:gd name="T25" fmla="*/ 9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5"/>
                <a:gd name="T41" fmla="*/ 25 w 2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5">
                  <a:moveTo>
                    <a:pt x="25" y="9"/>
                  </a:moveTo>
                  <a:lnTo>
                    <a:pt x="23" y="14"/>
                  </a:lnTo>
                  <a:lnTo>
                    <a:pt x="21" y="18"/>
                  </a:lnTo>
                  <a:lnTo>
                    <a:pt x="20" y="22"/>
                  </a:lnTo>
                  <a:lnTo>
                    <a:pt x="16" y="25"/>
                  </a:lnTo>
                  <a:lnTo>
                    <a:pt x="11" y="23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3" y="5"/>
                  </a:lnTo>
                  <a:lnTo>
                    <a:pt x="10" y="0"/>
                  </a:lnTo>
                  <a:lnTo>
                    <a:pt x="19" y="1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8" name="Freeform 42"/>
            <p:cNvSpPr>
              <a:spLocks/>
            </p:cNvSpPr>
            <p:nvPr/>
          </p:nvSpPr>
          <p:spPr bwMode="auto">
            <a:xfrm>
              <a:off x="1697" y="3311"/>
              <a:ext cx="180" cy="188"/>
            </a:xfrm>
            <a:custGeom>
              <a:avLst/>
              <a:gdLst>
                <a:gd name="T0" fmla="*/ 180 w 180"/>
                <a:gd name="T1" fmla="*/ 20 h 188"/>
                <a:gd name="T2" fmla="*/ 52 w 180"/>
                <a:gd name="T3" fmla="*/ 188 h 188"/>
                <a:gd name="T4" fmla="*/ 46 w 180"/>
                <a:gd name="T5" fmla="*/ 176 h 188"/>
                <a:gd name="T6" fmla="*/ 39 w 180"/>
                <a:gd name="T7" fmla="*/ 163 h 188"/>
                <a:gd name="T8" fmla="*/ 33 w 180"/>
                <a:gd name="T9" fmla="*/ 151 h 188"/>
                <a:gd name="T10" fmla="*/ 27 w 180"/>
                <a:gd name="T11" fmla="*/ 138 h 188"/>
                <a:gd name="T12" fmla="*/ 19 w 180"/>
                <a:gd name="T13" fmla="*/ 124 h 188"/>
                <a:gd name="T14" fmla="*/ 13 w 180"/>
                <a:gd name="T15" fmla="*/ 112 h 188"/>
                <a:gd name="T16" fmla="*/ 6 w 180"/>
                <a:gd name="T17" fmla="*/ 98 h 188"/>
                <a:gd name="T18" fmla="*/ 0 w 180"/>
                <a:gd name="T19" fmla="*/ 86 h 188"/>
                <a:gd name="T20" fmla="*/ 22 w 180"/>
                <a:gd name="T21" fmla="*/ 79 h 188"/>
                <a:gd name="T22" fmla="*/ 43 w 180"/>
                <a:gd name="T23" fmla="*/ 71 h 188"/>
                <a:gd name="T24" fmla="*/ 63 w 180"/>
                <a:gd name="T25" fmla="*/ 61 h 188"/>
                <a:gd name="T26" fmla="*/ 83 w 180"/>
                <a:gd name="T27" fmla="*/ 50 h 188"/>
                <a:gd name="T28" fmla="*/ 103 w 180"/>
                <a:gd name="T29" fmla="*/ 39 h 188"/>
                <a:gd name="T30" fmla="*/ 122 w 180"/>
                <a:gd name="T31" fmla="*/ 27 h 188"/>
                <a:gd name="T32" fmla="*/ 141 w 180"/>
                <a:gd name="T33" fmla="*/ 14 h 188"/>
                <a:gd name="T34" fmla="*/ 159 w 180"/>
                <a:gd name="T35" fmla="*/ 0 h 188"/>
                <a:gd name="T36" fmla="*/ 180 w 180"/>
                <a:gd name="T37" fmla="*/ 20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"/>
                <a:gd name="T58" fmla="*/ 0 h 188"/>
                <a:gd name="T59" fmla="*/ 180 w 180"/>
                <a:gd name="T60" fmla="*/ 188 h 1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" h="188">
                  <a:moveTo>
                    <a:pt x="180" y="20"/>
                  </a:moveTo>
                  <a:lnTo>
                    <a:pt x="52" y="188"/>
                  </a:lnTo>
                  <a:lnTo>
                    <a:pt x="46" y="176"/>
                  </a:lnTo>
                  <a:lnTo>
                    <a:pt x="39" y="163"/>
                  </a:lnTo>
                  <a:lnTo>
                    <a:pt x="33" y="151"/>
                  </a:lnTo>
                  <a:lnTo>
                    <a:pt x="27" y="138"/>
                  </a:lnTo>
                  <a:lnTo>
                    <a:pt x="19" y="124"/>
                  </a:lnTo>
                  <a:lnTo>
                    <a:pt x="13" y="112"/>
                  </a:lnTo>
                  <a:lnTo>
                    <a:pt x="6" y="98"/>
                  </a:lnTo>
                  <a:lnTo>
                    <a:pt x="0" y="86"/>
                  </a:lnTo>
                  <a:lnTo>
                    <a:pt x="22" y="79"/>
                  </a:lnTo>
                  <a:lnTo>
                    <a:pt x="43" y="71"/>
                  </a:lnTo>
                  <a:lnTo>
                    <a:pt x="63" y="61"/>
                  </a:lnTo>
                  <a:lnTo>
                    <a:pt x="83" y="50"/>
                  </a:lnTo>
                  <a:lnTo>
                    <a:pt x="103" y="39"/>
                  </a:lnTo>
                  <a:lnTo>
                    <a:pt x="122" y="27"/>
                  </a:lnTo>
                  <a:lnTo>
                    <a:pt x="141" y="14"/>
                  </a:lnTo>
                  <a:lnTo>
                    <a:pt x="159" y="0"/>
                  </a:lnTo>
                  <a:lnTo>
                    <a:pt x="18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9" name="Freeform 43"/>
            <p:cNvSpPr>
              <a:spLocks/>
            </p:cNvSpPr>
            <p:nvPr/>
          </p:nvSpPr>
          <p:spPr bwMode="auto">
            <a:xfrm>
              <a:off x="949" y="3387"/>
              <a:ext cx="88" cy="113"/>
            </a:xfrm>
            <a:custGeom>
              <a:avLst/>
              <a:gdLst>
                <a:gd name="T0" fmla="*/ 81 w 88"/>
                <a:gd name="T1" fmla="*/ 53 h 113"/>
                <a:gd name="T2" fmla="*/ 83 w 88"/>
                <a:gd name="T3" fmla="*/ 68 h 113"/>
                <a:gd name="T4" fmla="*/ 84 w 88"/>
                <a:gd name="T5" fmla="*/ 84 h 113"/>
                <a:gd name="T6" fmla="*/ 87 w 88"/>
                <a:gd name="T7" fmla="*/ 99 h 113"/>
                <a:gd name="T8" fmla="*/ 88 w 88"/>
                <a:gd name="T9" fmla="*/ 113 h 113"/>
                <a:gd name="T10" fmla="*/ 77 w 88"/>
                <a:gd name="T11" fmla="*/ 113 h 113"/>
                <a:gd name="T12" fmla="*/ 70 w 88"/>
                <a:gd name="T13" fmla="*/ 105 h 113"/>
                <a:gd name="T14" fmla="*/ 64 w 88"/>
                <a:gd name="T15" fmla="*/ 94 h 113"/>
                <a:gd name="T16" fmla="*/ 57 w 88"/>
                <a:gd name="T17" fmla="*/ 87 h 113"/>
                <a:gd name="T18" fmla="*/ 50 w 88"/>
                <a:gd name="T19" fmla="*/ 84 h 113"/>
                <a:gd name="T20" fmla="*/ 44 w 88"/>
                <a:gd name="T21" fmla="*/ 80 h 113"/>
                <a:gd name="T22" fmla="*/ 38 w 88"/>
                <a:gd name="T23" fmla="*/ 76 h 113"/>
                <a:gd name="T24" fmla="*/ 33 w 88"/>
                <a:gd name="T25" fmla="*/ 71 h 113"/>
                <a:gd name="T26" fmla="*/ 28 w 88"/>
                <a:gd name="T27" fmla="*/ 67 h 113"/>
                <a:gd name="T28" fmla="*/ 23 w 88"/>
                <a:gd name="T29" fmla="*/ 63 h 113"/>
                <a:gd name="T30" fmla="*/ 18 w 88"/>
                <a:gd name="T31" fmla="*/ 60 h 113"/>
                <a:gd name="T32" fmla="*/ 12 w 88"/>
                <a:gd name="T33" fmla="*/ 57 h 113"/>
                <a:gd name="T34" fmla="*/ 5 w 88"/>
                <a:gd name="T35" fmla="*/ 50 h 113"/>
                <a:gd name="T36" fmla="*/ 1 w 88"/>
                <a:gd name="T37" fmla="*/ 40 h 113"/>
                <a:gd name="T38" fmla="*/ 0 w 88"/>
                <a:gd name="T39" fmla="*/ 30 h 113"/>
                <a:gd name="T40" fmla="*/ 2 w 88"/>
                <a:gd name="T41" fmla="*/ 20 h 113"/>
                <a:gd name="T42" fmla="*/ 15 w 88"/>
                <a:gd name="T43" fmla="*/ 0 h 113"/>
                <a:gd name="T44" fmla="*/ 26 w 88"/>
                <a:gd name="T45" fmla="*/ 3 h 113"/>
                <a:gd name="T46" fmla="*/ 35 w 88"/>
                <a:gd name="T47" fmla="*/ 8 h 113"/>
                <a:gd name="T48" fmla="*/ 44 w 88"/>
                <a:gd name="T49" fmla="*/ 15 h 113"/>
                <a:gd name="T50" fmla="*/ 50 w 88"/>
                <a:gd name="T51" fmla="*/ 23 h 113"/>
                <a:gd name="T52" fmla="*/ 57 w 88"/>
                <a:gd name="T53" fmla="*/ 31 h 113"/>
                <a:gd name="T54" fmla="*/ 64 w 88"/>
                <a:gd name="T55" fmla="*/ 39 h 113"/>
                <a:gd name="T56" fmla="*/ 72 w 88"/>
                <a:gd name="T57" fmla="*/ 47 h 113"/>
                <a:gd name="T58" fmla="*/ 81 w 88"/>
                <a:gd name="T59" fmla="*/ 53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"/>
                <a:gd name="T91" fmla="*/ 0 h 113"/>
                <a:gd name="T92" fmla="*/ 88 w 88"/>
                <a:gd name="T93" fmla="*/ 113 h 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" h="113">
                  <a:moveTo>
                    <a:pt x="81" y="53"/>
                  </a:moveTo>
                  <a:lnTo>
                    <a:pt x="83" y="68"/>
                  </a:lnTo>
                  <a:lnTo>
                    <a:pt x="84" y="84"/>
                  </a:lnTo>
                  <a:lnTo>
                    <a:pt x="87" y="99"/>
                  </a:lnTo>
                  <a:lnTo>
                    <a:pt x="88" y="113"/>
                  </a:lnTo>
                  <a:lnTo>
                    <a:pt x="77" y="113"/>
                  </a:lnTo>
                  <a:lnTo>
                    <a:pt x="70" y="105"/>
                  </a:lnTo>
                  <a:lnTo>
                    <a:pt x="64" y="94"/>
                  </a:lnTo>
                  <a:lnTo>
                    <a:pt x="57" y="87"/>
                  </a:lnTo>
                  <a:lnTo>
                    <a:pt x="50" y="84"/>
                  </a:lnTo>
                  <a:lnTo>
                    <a:pt x="44" y="80"/>
                  </a:lnTo>
                  <a:lnTo>
                    <a:pt x="38" y="76"/>
                  </a:lnTo>
                  <a:lnTo>
                    <a:pt x="33" y="71"/>
                  </a:lnTo>
                  <a:lnTo>
                    <a:pt x="28" y="67"/>
                  </a:lnTo>
                  <a:lnTo>
                    <a:pt x="23" y="63"/>
                  </a:lnTo>
                  <a:lnTo>
                    <a:pt x="18" y="60"/>
                  </a:lnTo>
                  <a:lnTo>
                    <a:pt x="12" y="57"/>
                  </a:lnTo>
                  <a:lnTo>
                    <a:pt x="5" y="50"/>
                  </a:lnTo>
                  <a:lnTo>
                    <a:pt x="1" y="4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15" y="0"/>
                  </a:lnTo>
                  <a:lnTo>
                    <a:pt x="26" y="3"/>
                  </a:lnTo>
                  <a:lnTo>
                    <a:pt x="35" y="8"/>
                  </a:lnTo>
                  <a:lnTo>
                    <a:pt x="44" y="15"/>
                  </a:lnTo>
                  <a:lnTo>
                    <a:pt x="50" y="23"/>
                  </a:lnTo>
                  <a:lnTo>
                    <a:pt x="57" y="31"/>
                  </a:lnTo>
                  <a:lnTo>
                    <a:pt x="64" y="39"/>
                  </a:lnTo>
                  <a:lnTo>
                    <a:pt x="72" y="47"/>
                  </a:lnTo>
                  <a:lnTo>
                    <a:pt x="8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0" name="Freeform 44"/>
            <p:cNvSpPr>
              <a:spLocks/>
            </p:cNvSpPr>
            <p:nvPr/>
          </p:nvSpPr>
          <p:spPr bwMode="auto">
            <a:xfrm>
              <a:off x="751" y="3390"/>
              <a:ext cx="37" cy="33"/>
            </a:xfrm>
            <a:custGeom>
              <a:avLst/>
              <a:gdLst>
                <a:gd name="T0" fmla="*/ 37 w 37"/>
                <a:gd name="T1" fmla="*/ 8 h 33"/>
                <a:gd name="T2" fmla="*/ 31 w 37"/>
                <a:gd name="T3" fmla="*/ 16 h 33"/>
                <a:gd name="T4" fmla="*/ 29 w 37"/>
                <a:gd name="T5" fmla="*/ 26 h 33"/>
                <a:gd name="T6" fmla="*/ 24 w 37"/>
                <a:gd name="T7" fmla="*/ 33 h 33"/>
                <a:gd name="T8" fmla="*/ 15 w 37"/>
                <a:gd name="T9" fmla="*/ 32 h 33"/>
                <a:gd name="T10" fmla="*/ 10 w 37"/>
                <a:gd name="T11" fmla="*/ 28 h 33"/>
                <a:gd name="T12" fmla="*/ 7 w 37"/>
                <a:gd name="T13" fmla="*/ 24 h 33"/>
                <a:gd name="T14" fmla="*/ 2 w 37"/>
                <a:gd name="T15" fmla="*/ 20 h 33"/>
                <a:gd name="T16" fmla="*/ 0 w 37"/>
                <a:gd name="T17" fmla="*/ 15 h 33"/>
                <a:gd name="T18" fmla="*/ 5 w 37"/>
                <a:gd name="T19" fmla="*/ 12 h 33"/>
                <a:gd name="T20" fmla="*/ 10 w 37"/>
                <a:gd name="T21" fmla="*/ 9 h 33"/>
                <a:gd name="T22" fmla="*/ 15 w 37"/>
                <a:gd name="T23" fmla="*/ 5 h 33"/>
                <a:gd name="T24" fmla="*/ 21 w 37"/>
                <a:gd name="T25" fmla="*/ 2 h 33"/>
                <a:gd name="T26" fmla="*/ 26 w 37"/>
                <a:gd name="T27" fmla="*/ 1 h 33"/>
                <a:gd name="T28" fmla="*/ 30 w 37"/>
                <a:gd name="T29" fmla="*/ 0 h 33"/>
                <a:gd name="T30" fmla="*/ 34 w 37"/>
                <a:gd name="T31" fmla="*/ 2 h 33"/>
                <a:gd name="T32" fmla="*/ 37 w 37"/>
                <a:gd name="T33" fmla="*/ 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3"/>
                <a:gd name="T53" fmla="*/ 37 w 3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3">
                  <a:moveTo>
                    <a:pt x="37" y="8"/>
                  </a:moveTo>
                  <a:lnTo>
                    <a:pt x="31" y="16"/>
                  </a:lnTo>
                  <a:lnTo>
                    <a:pt x="29" y="26"/>
                  </a:lnTo>
                  <a:lnTo>
                    <a:pt x="24" y="33"/>
                  </a:lnTo>
                  <a:lnTo>
                    <a:pt x="15" y="32"/>
                  </a:lnTo>
                  <a:lnTo>
                    <a:pt x="10" y="28"/>
                  </a:lnTo>
                  <a:lnTo>
                    <a:pt x="7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Freeform 45"/>
            <p:cNvSpPr>
              <a:spLocks/>
            </p:cNvSpPr>
            <p:nvPr/>
          </p:nvSpPr>
          <p:spPr bwMode="auto">
            <a:xfrm>
              <a:off x="438" y="3413"/>
              <a:ext cx="46" cy="46"/>
            </a:xfrm>
            <a:custGeom>
              <a:avLst/>
              <a:gdLst>
                <a:gd name="T0" fmla="*/ 41 w 46"/>
                <a:gd name="T1" fmla="*/ 6 h 46"/>
                <a:gd name="T2" fmla="*/ 41 w 46"/>
                <a:gd name="T3" fmla="*/ 14 h 46"/>
                <a:gd name="T4" fmla="*/ 43 w 46"/>
                <a:gd name="T5" fmla="*/ 25 h 46"/>
                <a:gd name="T6" fmla="*/ 44 w 46"/>
                <a:gd name="T7" fmla="*/ 35 h 46"/>
                <a:gd name="T8" fmla="*/ 46 w 46"/>
                <a:gd name="T9" fmla="*/ 44 h 46"/>
                <a:gd name="T10" fmla="*/ 40 w 46"/>
                <a:gd name="T11" fmla="*/ 46 h 46"/>
                <a:gd name="T12" fmla="*/ 34 w 46"/>
                <a:gd name="T13" fmla="*/ 46 h 46"/>
                <a:gd name="T14" fmla="*/ 28 w 46"/>
                <a:gd name="T15" fmla="*/ 44 h 46"/>
                <a:gd name="T16" fmla="*/ 22 w 46"/>
                <a:gd name="T17" fmla="*/ 41 h 46"/>
                <a:gd name="T18" fmla="*/ 16 w 46"/>
                <a:gd name="T19" fmla="*/ 37 h 46"/>
                <a:gd name="T20" fmla="*/ 9 w 46"/>
                <a:gd name="T21" fmla="*/ 33 h 46"/>
                <a:gd name="T22" fmla="*/ 5 w 46"/>
                <a:gd name="T23" fmla="*/ 28 h 46"/>
                <a:gd name="T24" fmla="*/ 0 w 46"/>
                <a:gd name="T25" fmla="*/ 25 h 46"/>
                <a:gd name="T26" fmla="*/ 1 w 46"/>
                <a:gd name="T27" fmla="*/ 18 h 46"/>
                <a:gd name="T28" fmla="*/ 5 w 46"/>
                <a:gd name="T29" fmla="*/ 12 h 46"/>
                <a:gd name="T30" fmla="*/ 7 w 46"/>
                <a:gd name="T31" fmla="*/ 6 h 46"/>
                <a:gd name="T32" fmla="*/ 9 w 46"/>
                <a:gd name="T33" fmla="*/ 0 h 46"/>
                <a:gd name="T34" fmla="*/ 41 w 46"/>
                <a:gd name="T35" fmla="*/ 6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46"/>
                <a:gd name="T56" fmla="*/ 46 w 46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46">
                  <a:moveTo>
                    <a:pt x="41" y="6"/>
                  </a:moveTo>
                  <a:lnTo>
                    <a:pt x="41" y="14"/>
                  </a:lnTo>
                  <a:lnTo>
                    <a:pt x="43" y="25"/>
                  </a:lnTo>
                  <a:lnTo>
                    <a:pt x="44" y="35"/>
                  </a:lnTo>
                  <a:lnTo>
                    <a:pt x="46" y="44"/>
                  </a:lnTo>
                  <a:lnTo>
                    <a:pt x="40" y="46"/>
                  </a:lnTo>
                  <a:lnTo>
                    <a:pt x="34" y="46"/>
                  </a:lnTo>
                  <a:lnTo>
                    <a:pt x="28" y="44"/>
                  </a:lnTo>
                  <a:lnTo>
                    <a:pt x="22" y="41"/>
                  </a:lnTo>
                  <a:lnTo>
                    <a:pt x="16" y="37"/>
                  </a:lnTo>
                  <a:lnTo>
                    <a:pt x="9" y="33"/>
                  </a:lnTo>
                  <a:lnTo>
                    <a:pt x="5" y="28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7" y="6"/>
                  </a:lnTo>
                  <a:lnTo>
                    <a:pt x="9" y="0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2" name="Freeform 46"/>
            <p:cNvSpPr>
              <a:spLocks/>
            </p:cNvSpPr>
            <p:nvPr/>
          </p:nvSpPr>
          <p:spPr bwMode="auto">
            <a:xfrm>
              <a:off x="967" y="3407"/>
              <a:ext cx="58" cy="72"/>
            </a:xfrm>
            <a:custGeom>
              <a:avLst/>
              <a:gdLst>
                <a:gd name="T0" fmla="*/ 51 w 58"/>
                <a:gd name="T1" fmla="*/ 43 h 72"/>
                <a:gd name="T2" fmla="*/ 52 w 58"/>
                <a:gd name="T3" fmla="*/ 49 h 72"/>
                <a:gd name="T4" fmla="*/ 55 w 58"/>
                <a:gd name="T5" fmla="*/ 58 h 72"/>
                <a:gd name="T6" fmla="*/ 58 w 58"/>
                <a:gd name="T7" fmla="*/ 67 h 72"/>
                <a:gd name="T8" fmla="*/ 57 w 58"/>
                <a:gd name="T9" fmla="*/ 72 h 72"/>
                <a:gd name="T10" fmla="*/ 51 w 58"/>
                <a:gd name="T11" fmla="*/ 63 h 72"/>
                <a:gd name="T12" fmla="*/ 42 w 58"/>
                <a:gd name="T13" fmla="*/ 53 h 72"/>
                <a:gd name="T14" fmla="*/ 31 w 58"/>
                <a:gd name="T15" fmla="*/ 45 h 72"/>
                <a:gd name="T16" fmla="*/ 21 w 58"/>
                <a:gd name="T17" fmla="*/ 37 h 72"/>
                <a:gd name="T18" fmla="*/ 11 w 58"/>
                <a:gd name="T19" fmla="*/ 28 h 72"/>
                <a:gd name="T20" fmla="*/ 4 w 58"/>
                <a:gd name="T21" fmla="*/ 19 h 72"/>
                <a:gd name="T22" fmla="*/ 0 w 58"/>
                <a:gd name="T23" fmla="*/ 10 h 72"/>
                <a:gd name="T24" fmla="*/ 1 w 58"/>
                <a:gd name="T25" fmla="*/ 0 h 72"/>
                <a:gd name="T26" fmla="*/ 10 w 58"/>
                <a:gd name="T27" fmla="*/ 2 h 72"/>
                <a:gd name="T28" fmla="*/ 16 w 58"/>
                <a:gd name="T29" fmla="*/ 6 h 72"/>
                <a:gd name="T30" fmla="*/ 22 w 58"/>
                <a:gd name="T31" fmla="*/ 11 h 72"/>
                <a:gd name="T32" fmla="*/ 28 w 58"/>
                <a:gd name="T33" fmla="*/ 18 h 72"/>
                <a:gd name="T34" fmla="*/ 33 w 58"/>
                <a:gd name="T35" fmla="*/ 26 h 72"/>
                <a:gd name="T36" fmla="*/ 38 w 58"/>
                <a:gd name="T37" fmla="*/ 33 h 72"/>
                <a:gd name="T38" fmla="*/ 44 w 58"/>
                <a:gd name="T39" fmla="*/ 39 h 72"/>
                <a:gd name="T40" fmla="*/ 51 w 58"/>
                <a:gd name="T41" fmla="*/ 43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72"/>
                <a:gd name="T65" fmla="*/ 58 w 58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72">
                  <a:moveTo>
                    <a:pt x="51" y="43"/>
                  </a:moveTo>
                  <a:lnTo>
                    <a:pt x="52" y="49"/>
                  </a:lnTo>
                  <a:lnTo>
                    <a:pt x="55" y="58"/>
                  </a:lnTo>
                  <a:lnTo>
                    <a:pt x="58" y="67"/>
                  </a:lnTo>
                  <a:lnTo>
                    <a:pt x="57" y="72"/>
                  </a:lnTo>
                  <a:lnTo>
                    <a:pt x="51" y="63"/>
                  </a:lnTo>
                  <a:lnTo>
                    <a:pt x="42" y="53"/>
                  </a:lnTo>
                  <a:lnTo>
                    <a:pt x="31" y="45"/>
                  </a:lnTo>
                  <a:lnTo>
                    <a:pt x="21" y="37"/>
                  </a:lnTo>
                  <a:lnTo>
                    <a:pt x="11" y="28"/>
                  </a:lnTo>
                  <a:lnTo>
                    <a:pt x="4" y="19"/>
                  </a:lnTo>
                  <a:lnTo>
                    <a:pt x="0" y="10"/>
                  </a:lnTo>
                  <a:lnTo>
                    <a:pt x="1" y="0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22" y="11"/>
                  </a:lnTo>
                  <a:lnTo>
                    <a:pt x="28" y="18"/>
                  </a:lnTo>
                  <a:lnTo>
                    <a:pt x="33" y="26"/>
                  </a:lnTo>
                  <a:lnTo>
                    <a:pt x="38" y="33"/>
                  </a:lnTo>
                  <a:lnTo>
                    <a:pt x="44" y="39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8CF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3" name="Freeform 47"/>
            <p:cNvSpPr>
              <a:spLocks/>
            </p:cNvSpPr>
            <p:nvPr/>
          </p:nvSpPr>
          <p:spPr bwMode="auto">
            <a:xfrm>
              <a:off x="308" y="3416"/>
              <a:ext cx="329" cy="186"/>
            </a:xfrm>
            <a:custGeom>
              <a:avLst/>
              <a:gdLst>
                <a:gd name="T0" fmla="*/ 141 w 329"/>
                <a:gd name="T1" fmla="*/ 54 h 186"/>
                <a:gd name="T2" fmla="*/ 147 w 329"/>
                <a:gd name="T3" fmla="*/ 55 h 186"/>
                <a:gd name="T4" fmla="*/ 153 w 329"/>
                <a:gd name="T5" fmla="*/ 57 h 186"/>
                <a:gd name="T6" fmla="*/ 159 w 329"/>
                <a:gd name="T7" fmla="*/ 58 h 186"/>
                <a:gd name="T8" fmla="*/ 165 w 329"/>
                <a:gd name="T9" fmla="*/ 58 h 186"/>
                <a:gd name="T10" fmla="*/ 171 w 329"/>
                <a:gd name="T11" fmla="*/ 59 h 186"/>
                <a:gd name="T12" fmla="*/ 177 w 329"/>
                <a:gd name="T13" fmla="*/ 59 h 186"/>
                <a:gd name="T14" fmla="*/ 182 w 329"/>
                <a:gd name="T15" fmla="*/ 59 h 186"/>
                <a:gd name="T16" fmla="*/ 188 w 329"/>
                <a:gd name="T17" fmla="*/ 59 h 186"/>
                <a:gd name="T18" fmla="*/ 206 w 329"/>
                <a:gd name="T19" fmla="*/ 72 h 186"/>
                <a:gd name="T20" fmla="*/ 223 w 329"/>
                <a:gd name="T21" fmla="*/ 83 h 186"/>
                <a:gd name="T22" fmla="*/ 239 w 329"/>
                <a:gd name="T23" fmla="*/ 95 h 186"/>
                <a:gd name="T24" fmla="*/ 256 w 329"/>
                <a:gd name="T25" fmla="*/ 106 h 186"/>
                <a:gd name="T26" fmla="*/ 273 w 329"/>
                <a:gd name="T27" fmla="*/ 116 h 186"/>
                <a:gd name="T28" fmla="*/ 291 w 329"/>
                <a:gd name="T29" fmla="*/ 125 h 186"/>
                <a:gd name="T30" fmla="*/ 310 w 329"/>
                <a:gd name="T31" fmla="*/ 133 h 186"/>
                <a:gd name="T32" fmla="*/ 329 w 329"/>
                <a:gd name="T33" fmla="*/ 139 h 186"/>
                <a:gd name="T34" fmla="*/ 329 w 329"/>
                <a:gd name="T35" fmla="*/ 146 h 186"/>
                <a:gd name="T36" fmla="*/ 327 w 329"/>
                <a:gd name="T37" fmla="*/ 152 h 186"/>
                <a:gd name="T38" fmla="*/ 323 w 329"/>
                <a:gd name="T39" fmla="*/ 155 h 186"/>
                <a:gd name="T40" fmla="*/ 318 w 329"/>
                <a:gd name="T41" fmla="*/ 157 h 186"/>
                <a:gd name="T42" fmla="*/ 312 w 329"/>
                <a:gd name="T43" fmla="*/ 158 h 186"/>
                <a:gd name="T44" fmla="*/ 306 w 329"/>
                <a:gd name="T45" fmla="*/ 160 h 186"/>
                <a:gd name="T46" fmla="*/ 300 w 329"/>
                <a:gd name="T47" fmla="*/ 161 h 186"/>
                <a:gd name="T48" fmla="*/ 294 w 329"/>
                <a:gd name="T49" fmla="*/ 162 h 186"/>
                <a:gd name="T50" fmla="*/ 279 w 329"/>
                <a:gd name="T51" fmla="*/ 161 h 186"/>
                <a:gd name="T52" fmla="*/ 264 w 329"/>
                <a:gd name="T53" fmla="*/ 162 h 186"/>
                <a:gd name="T54" fmla="*/ 250 w 329"/>
                <a:gd name="T55" fmla="*/ 164 h 186"/>
                <a:gd name="T56" fmla="*/ 235 w 329"/>
                <a:gd name="T57" fmla="*/ 166 h 186"/>
                <a:gd name="T58" fmla="*/ 220 w 329"/>
                <a:gd name="T59" fmla="*/ 169 h 186"/>
                <a:gd name="T60" fmla="*/ 206 w 329"/>
                <a:gd name="T61" fmla="*/ 172 h 186"/>
                <a:gd name="T62" fmla="*/ 191 w 329"/>
                <a:gd name="T63" fmla="*/ 176 h 186"/>
                <a:gd name="T64" fmla="*/ 177 w 329"/>
                <a:gd name="T65" fmla="*/ 179 h 186"/>
                <a:gd name="T66" fmla="*/ 163 w 329"/>
                <a:gd name="T67" fmla="*/ 182 h 186"/>
                <a:gd name="T68" fmla="*/ 149 w 329"/>
                <a:gd name="T69" fmla="*/ 184 h 186"/>
                <a:gd name="T70" fmla="*/ 135 w 329"/>
                <a:gd name="T71" fmla="*/ 186 h 186"/>
                <a:gd name="T72" fmla="*/ 120 w 329"/>
                <a:gd name="T73" fmla="*/ 186 h 186"/>
                <a:gd name="T74" fmla="*/ 106 w 329"/>
                <a:gd name="T75" fmla="*/ 185 h 186"/>
                <a:gd name="T76" fmla="*/ 92 w 329"/>
                <a:gd name="T77" fmla="*/ 181 h 186"/>
                <a:gd name="T78" fmla="*/ 77 w 329"/>
                <a:gd name="T79" fmla="*/ 177 h 186"/>
                <a:gd name="T80" fmla="*/ 62 w 329"/>
                <a:gd name="T81" fmla="*/ 170 h 186"/>
                <a:gd name="T82" fmla="*/ 0 w 329"/>
                <a:gd name="T83" fmla="*/ 132 h 186"/>
                <a:gd name="T84" fmla="*/ 3 w 329"/>
                <a:gd name="T85" fmla="*/ 99 h 186"/>
                <a:gd name="T86" fmla="*/ 8 w 329"/>
                <a:gd name="T87" fmla="*/ 65 h 186"/>
                <a:gd name="T88" fmla="*/ 13 w 329"/>
                <a:gd name="T89" fmla="*/ 32 h 186"/>
                <a:gd name="T90" fmla="*/ 21 w 329"/>
                <a:gd name="T91" fmla="*/ 0 h 186"/>
                <a:gd name="T92" fmla="*/ 35 w 329"/>
                <a:gd name="T93" fmla="*/ 8 h 186"/>
                <a:gd name="T94" fmla="*/ 50 w 329"/>
                <a:gd name="T95" fmla="*/ 14 h 186"/>
                <a:gd name="T96" fmla="*/ 66 w 329"/>
                <a:gd name="T97" fmla="*/ 19 h 186"/>
                <a:gd name="T98" fmla="*/ 81 w 329"/>
                <a:gd name="T99" fmla="*/ 25 h 186"/>
                <a:gd name="T100" fmla="*/ 97 w 329"/>
                <a:gd name="T101" fmla="*/ 31 h 186"/>
                <a:gd name="T102" fmla="*/ 111 w 329"/>
                <a:gd name="T103" fmla="*/ 38 h 186"/>
                <a:gd name="T104" fmla="*/ 126 w 329"/>
                <a:gd name="T105" fmla="*/ 44 h 186"/>
                <a:gd name="T106" fmla="*/ 141 w 329"/>
                <a:gd name="T107" fmla="*/ 54 h 1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9"/>
                <a:gd name="T163" fmla="*/ 0 h 186"/>
                <a:gd name="T164" fmla="*/ 329 w 329"/>
                <a:gd name="T165" fmla="*/ 186 h 1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9" h="186">
                  <a:moveTo>
                    <a:pt x="141" y="54"/>
                  </a:moveTo>
                  <a:lnTo>
                    <a:pt x="147" y="55"/>
                  </a:lnTo>
                  <a:lnTo>
                    <a:pt x="153" y="57"/>
                  </a:lnTo>
                  <a:lnTo>
                    <a:pt x="159" y="58"/>
                  </a:lnTo>
                  <a:lnTo>
                    <a:pt x="165" y="58"/>
                  </a:lnTo>
                  <a:lnTo>
                    <a:pt x="171" y="59"/>
                  </a:lnTo>
                  <a:lnTo>
                    <a:pt x="177" y="59"/>
                  </a:lnTo>
                  <a:lnTo>
                    <a:pt x="182" y="59"/>
                  </a:lnTo>
                  <a:lnTo>
                    <a:pt x="188" y="59"/>
                  </a:lnTo>
                  <a:lnTo>
                    <a:pt x="206" y="72"/>
                  </a:lnTo>
                  <a:lnTo>
                    <a:pt x="223" y="83"/>
                  </a:lnTo>
                  <a:lnTo>
                    <a:pt x="239" y="95"/>
                  </a:lnTo>
                  <a:lnTo>
                    <a:pt x="256" y="106"/>
                  </a:lnTo>
                  <a:lnTo>
                    <a:pt x="273" y="116"/>
                  </a:lnTo>
                  <a:lnTo>
                    <a:pt x="291" y="125"/>
                  </a:lnTo>
                  <a:lnTo>
                    <a:pt x="310" y="133"/>
                  </a:lnTo>
                  <a:lnTo>
                    <a:pt x="329" y="139"/>
                  </a:lnTo>
                  <a:lnTo>
                    <a:pt x="329" y="146"/>
                  </a:lnTo>
                  <a:lnTo>
                    <a:pt x="327" y="152"/>
                  </a:lnTo>
                  <a:lnTo>
                    <a:pt x="323" y="155"/>
                  </a:lnTo>
                  <a:lnTo>
                    <a:pt x="318" y="157"/>
                  </a:lnTo>
                  <a:lnTo>
                    <a:pt x="312" y="158"/>
                  </a:lnTo>
                  <a:lnTo>
                    <a:pt x="306" y="160"/>
                  </a:lnTo>
                  <a:lnTo>
                    <a:pt x="300" y="161"/>
                  </a:lnTo>
                  <a:lnTo>
                    <a:pt x="294" y="162"/>
                  </a:lnTo>
                  <a:lnTo>
                    <a:pt x="279" y="161"/>
                  </a:lnTo>
                  <a:lnTo>
                    <a:pt x="264" y="162"/>
                  </a:lnTo>
                  <a:lnTo>
                    <a:pt x="250" y="164"/>
                  </a:lnTo>
                  <a:lnTo>
                    <a:pt x="235" y="166"/>
                  </a:lnTo>
                  <a:lnTo>
                    <a:pt x="220" y="169"/>
                  </a:lnTo>
                  <a:lnTo>
                    <a:pt x="206" y="172"/>
                  </a:lnTo>
                  <a:lnTo>
                    <a:pt x="191" y="176"/>
                  </a:lnTo>
                  <a:lnTo>
                    <a:pt x="177" y="179"/>
                  </a:lnTo>
                  <a:lnTo>
                    <a:pt x="163" y="182"/>
                  </a:lnTo>
                  <a:lnTo>
                    <a:pt x="149" y="184"/>
                  </a:lnTo>
                  <a:lnTo>
                    <a:pt x="135" y="186"/>
                  </a:lnTo>
                  <a:lnTo>
                    <a:pt x="120" y="186"/>
                  </a:lnTo>
                  <a:lnTo>
                    <a:pt x="106" y="185"/>
                  </a:lnTo>
                  <a:lnTo>
                    <a:pt x="92" y="181"/>
                  </a:lnTo>
                  <a:lnTo>
                    <a:pt x="77" y="177"/>
                  </a:lnTo>
                  <a:lnTo>
                    <a:pt x="62" y="170"/>
                  </a:lnTo>
                  <a:lnTo>
                    <a:pt x="0" y="132"/>
                  </a:lnTo>
                  <a:lnTo>
                    <a:pt x="3" y="99"/>
                  </a:lnTo>
                  <a:lnTo>
                    <a:pt x="8" y="65"/>
                  </a:lnTo>
                  <a:lnTo>
                    <a:pt x="13" y="32"/>
                  </a:lnTo>
                  <a:lnTo>
                    <a:pt x="21" y="0"/>
                  </a:lnTo>
                  <a:lnTo>
                    <a:pt x="35" y="8"/>
                  </a:lnTo>
                  <a:lnTo>
                    <a:pt x="50" y="14"/>
                  </a:lnTo>
                  <a:lnTo>
                    <a:pt x="66" y="19"/>
                  </a:lnTo>
                  <a:lnTo>
                    <a:pt x="81" y="25"/>
                  </a:lnTo>
                  <a:lnTo>
                    <a:pt x="97" y="31"/>
                  </a:lnTo>
                  <a:lnTo>
                    <a:pt x="111" y="38"/>
                  </a:lnTo>
                  <a:lnTo>
                    <a:pt x="126" y="44"/>
                  </a:lnTo>
                  <a:lnTo>
                    <a:pt x="141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4" name="Freeform 48"/>
            <p:cNvSpPr>
              <a:spLocks/>
            </p:cNvSpPr>
            <p:nvPr/>
          </p:nvSpPr>
          <p:spPr bwMode="auto">
            <a:xfrm>
              <a:off x="1216" y="3415"/>
              <a:ext cx="375" cy="172"/>
            </a:xfrm>
            <a:custGeom>
              <a:avLst/>
              <a:gdLst>
                <a:gd name="T0" fmla="*/ 369 w 375"/>
                <a:gd name="T1" fmla="*/ 28 h 172"/>
                <a:gd name="T2" fmla="*/ 346 w 375"/>
                <a:gd name="T3" fmla="*/ 67 h 172"/>
                <a:gd name="T4" fmla="*/ 314 w 375"/>
                <a:gd name="T5" fmla="*/ 102 h 172"/>
                <a:gd name="T6" fmla="*/ 278 w 375"/>
                <a:gd name="T7" fmla="*/ 137 h 172"/>
                <a:gd name="T8" fmla="*/ 256 w 375"/>
                <a:gd name="T9" fmla="*/ 158 h 172"/>
                <a:gd name="T10" fmla="*/ 244 w 375"/>
                <a:gd name="T11" fmla="*/ 166 h 172"/>
                <a:gd name="T12" fmla="*/ 231 w 375"/>
                <a:gd name="T13" fmla="*/ 171 h 172"/>
                <a:gd name="T14" fmla="*/ 216 w 375"/>
                <a:gd name="T15" fmla="*/ 171 h 172"/>
                <a:gd name="T16" fmla="*/ 197 w 375"/>
                <a:gd name="T17" fmla="*/ 162 h 172"/>
                <a:gd name="T18" fmla="*/ 173 w 375"/>
                <a:gd name="T19" fmla="*/ 151 h 172"/>
                <a:gd name="T20" fmla="*/ 148 w 375"/>
                <a:gd name="T21" fmla="*/ 145 h 172"/>
                <a:gd name="T22" fmla="*/ 123 w 375"/>
                <a:gd name="T23" fmla="*/ 140 h 172"/>
                <a:gd name="T24" fmla="*/ 97 w 375"/>
                <a:gd name="T25" fmla="*/ 137 h 172"/>
                <a:gd name="T26" fmla="*/ 70 w 375"/>
                <a:gd name="T27" fmla="*/ 136 h 172"/>
                <a:gd name="T28" fmla="*/ 42 w 375"/>
                <a:gd name="T29" fmla="*/ 136 h 172"/>
                <a:gd name="T30" fmla="*/ 15 w 375"/>
                <a:gd name="T31" fmla="*/ 136 h 172"/>
                <a:gd name="T32" fmla="*/ 3 w 375"/>
                <a:gd name="T33" fmla="*/ 128 h 172"/>
                <a:gd name="T34" fmla="*/ 14 w 375"/>
                <a:gd name="T35" fmla="*/ 117 h 172"/>
                <a:gd name="T36" fmla="*/ 30 w 375"/>
                <a:gd name="T37" fmla="*/ 113 h 172"/>
                <a:gd name="T38" fmla="*/ 45 w 375"/>
                <a:gd name="T39" fmla="*/ 112 h 172"/>
                <a:gd name="T40" fmla="*/ 72 w 375"/>
                <a:gd name="T41" fmla="*/ 107 h 172"/>
                <a:gd name="T42" fmla="*/ 107 w 375"/>
                <a:gd name="T43" fmla="*/ 98 h 172"/>
                <a:gd name="T44" fmla="*/ 141 w 375"/>
                <a:gd name="T45" fmla="*/ 88 h 172"/>
                <a:gd name="T46" fmla="*/ 173 w 375"/>
                <a:gd name="T47" fmla="*/ 75 h 172"/>
                <a:gd name="T48" fmla="*/ 206 w 375"/>
                <a:gd name="T49" fmla="*/ 61 h 172"/>
                <a:gd name="T50" fmla="*/ 238 w 375"/>
                <a:gd name="T51" fmla="*/ 47 h 172"/>
                <a:gd name="T52" fmla="*/ 270 w 375"/>
                <a:gd name="T53" fmla="*/ 31 h 172"/>
                <a:gd name="T54" fmla="*/ 300 w 375"/>
                <a:gd name="T55" fmla="*/ 15 h 172"/>
                <a:gd name="T56" fmla="*/ 323 w 375"/>
                <a:gd name="T57" fmla="*/ 2 h 172"/>
                <a:gd name="T58" fmla="*/ 337 w 375"/>
                <a:gd name="T59" fmla="*/ 0 h 172"/>
                <a:gd name="T60" fmla="*/ 353 w 375"/>
                <a:gd name="T61" fmla="*/ 2 h 172"/>
                <a:gd name="T62" fmla="*/ 368 w 375"/>
                <a:gd name="T63" fmla="*/ 6 h 1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5"/>
                <a:gd name="T97" fmla="*/ 0 h 172"/>
                <a:gd name="T98" fmla="*/ 375 w 375"/>
                <a:gd name="T99" fmla="*/ 172 h 1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5" h="172">
                  <a:moveTo>
                    <a:pt x="375" y="7"/>
                  </a:moveTo>
                  <a:lnTo>
                    <a:pt x="369" y="28"/>
                  </a:lnTo>
                  <a:lnTo>
                    <a:pt x="359" y="49"/>
                  </a:lnTo>
                  <a:lnTo>
                    <a:pt x="346" y="67"/>
                  </a:lnTo>
                  <a:lnTo>
                    <a:pt x="330" y="85"/>
                  </a:lnTo>
                  <a:lnTo>
                    <a:pt x="314" y="102"/>
                  </a:lnTo>
                  <a:lnTo>
                    <a:pt x="296" y="120"/>
                  </a:lnTo>
                  <a:lnTo>
                    <a:pt x="278" y="137"/>
                  </a:lnTo>
                  <a:lnTo>
                    <a:pt x="262" y="154"/>
                  </a:lnTo>
                  <a:lnTo>
                    <a:pt x="256" y="158"/>
                  </a:lnTo>
                  <a:lnTo>
                    <a:pt x="250" y="163"/>
                  </a:lnTo>
                  <a:lnTo>
                    <a:pt x="244" y="166"/>
                  </a:lnTo>
                  <a:lnTo>
                    <a:pt x="238" y="170"/>
                  </a:lnTo>
                  <a:lnTo>
                    <a:pt x="231" y="171"/>
                  </a:lnTo>
                  <a:lnTo>
                    <a:pt x="223" y="172"/>
                  </a:lnTo>
                  <a:lnTo>
                    <a:pt x="216" y="171"/>
                  </a:lnTo>
                  <a:lnTo>
                    <a:pt x="209" y="169"/>
                  </a:lnTo>
                  <a:lnTo>
                    <a:pt x="197" y="162"/>
                  </a:lnTo>
                  <a:lnTo>
                    <a:pt x="185" y="157"/>
                  </a:lnTo>
                  <a:lnTo>
                    <a:pt x="173" y="151"/>
                  </a:lnTo>
                  <a:lnTo>
                    <a:pt x="161" y="148"/>
                  </a:lnTo>
                  <a:lnTo>
                    <a:pt x="148" y="145"/>
                  </a:lnTo>
                  <a:lnTo>
                    <a:pt x="136" y="141"/>
                  </a:lnTo>
                  <a:lnTo>
                    <a:pt x="123" y="140"/>
                  </a:lnTo>
                  <a:lnTo>
                    <a:pt x="110" y="138"/>
                  </a:lnTo>
                  <a:lnTo>
                    <a:pt x="97" y="137"/>
                  </a:lnTo>
                  <a:lnTo>
                    <a:pt x="83" y="136"/>
                  </a:lnTo>
                  <a:lnTo>
                    <a:pt x="70" y="136"/>
                  </a:lnTo>
                  <a:lnTo>
                    <a:pt x="56" y="136"/>
                  </a:lnTo>
                  <a:lnTo>
                    <a:pt x="42" y="136"/>
                  </a:lnTo>
                  <a:lnTo>
                    <a:pt x="28" y="136"/>
                  </a:lnTo>
                  <a:lnTo>
                    <a:pt x="15" y="136"/>
                  </a:lnTo>
                  <a:lnTo>
                    <a:pt x="0" y="136"/>
                  </a:lnTo>
                  <a:lnTo>
                    <a:pt x="3" y="128"/>
                  </a:lnTo>
                  <a:lnTo>
                    <a:pt x="7" y="121"/>
                  </a:lnTo>
                  <a:lnTo>
                    <a:pt x="14" y="117"/>
                  </a:lnTo>
                  <a:lnTo>
                    <a:pt x="21" y="114"/>
                  </a:lnTo>
                  <a:lnTo>
                    <a:pt x="30" y="113"/>
                  </a:lnTo>
                  <a:lnTo>
                    <a:pt x="38" y="112"/>
                  </a:lnTo>
                  <a:lnTo>
                    <a:pt x="45" y="112"/>
                  </a:lnTo>
                  <a:lnTo>
                    <a:pt x="54" y="110"/>
                  </a:lnTo>
                  <a:lnTo>
                    <a:pt x="72" y="107"/>
                  </a:lnTo>
                  <a:lnTo>
                    <a:pt x="90" y="102"/>
                  </a:lnTo>
                  <a:lnTo>
                    <a:pt x="107" y="98"/>
                  </a:lnTo>
                  <a:lnTo>
                    <a:pt x="124" y="93"/>
                  </a:lnTo>
                  <a:lnTo>
                    <a:pt x="141" y="88"/>
                  </a:lnTo>
                  <a:lnTo>
                    <a:pt x="157" y="82"/>
                  </a:lnTo>
                  <a:lnTo>
                    <a:pt x="173" y="75"/>
                  </a:lnTo>
                  <a:lnTo>
                    <a:pt x="190" y="68"/>
                  </a:lnTo>
                  <a:lnTo>
                    <a:pt x="206" y="61"/>
                  </a:lnTo>
                  <a:lnTo>
                    <a:pt x="222" y="55"/>
                  </a:lnTo>
                  <a:lnTo>
                    <a:pt x="238" y="47"/>
                  </a:lnTo>
                  <a:lnTo>
                    <a:pt x="254" y="39"/>
                  </a:lnTo>
                  <a:lnTo>
                    <a:pt x="270" y="31"/>
                  </a:lnTo>
                  <a:lnTo>
                    <a:pt x="285" y="23"/>
                  </a:lnTo>
                  <a:lnTo>
                    <a:pt x="300" y="15"/>
                  </a:lnTo>
                  <a:lnTo>
                    <a:pt x="316" y="7"/>
                  </a:lnTo>
                  <a:lnTo>
                    <a:pt x="323" y="2"/>
                  </a:lnTo>
                  <a:lnTo>
                    <a:pt x="330" y="1"/>
                  </a:lnTo>
                  <a:lnTo>
                    <a:pt x="337" y="0"/>
                  </a:lnTo>
                  <a:lnTo>
                    <a:pt x="345" y="0"/>
                  </a:lnTo>
                  <a:lnTo>
                    <a:pt x="353" y="2"/>
                  </a:lnTo>
                  <a:lnTo>
                    <a:pt x="361" y="3"/>
                  </a:lnTo>
                  <a:lnTo>
                    <a:pt x="368" y="6"/>
                  </a:lnTo>
                  <a:lnTo>
                    <a:pt x="37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Freeform 49"/>
            <p:cNvSpPr>
              <a:spLocks/>
            </p:cNvSpPr>
            <p:nvPr/>
          </p:nvSpPr>
          <p:spPr bwMode="auto">
            <a:xfrm>
              <a:off x="1445" y="3432"/>
              <a:ext cx="387" cy="536"/>
            </a:xfrm>
            <a:custGeom>
              <a:avLst/>
              <a:gdLst>
                <a:gd name="T0" fmla="*/ 382 w 387"/>
                <a:gd name="T1" fmla="*/ 353 h 536"/>
                <a:gd name="T2" fmla="*/ 369 w 387"/>
                <a:gd name="T3" fmla="*/ 414 h 536"/>
                <a:gd name="T4" fmla="*/ 319 w 387"/>
                <a:gd name="T5" fmla="*/ 425 h 536"/>
                <a:gd name="T6" fmla="*/ 270 w 387"/>
                <a:gd name="T7" fmla="*/ 440 h 536"/>
                <a:gd name="T8" fmla="*/ 226 w 387"/>
                <a:gd name="T9" fmla="*/ 458 h 536"/>
                <a:gd name="T10" fmla="*/ 187 w 387"/>
                <a:gd name="T11" fmla="*/ 484 h 536"/>
                <a:gd name="T12" fmla="*/ 147 w 387"/>
                <a:gd name="T13" fmla="*/ 511 h 536"/>
                <a:gd name="T14" fmla="*/ 106 w 387"/>
                <a:gd name="T15" fmla="*/ 530 h 536"/>
                <a:gd name="T16" fmla="*/ 59 w 387"/>
                <a:gd name="T17" fmla="*/ 536 h 536"/>
                <a:gd name="T18" fmla="*/ 22 w 387"/>
                <a:gd name="T19" fmla="*/ 360 h 536"/>
                <a:gd name="T20" fmla="*/ 20 w 387"/>
                <a:gd name="T21" fmla="*/ 304 h 536"/>
                <a:gd name="T22" fmla="*/ 32 w 387"/>
                <a:gd name="T23" fmla="*/ 251 h 536"/>
                <a:gd name="T24" fmla="*/ 56 w 387"/>
                <a:gd name="T25" fmla="*/ 217 h 536"/>
                <a:gd name="T26" fmla="*/ 43 w 387"/>
                <a:gd name="T27" fmla="*/ 204 h 536"/>
                <a:gd name="T28" fmla="*/ 18 w 387"/>
                <a:gd name="T29" fmla="*/ 228 h 536"/>
                <a:gd name="T30" fmla="*/ 2 w 387"/>
                <a:gd name="T31" fmla="*/ 219 h 536"/>
                <a:gd name="T32" fmla="*/ 9 w 387"/>
                <a:gd name="T33" fmla="*/ 188 h 536"/>
                <a:gd name="T34" fmla="*/ 37 w 387"/>
                <a:gd name="T35" fmla="*/ 163 h 536"/>
                <a:gd name="T36" fmla="*/ 68 w 387"/>
                <a:gd name="T37" fmla="*/ 139 h 536"/>
                <a:gd name="T38" fmla="*/ 98 w 387"/>
                <a:gd name="T39" fmla="*/ 107 h 536"/>
                <a:gd name="T40" fmla="*/ 129 w 387"/>
                <a:gd name="T41" fmla="*/ 72 h 536"/>
                <a:gd name="T42" fmla="*/ 157 w 387"/>
                <a:gd name="T43" fmla="*/ 35 h 536"/>
                <a:gd name="T44" fmla="*/ 178 w 387"/>
                <a:gd name="T45" fmla="*/ 54 h 536"/>
                <a:gd name="T46" fmla="*/ 173 w 387"/>
                <a:gd name="T47" fmla="*/ 107 h 536"/>
                <a:gd name="T48" fmla="*/ 195 w 387"/>
                <a:gd name="T49" fmla="*/ 164 h 536"/>
                <a:gd name="T50" fmla="*/ 185 w 387"/>
                <a:gd name="T51" fmla="*/ 194 h 536"/>
                <a:gd name="T52" fmla="*/ 192 w 387"/>
                <a:gd name="T53" fmla="*/ 221 h 536"/>
                <a:gd name="T54" fmla="*/ 203 w 387"/>
                <a:gd name="T55" fmla="*/ 246 h 536"/>
                <a:gd name="T56" fmla="*/ 199 w 387"/>
                <a:gd name="T57" fmla="*/ 277 h 536"/>
                <a:gd name="T58" fmla="*/ 226 w 387"/>
                <a:gd name="T59" fmla="*/ 312 h 536"/>
                <a:gd name="T60" fmla="*/ 209 w 387"/>
                <a:gd name="T61" fmla="*/ 311 h 536"/>
                <a:gd name="T62" fmla="*/ 195 w 387"/>
                <a:gd name="T63" fmla="*/ 296 h 536"/>
                <a:gd name="T64" fmla="*/ 190 w 387"/>
                <a:gd name="T65" fmla="*/ 310 h 536"/>
                <a:gd name="T66" fmla="*/ 215 w 387"/>
                <a:gd name="T67" fmla="*/ 344 h 536"/>
                <a:gd name="T68" fmla="*/ 239 w 387"/>
                <a:gd name="T69" fmla="*/ 347 h 536"/>
                <a:gd name="T70" fmla="*/ 269 w 387"/>
                <a:gd name="T71" fmla="*/ 307 h 536"/>
                <a:gd name="T72" fmla="*/ 264 w 387"/>
                <a:gd name="T73" fmla="*/ 253 h 536"/>
                <a:gd name="T74" fmla="*/ 268 w 387"/>
                <a:gd name="T75" fmla="*/ 230 h 536"/>
                <a:gd name="T76" fmla="*/ 276 w 387"/>
                <a:gd name="T77" fmla="*/ 205 h 536"/>
                <a:gd name="T78" fmla="*/ 269 w 387"/>
                <a:gd name="T79" fmla="*/ 183 h 536"/>
                <a:gd name="T80" fmla="*/ 254 w 387"/>
                <a:gd name="T81" fmla="*/ 169 h 536"/>
                <a:gd name="T82" fmla="*/ 258 w 387"/>
                <a:gd name="T83" fmla="*/ 150 h 536"/>
                <a:gd name="T84" fmla="*/ 250 w 387"/>
                <a:gd name="T85" fmla="*/ 91 h 536"/>
                <a:gd name="T86" fmla="*/ 249 w 387"/>
                <a:gd name="T87" fmla="*/ 36 h 536"/>
                <a:gd name="T88" fmla="*/ 248 w 387"/>
                <a:gd name="T89" fmla="*/ 9 h 536"/>
                <a:gd name="T90" fmla="*/ 291 w 387"/>
                <a:gd name="T91" fmla="*/ 112 h 536"/>
                <a:gd name="T92" fmla="*/ 350 w 387"/>
                <a:gd name="T93" fmla="*/ 256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7"/>
                <a:gd name="T142" fmla="*/ 0 h 536"/>
                <a:gd name="T143" fmla="*/ 387 w 387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7" h="536">
                  <a:moveTo>
                    <a:pt x="366" y="297"/>
                  </a:moveTo>
                  <a:lnTo>
                    <a:pt x="374" y="325"/>
                  </a:lnTo>
                  <a:lnTo>
                    <a:pt x="382" y="353"/>
                  </a:lnTo>
                  <a:lnTo>
                    <a:pt x="385" y="382"/>
                  </a:lnTo>
                  <a:lnTo>
                    <a:pt x="387" y="411"/>
                  </a:lnTo>
                  <a:lnTo>
                    <a:pt x="369" y="414"/>
                  </a:lnTo>
                  <a:lnTo>
                    <a:pt x="352" y="417"/>
                  </a:lnTo>
                  <a:lnTo>
                    <a:pt x="336" y="422"/>
                  </a:lnTo>
                  <a:lnTo>
                    <a:pt x="319" y="425"/>
                  </a:lnTo>
                  <a:lnTo>
                    <a:pt x="303" y="430"/>
                  </a:lnTo>
                  <a:lnTo>
                    <a:pt x="286" y="434"/>
                  </a:lnTo>
                  <a:lnTo>
                    <a:pt x="270" y="440"/>
                  </a:lnTo>
                  <a:lnTo>
                    <a:pt x="253" y="445"/>
                  </a:lnTo>
                  <a:lnTo>
                    <a:pt x="239" y="450"/>
                  </a:lnTo>
                  <a:lnTo>
                    <a:pt x="226" y="458"/>
                  </a:lnTo>
                  <a:lnTo>
                    <a:pt x="212" y="466"/>
                  </a:lnTo>
                  <a:lnTo>
                    <a:pt x="199" y="475"/>
                  </a:lnTo>
                  <a:lnTo>
                    <a:pt x="187" y="484"/>
                  </a:lnTo>
                  <a:lnTo>
                    <a:pt x="173" y="494"/>
                  </a:lnTo>
                  <a:lnTo>
                    <a:pt x="161" y="503"/>
                  </a:lnTo>
                  <a:lnTo>
                    <a:pt x="147" y="511"/>
                  </a:lnTo>
                  <a:lnTo>
                    <a:pt x="134" y="519"/>
                  </a:lnTo>
                  <a:lnTo>
                    <a:pt x="119" y="525"/>
                  </a:lnTo>
                  <a:lnTo>
                    <a:pt x="106" y="530"/>
                  </a:lnTo>
                  <a:lnTo>
                    <a:pt x="91" y="535"/>
                  </a:lnTo>
                  <a:lnTo>
                    <a:pt x="75" y="536"/>
                  </a:lnTo>
                  <a:lnTo>
                    <a:pt x="59" y="536"/>
                  </a:lnTo>
                  <a:lnTo>
                    <a:pt x="42" y="533"/>
                  </a:lnTo>
                  <a:lnTo>
                    <a:pt x="25" y="528"/>
                  </a:lnTo>
                  <a:lnTo>
                    <a:pt x="22" y="360"/>
                  </a:lnTo>
                  <a:lnTo>
                    <a:pt x="21" y="342"/>
                  </a:lnTo>
                  <a:lnTo>
                    <a:pt x="20" y="324"/>
                  </a:lnTo>
                  <a:lnTo>
                    <a:pt x="20" y="304"/>
                  </a:lnTo>
                  <a:lnTo>
                    <a:pt x="21" y="286"/>
                  </a:lnTo>
                  <a:lnTo>
                    <a:pt x="26" y="268"/>
                  </a:lnTo>
                  <a:lnTo>
                    <a:pt x="32" y="251"/>
                  </a:lnTo>
                  <a:lnTo>
                    <a:pt x="42" y="235"/>
                  </a:lnTo>
                  <a:lnTo>
                    <a:pt x="57" y="221"/>
                  </a:lnTo>
                  <a:lnTo>
                    <a:pt x="56" y="217"/>
                  </a:lnTo>
                  <a:lnTo>
                    <a:pt x="52" y="212"/>
                  </a:lnTo>
                  <a:lnTo>
                    <a:pt x="47" y="209"/>
                  </a:lnTo>
                  <a:lnTo>
                    <a:pt x="43" y="204"/>
                  </a:lnTo>
                  <a:lnTo>
                    <a:pt x="33" y="211"/>
                  </a:lnTo>
                  <a:lnTo>
                    <a:pt x="26" y="219"/>
                  </a:lnTo>
                  <a:lnTo>
                    <a:pt x="18" y="228"/>
                  </a:lnTo>
                  <a:lnTo>
                    <a:pt x="11" y="237"/>
                  </a:lnTo>
                  <a:lnTo>
                    <a:pt x="5" y="229"/>
                  </a:lnTo>
                  <a:lnTo>
                    <a:pt x="2" y="219"/>
                  </a:lnTo>
                  <a:lnTo>
                    <a:pt x="0" y="209"/>
                  </a:lnTo>
                  <a:lnTo>
                    <a:pt x="2" y="198"/>
                  </a:lnTo>
                  <a:lnTo>
                    <a:pt x="9" y="188"/>
                  </a:lnTo>
                  <a:lnTo>
                    <a:pt x="19" y="179"/>
                  </a:lnTo>
                  <a:lnTo>
                    <a:pt x="27" y="171"/>
                  </a:lnTo>
                  <a:lnTo>
                    <a:pt x="37" y="163"/>
                  </a:lnTo>
                  <a:lnTo>
                    <a:pt x="48" y="155"/>
                  </a:lnTo>
                  <a:lnTo>
                    <a:pt x="58" y="147"/>
                  </a:lnTo>
                  <a:lnTo>
                    <a:pt x="68" y="139"/>
                  </a:lnTo>
                  <a:lnTo>
                    <a:pt x="76" y="130"/>
                  </a:lnTo>
                  <a:lnTo>
                    <a:pt x="87" y="119"/>
                  </a:lnTo>
                  <a:lnTo>
                    <a:pt x="98" y="107"/>
                  </a:lnTo>
                  <a:lnTo>
                    <a:pt x="108" y="96"/>
                  </a:lnTo>
                  <a:lnTo>
                    <a:pt x="119" y="83"/>
                  </a:lnTo>
                  <a:lnTo>
                    <a:pt x="129" y="72"/>
                  </a:lnTo>
                  <a:lnTo>
                    <a:pt x="139" y="59"/>
                  </a:lnTo>
                  <a:lnTo>
                    <a:pt x="147" y="48"/>
                  </a:lnTo>
                  <a:lnTo>
                    <a:pt x="157" y="35"/>
                  </a:lnTo>
                  <a:lnTo>
                    <a:pt x="162" y="43"/>
                  </a:lnTo>
                  <a:lnTo>
                    <a:pt x="171" y="49"/>
                  </a:lnTo>
                  <a:lnTo>
                    <a:pt x="178" y="54"/>
                  </a:lnTo>
                  <a:lnTo>
                    <a:pt x="185" y="58"/>
                  </a:lnTo>
                  <a:lnTo>
                    <a:pt x="178" y="82"/>
                  </a:lnTo>
                  <a:lnTo>
                    <a:pt x="173" y="107"/>
                  </a:lnTo>
                  <a:lnTo>
                    <a:pt x="174" y="133"/>
                  </a:lnTo>
                  <a:lnTo>
                    <a:pt x="189" y="154"/>
                  </a:lnTo>
                  <a:lnTo>
                    <a:pt x="195" y="164"/>
                  </a:lnTo>
                  <a:lnTo>
                    <a:pt x="193" y="173"/>
                  </a:lnTo>
                  <a:lnTo>
                    <a:pt x="187" y="182"/>
                  </a:lnTo>
                  <a:lnTo>
                    <a:pt x="185" y="194"/>
                  </a:lnTo>
                  <a:lnTo>
                    <a:pt x="184" y="204"/>
                  </a:lnTo>
                  <a:lnTo>
                    <a:pt x="187" y="213"/>
                  </a:lnTo>
                  <a:lnTo>
                    <a:pt x="192" y="221"/>
                  </a:lnTo>
                  <a:lnTo>
                    <a:pt x="196" y="229"/>
                  </a:lnTo>
                  <a:lnTo>
                    <a:pt x="200" y="238"/>
                  </a:lnTo>
                  <a:lnTo>
                    <a:pt x="203" y="246"/>
                  </a:lnTo>
                  <a:lnTo>
                    <a:pt x="201" y="255"/>
                  </a:lnTo>
                  <a:lnTo>
                    <a:pt x="195" y="266"/>
                  </a:lnTo>
                  <a:lnTo>
                    <a:pt x="199" y="277"/>
                  </a:lnTo>
                  <a:lnTo>
                    <a:pt x="209" y="290"/>
                  </a:lnTo>
                  <a:lnTo>
                    <a:pt x="220" y="302"/>
                  </a:lnTo>
                  <a:lnTo>
                    <a:pt x="226" y="312"/>
                  </a:lnTo>
                  <a:lnTo>
                    <a:pt x="220" y="316"/>
                  </a:lnTo>
                  <a:lnTo>
                    <a:pt x="214" y="315"/>
                  </a:lnTo>
                  <a:lnTo>
                    <a:pt x="209" y="311"/>
                  </a:lnTo>
                  <a:lnTo>
                    <a:pt x="204" y="305"/>
                  </a:lnTo>
                  <a:lnTo>
                    <a:pt x="199" y="301"/>
                  </a:lnTo>
                  <a:lnTo>
                    <a:pt x="195" y="296"/>
                  </a:lnTo>
                  <a:lnTo>
                    <a:pt x="192" y="294"/>
                  </a:lnTo>
                  <a:lnTo>
                    <a:pt x="189" y="296"/>
                  </a:lnTo>
                  <a:lnTo>
                    <a:pt x="190" y="310"/>
                  </a:lnTo>
                  <a:lnTo>
                    <a:pt x="195" y="324"/>
                  </a:lnTo>
                  <a:lnTo>
                    <a:pt x="204" y="335"/>
                  </a:lnTo>
                  <a:lnTo>
                    <a:pt x="215" y="344"/>
                  </a:lnTo>
                  <a:lnTo>
                    <a:pt x="226" y="348"/>
                  </a:lnTo>
                  <a:lnTo>
                    <a:pt x="233" y="348"/>
                  </a:lnTo>
                  <a:lnTo>
                    <a:pt x="239" y="347"/>
                  </a:lnTo>
                  <a:lnTo>
                    <a:pt x="244" y="344"/>
                  </a:lnTo>
                  <a:lnTo>
                    <a:pt x="261" y="327"/>
                  </a:lnTo>
                  <a:lnTo>
                    <a:pt x="269" y="307"/>
                  </a:lnTo>
                  <a:lnTo>
                    <a:pt x="271" y="284"/>
                  </a:lnTo>
                  <a:lnTo>
                    <a:pt x="271" y="261"/>
                  </a:lnTo>
                  <a:lnTo>
                    <a:pt x="264" y="253"/>
                  </a:lnTo>
                  <a:lnTo>
                    <a:pt x="261" y="245"/>
                  </a:lnTo>
                  <a:lnTo>
                    <a:pt x="263" y="237"/>
                  </a:lnTo>
                  <a:lnTo>
                    <a:pt x="268" y="230"/>
                  </a:lnTo>
                  <a:lnTo>
                    <a:pt x="272" y="222"/>
                  </a:lnTo>
                  <a:lnTo>
                    <a:pt x="276" y="214"/>
                  </a:lnTo>
                  <a:lnTo>
                    <a:pt x="276" y="205"/>
                  </a:lnTo>
                  <a:lnTo>
                    <a:pt x="271" y="196"/>
                  </a:lnTo>
                  <a:lnTo>
                    <a:pt x="271" y="189"/>
                  </a:lnTo>
                  <a:lnTo>
                    <a:pt x="269" y="183"/>
                  </a:lnTo>
                  <a:lnTo>
                    <a:pt x="264" y="179"/>
                  </a:lnTo>
                  <a:lnTo>
                    <a:pt x="259" y="173"/>
                  </a:lnTo>
                  <a:lnTo>
                    <a:pt x="254" y="169"/>
                  </a:lnTo>
                  <a:lnTo>
                    <a:pt x="252" y="163"/>
                  </a:lnTo>
                  <a:lnTo>
                    <a:pt x="253" y="157"/>
                  </a:lnTo>
                  <a:lnTo>
                    <a:pt x="258" y="150"/>
                  </a:lnTo>
                  <a:lnTo>
                    <a:pt x="263" y="130"/>
                  </a:lnTo>
                  <a:lnTo>
                    <a:pt x="259" y="109"/>
                  </a:lnTo>
                  <a:lnTo>
                    <a:pt x="250" y="91"/>
                  </a:lnTo>
                  <a:lnTo>
                    <a:pt x="242" y="73"/>
                  </a:lnTo>
                  <a:lnTo>
                    <a:pt x="248" y="56"/>
                  </a:lnTo>
                  <a:lnTo>
                    <a:pt x="249" y="36"/>
                  </a:lnTo>
                  <a:lnTo>
                    <a:pt x="248" y="18"/>
                  </a:lnTo>
                  <a:lnTo>
                    <a:pt x="244" y="0"/>
                  </a:lnTo>
                  <a:lnTo>
                    <a:pt x="248" y="9"/>
                  </a:lnTo>
                  <a:lnTo>
                    <a:pt x="258" y="33"/>
                  </a:lnTo>
                  <a:lnTo>
                    <a:pt x="272" y="68"/>
                  </a:lnTo>
                  <a:lnTo>
                    <a:pt x="291" y="112"/>
                  </a:lnTo>
                  <a:lnTo>
                    <a:pt x="310" y="161"/>
                  </a:lnTo>
                  <a:lnTo>
                    <a:pt x="330" y="210"/>
                  </a:lnTo>
                  <a:lnTo>
                    <a:pt x="350" y="256"/>
                  </a:lnTo>
                  <a:lnTo>
                    <a:pt x="366" y="2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6" name="Freeform 50"/>
            <p:cNvSpPr>
              <a:spLocks/>
            </p:cNvSpPr>
            <p:nvPr/>
          </p:nvSpPr>
          <p:spPr bwMode="auto">
            <a:xfrm>
              <a:off x="501" y="3440"/>
              <a:ext cx="588" cy="362"/>
            </a:xfrm>
            <a:custGeom>
              <a:avLst/>
              <a:gdLst>
                <a:gd name="T0" fmla="*/ 188 w 588"/>
                <a:gd name="T1" fmla="*/ 24 h 362"/>
                <a:gd name="T2" fmla="*/ 236 w 588"/>
                <a:gd name="T3" fmla="*/ 18 h 362"/>
                <a:gd name="T4" fmla="*/ 282 w 588"/>
                <a:gd name="T5" fmla="*/ 12 h 362"/>
                <a:gd name="T6" fmla="*/ 301 w 588"/>
                <a:gd name="T7" fmla="*/ 12 h 362"/>
                <a:gd name="T8" fmla="*/ 338 w 588"/>
                <a:gd name="T9" fmla="*/ 17 h 362"/>
                <a:gd name="T10" fmla="*/ 387 w 588"/>
                <a:gd name="T11" fmla="*/ 12 h 362"/>
                <a:gd name="T12" fmla="*/ 423 w 588"/>
                <a:gd name="T13" fmla="*/ 35 h 362"/>
                <a:gd name="T14" fmla="*/ 453 w 588"/>
                <a:gd name="T15" fmla="*/ 77 h 362"/>
                <a:gd name="T16" fmla="*/ 488 w 588"/>
                <a:gd name="T17" fmla="*/ 114 h 362"/>
                <a:gd name="T18" fmla="*/ 531 w 588"/>
                <a:gd name="T19" fmla="*/ 116 h 362"/>
                <a:gd name="T20" fmla="*/ 557 w 588"/>
                <a:gd name="T21" fmla="*/ 106 h 362"/>
                <a:gd name="T22" fmla="*/ 580 w 588"/>
                <a:gd name="T23" fmla="*/ 99 h 362"/>
                <a:gd name="T24" fmla="*/ 566 w 588"/>
                <a:gd name="T25" fmla="*/ 128 h 362"/>
                <a:gd name="T26" fmla="*/ 529 w 588"/>
                <a:gd name="T27" fmla="*/ 175 h 362"/>
                <a:gd name="T28" fmla="*/ 475 w 588"/>
                <a:gd name="T29" fmla="*/ 203 h 362"/>
                <a:gd name="T30" fmla="*/ 439 w 588"/>
                <a:gd name="T31" fmla="*/ 190 h 362"/>
                <a:gd name="T32" fmla="*/ 407 w 588"/>
                <a:gd name="T33" fmla="*/ 171 h 362"/>
                <a:gd name="T34" fmla="*/ 384 w 588"/>
                <a:gd name="T35" fmla="*/ 155 h 362"/>
                <a:gd name="T36" fmla="*/ 377 w 588"/>
                <a:gd name="T37" fmla="*/ 158 h 362"/>
                <a:gd name="T38" fmla="*/ 391 w 588"/>
                <a:gd name="T39" fmla="*/ 181 h 362"/>
                <a:gd name="T40" fmla="*/ 416 w 588"/>
                <a:gd name="T41" fmla="*/ 197 h 362"/>
                <a:gd name="T42" fmla="*/ 471 w 588"/>
                <a:gd name="T43" fmla="*/ 223 h 362"/>
                <a:gd name="T44" fmla="*/ 497 w 588"/>
                <a:gd name="T45" fmla="*/ 316 h 362"/>
                <a:gd name="T46" fmla="*/ 476 w 588"/>
                <a:gd name="T47" fmla="*/ 361 h 362"/>
                <a:gd name="T48" fmla="*/ 432 w 588"/>
                <a:gd name="T49" fmla="*/ 362 h 362"/>
                <a:gd name="T50" fmla="*/ 388 w 588"/>
                <a:gd name="T51" fmla="*/ 358 h 362"/>
                <a:gd name="T52" fmla="*/ 345 w 588"/>
                <a:gd name="T53" fmla="*/ 353 h 362"/>
                <a:gd name="T54" fmla="*/ 302 w 588"/>
                <a:gd name="T55" fmla="*/ 352 h 362"/>
                <a:gd name="T56" fmla="*/ 258 w 588"/>
                <a:gd name="T57" fmla="*/ 359 h 362"/>
                <a:gd name="T58" fmla="*/ 210 w 588"/>
                <a:gd name="T59" fmla="*/ 348 h 362"/>
                <a:gd name="T60" fmla="*/ 162 w 588"/>
                <a:gd name="T61" fmla="*/ 334 h 362"/>
                <a:gd name="T62" fmla="*/ 140 w 588"/>
                <a:gd name="T63" fmla="*/ 283 h 362"/>
                <a:gd name="T64" fmla="*/ 148 w 588"/>
                <a:gd name="T65" fmla="*/ 183 h 362"/>
                <a:gd name="T66" fmla="*/ 172 w 588"/>
                <a:gd name="T67" fmla="*/ 89 h 362"/>
                <a:gd name="T68" fmla="*/ 184 w 588"/>
                <a:gd name="T69" fmla="*/ 51 h 362"/>
                <a:gd name="T70" fmla="*/ 166 w 588"/>
                <a:gd name="T71" fmla="*/ 44 h 362"/>
                <a:gd name="T72" fmla="*/ 150 w 588"/>
                <a:gd name="T73" fmla="*/ 71 h 362"/>
                <a:gd name="T74" fmla="*/ 143 w 588"/>
                <a:gd name="T75" fmla="*/ 93 h 362"/>
                <a:gd name="T76" fmla="*/ 97 w 588"/>
                <a:gd name="T77" fmla="*/ 80 h 362"/>
                <a:gd name="T78" fmla="*/ 47 w 588"/>
                <a:gd name="T79" fmla="*/ 49 h 362"/>
                <a:gd name="T80" fmla="*/ 0 w 588"/>
                <a:gd name="T81" fmla="*/ 12 h 362"/>
                <a:gd name="T82" fmla="*/ 40 w 588"/>
                <a:gd name="T83" fmla="*/ 8 h 362"/>
                <a:gd name="T84" fmla="*/ 97 w 588"/>
                <a:gd name="T85" fmla="*/ 10 h 362"/>
                <a:gd name="T86" fmla="*/ 155 w 588"/>
                <a:gd name="T87" fmla="*/ 19 h 3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8"/>
                <a:gd name="T133" fmla="*/ 0 h 362"/>
                <a:gd name="T134" fmla="*/ 588 w 588"/>
                <a:gd name="T135" fmla="*/ 362 h 3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8" h="362">
                  <a:moveTo>
                    <a:pt x="155" y="19"/>
                  </a:moveTo>
                  <a:lnTo>
                    <a:pt x="171" y="23"/>
                  </a:lnTo>
                  <a:lnTo>
                    <a:pt x="188" y="24"/>
                  </a:lnTo>
                  <a:lnTo>
                    <a:pt x="204" y="23"/>
                  </a:lnTo>
                  <a:lnTo>
                    <a:pt x="220" y="20"/>
                  </a:lnTo>
                  <a:lnTo>
                    <a:pt x="236" y="18"/>
                  </a:lnTo>
                  <a:lnTo>
                    <a:pt x="252" y="16"/>
                  </a:lnTo>
                  <a:lnTo>
                    <a:pt x="268" y="14"/>
                  </a:lnTo>
                  <a:lnTo>
                    <a:pt x="282" y="12"/>
                  </a:lnTo>
                  <a:lnTo>
                    <a:pt x="288" y="9"/>
                  </a:lnTo>
                  <a:lnTo>
                    <a:pt x="295" y="10"/>
                  </a:lnTo>
                  <a:lnTo>
                    <a:pt x="301" y="12"/>
                  </a:lnTo>
                  <a:lnTo>
                    <a:pt x="307" y="15"/>
                  </a:lnTo>
                  <a:lnTo>
                    <a:pt x="322" y="17"/>
                  </a:lnTo>
                  <a:lnTo>
                    <a:pt x="338" y="17"/>
                  </a:lnTo>
                  <a:lnTo>
                    <a:pt x="355" y="15"/>
                  </a:lnTo>
                  <a:lnTo>
                    <a:pt x="371" y="12"/>
                  </a:lnTo>
                  <a:lnTo>
                    <a:pt x="387" y="12"/>
                  </a:lnTo>
                  <a:lnTo>
                    <a:pt x="401" y="15"/>
                  </a:lnTo>
                  <a:lnTo>
                    <a:pt x="414" y="22"/>
                  </a:lnTo>
                  <a:lnTo>
                    <a:pt x="423" y="35"/>
                  </a:lnTo>
                  <a:lnTo>
                    <a:pt x="433" y="48"/>
                  </a:lnTo>
                  <a:lnTo>
                    <a:pt x="443" y="61"/>
                  </a:lnTo>
                  <a:lnTo>
                    <a:pt x="453" y="77"/>
                  </a:lnTo>
                  <a:lnTo>
                    <a:pt x="464" y="91"/>
                  </a:lnTo>
                  <a:lnTo>
                    <a:pt x="475" y="104"/>
                  </a:lnTo>
                  <a:lnTo>
                    <a:pt x="488" y="114"/>
                  </a:lnTo>
                  <a:lnTo>
                    <a:pt x="504" y="118"/>
                  </a:lnTo>
                  <a:lnTo>
                    <a:pt x="523" y="118"/>
                  </a:lnTo>
                  <a:lnTo>
                    <a:pt x="531" y="116"/>
                  </a:lnTo>
                  <a:lnTo>
                    <a:pt x="540" y="113"/>
                  </a:lnTo>
                  <a:lnTo>
                    <a:pt x="548" y="109"/>
                  </a:lnTo>
                  <a:lnTo>
                    <a:pt x="557" y="106"/>
                  </a:lnTo>
                  <a:lnTo>
                    <a:pt x="566" y="103"/>
                  </a:lnTo>
                  <a:lnTo>
                    <a:pt x="573" y="100"/>
                  </a:lnTo>
                  <a:lnTo>
                    <a:pt x="580" y="99"/>
                  </a:lnTo>
                  <a:lnTo>
                    <a:pt x="588" y="98"/>
                  </a:lnTo>
                  <a:lnTo>
                    <a:pt x="577" y="112"/>
                  </a:lnTo>
                  <a:lnTo>
                    <a:pt x="566" y="128"/>
                  </a:lnTo>
                  <a:lnTo>
                    <a:pt x="555" y="144"/>
                  </a:lnTo>
                  <a:lnTo>
                    <a:pt x="542" y="161"/>
                  </a:lnTo>
                  <a:lnTo>
                    <a:pt x="529" y="175"/>
                  </a:lnTo>
                  <a:lnTo>
                    <a:pt x="514" y="188"/>
                  </a:lnTo>
                  <a:lnTo>
                    <a:pt x="496" y="198"/>
                  </a:lnTo>
                  <a:lnTo>
                    <a:pt x="475" y="203"/>
                  </a:lnTo>
                  <a:lnTo>
                    <a:pt x="463" y="199"/>
                  </a:lnTo>
                  <a:lnTo>
                    <a:pt x="452" y="196"/>
                  </a:lnTo>
                  <a:lnTo>
                    <a:pt x="439" y="190"/>
                  </a:lnTo>
                  <a:lnTo>
                    <a:pt x="428" y="185"/>
                  </a:lnTo>
                  <a:lnTo>
                    <a:pt x="417" y="178"/>
                  </a:lnTo>
                  <a:lnTo>
                    <a:pt x="407" y="171"/>
                  </a:lnTo>
                  <a:lnTo>
                    <a:pt x="398" y="163"/>
                  </a:lnTo>
                  <a:lnTo>
                    <a:pt x="388" y="155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9" y="156"/>
                  </a:lnTo>
                  <a:lnTo>
                    <a:pt x="377" y="158"/>
                  </a:lnTo>
                  <a:lnTo>
                    <a:pt x="380" y="168"/>
                  </a:lnTo>
                  <a:lnTo>
                    <a:pt x="385" y="174"/>
                  </a:lnTo>
                  <a:lnTo>
                    <a:pt x="391" y="181"/>
                  </a:lnTo>
                  <a:lnTo>
                    <a:pt x="399" y="187"/>
                  </a:lnTo>
                  <a:lnTo>
                    <a:pt x="407" y="191"/>
                  </a:lnTo>
                  <a:lnTo>
                    <a:pt x="416" y="197"/>
                  </a:lnTo>
                  <a:lnTo>
                    <a:pt x="423" y="203"/>
                  </a:lnTo>
                  <a:lnTo>
                    <a:pt x="431" y="209"/>
                  </a:lnTo>
                  <a:lnTo>
                    <a:pt x="471" y="223"/>
                  </a:lnTo>
                  <a:lnTo>
                    <a:pt x="482" y="253"/>
                  </a:lnTo>
                  <a:lnTo>
                    <a:pt x="491" y="284"/>
                  </a:lnTo>
                  <a:lnTo>
                    <a:pt x="497" y="316"/>
                  </a:lnTo>
                  <a:lnTo>
                    <a:pt x="502" y="349"/>
                  </a:lnTo>
                  <a:lnTo>
                    <a:pt x="491" y="359"/>
                  </a:lnTo>
                  <a:lnTo>
                    <a:pt x="476" y="361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2" y="362"/>
                  </a:lnTo>
                  <a:lnTo>
                    <a:pt x="417" y="361"/>
                  </a:lnTo>
                  <a:lnTo>
                    <a:pt x="402" y="360"/>
                  </a:lnTo>
                  <a:lnTo>
                    <a:pt x="388" y="358"/>
                  </a:lnTo>
                  <a:lnTo>
                    <a:pt x="374" y="357"/>
                  </a:lnTo>
                  <a:lnTo>
                    <a:pt x="360" y="354"/>
                  </a:lnTo>
                  <a:lnTo>
                    <a:pt x="345" y="353"/>
                  </a:lnTo>
                  <a:lnTo>
                    <a:pt x="330" y="352"/>
                  </a:lnTo>
                  <a:lnTo>
                    <a:pt x="317" y="352"/>
                  </a:lnTo>
                  <a:lnTo>
                    <a:pt x="302" y="352"/>
                  </a:lnTo>
                  <a:lnTo>
                    <a:pt x="287" y="353"/>
                  </a:lnTo>
                  <a:lnTo>
                    <a:pt x="273" y="356"/>
                  </a:lnTo>
                  <a:lnTo>
                    <a:pt x="258" y="359"/>
                  </a:lnTo>
                  <a:lnTo>
                    <a:pt x="242" y="354"/>
                  </a:lnTo>
                  <a:lnTo>
                    <a:pt x="226" y="351"/>
                  </a:lnTo>
                  <a:lnTo>
                    <a:pt x="210" y="348"/>
                  </a:lnTo>
                  <a:lnTo>
                    <a:pt x="194" y="344"/>
                  </a:lnTo>
                  <a:lnTo>
                    <a:pt x="178" y="341"/>
                  </a:lnTo>
                  <a:lnTo>
                    <a:pt x="162" y="334"/>
                  </a:lnTo>
                  <a:lnTo>
                    <a:pt x="149" y="326"/>
                  </a:lnTo>
                  <a:lnTo>
                    <a:pt x="136" y="316"/>
                  </a:lnTo>
                  <a:lnTo>
                    <a:pt x="140" y="283"/>
                  </a:lnTo>
                  <a:lnTo>
                    <a:pt x="141" y="250"/>
                  </a:lnTo>
                  <a:lnTo>
                    <a:pt x="144" y="217"/>
                  </a:lnTo>
                  <a:lnTo>
                    <a:pt x="148" y="183"/>
                  </a:lnTo>
                  <a:lnTo>
                    <a:pt x="152" y="150"/>
                  </a:lnTo>
                  <a:lnTo>
                    <a:pt x="161" y="118"/>
                  </a:lnTo>
                  <a:lnTo>
                    <a:pt x="172" y="89"/>
                  </a:lnTo>
                  <a:lnTo>
                    <a:pt x="187" y="60"/>
                  </a:lnTo>
                  <a:lnTo>
                    <a:pt x="187" y="56"/>
                  </a:lnTo>
                  <a:lnTo>
                    <a:pt x="184" y="51"/>
                  </a:lnTo>
                  <a:lnTo>
                    <a:pt x="182" y="47"/>
                  </a:lnTo>
                  <a:lnTo>
                    <a:pt x="177" y="42"/>
                  </a:lnTo>
                  <a:lnTo>
                    <a:pt x="166" y="44"/>
                  </a:lnTo>
                  <a:lnTo>
                    <a:pt x="160" y="52"/>
                  </a:lnTo>
                  <a:lnTo>
                    <a:pt x="155" y="61"/>
                  </a:lnTo>
                  <a:lnTo>
                    <a:pt x="150" y="71"/>
                  </a:lnTo>
                  <a:lnTo>
                    <a:pt x="149" y="79"/>
                  </a:lnTo>
                  <a:lnTo>
                    <a:pt x="146" y="88"/>
                  </a:lnTo>
                  <a:lnTo>
                    <a:pt x="143" y="93"/>
                  </a:lnTo>
                  <a:lnTo>
                    <a:pt x="135" y="92"/>
                  </a:lnTo>
                  <a:lnTo>
                    <a:pt x="116" y="87"/>
                  </a:lnTo>
                  <a:lnTo>
                    <a:pt x="97" y="80"/>
                  </a:lnTo>
                  <a:lnTo>
                    <a:pt x="80" y="71"/>
                  </a:lnTo>
                  <a:lnTo>
                    <a:pt x="63" y="60"/>
                  </a:lnTo>
                  <a:lnTo>
                    <a:pt x="47" y="49"/>
                  </a:lnTo>
                  <a:lnTo>
                    <a:pt x="31" y="36"/>
                  </a:lnTo>
                  <a:lnTo>
                    <a:pt x="15" y="25"/>
                  </a:lnTo>
                  <a:lnTo>
                    <a:pt x="0" y="12"/>
                  </a:lnTo>
                  <a:lnTo>
                    <a:pt x="3" y="0"/>
                  </a:lnTo>
                  <a:lnTo>
                    <a:pt x="21" y="4"/>
                  </a:lnTo>
                  <a:lnTo>
                    <a:pt x="40" y="8"/>
                  </a:lnTo>
                  <a:lnTo>
                    <a:pt x="59" y="9"/>
                  </a:lnTo>
                  <a:lnTo>
                    <a:pt x="79" y="9"/>
                  </a:lnTo>
                  <a:lnTo>
                    <a:pt x="97" y="10"/>
                  </a:lnTo>
                  <a:lnTo>
                    <a:pt x="117" y="11"/>
                  </a:lnTo>
                  <a:lnTo>
                    <a:pt x="136" y="14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7" name="Freeform 51"/>
            <p:cNvSpPr>
              <a:spLocks/>
            </p:cNvSpPr>
            <p:nvPr/>
          </p:nvSpPr>
          <p:spPr bwMode="auto">
            <a:xfrm>
              <a:off x="1118" y="3491"/>
              <a:ext cx="28" cy="34"/>
            </a:xfrm>
            <a:custGeom>
              <a:avLst/>
              <a:gdLst>
                <a:gd name="T0" fmla="*/ 26 w 28"/>
                <a:gd name="T1" fmla="*/ 24 h 34"/>
                <a:gd name="T2" fmla="*/ 15 w 28"/>
                <a:gd name="T3" fmla="*/ 34 h 34"/>
                <a:gd name="T4" fmla="*/ 7 w 28"/>
                <a:gd name="T5" fmla="*/ 33 h 34"/>
                <a:gd name="T6" fmla="*/ 2 w 28"/>
                <a:gd name="T7" fmla="*/ 25 h 34"/>
                <a:gd name="T8" fmla="*/ 0 w 28"/>
                <a:gd name="T9" fmla="*/ 16 h 34"/>
                <a:gd name="T10" fmla="*/ 5 w 28"/>
                <a:gd name="T11" fmla="*/ 12 h 34"/>
                <a:gd name="T12" fmla="*/ 10 w 28"/>
                <a:gd name="T13" fmla="*/ 6 h 34"/>
                <a:gd name="T14" fmla="*/ 16 w 28"/>
                <a:gd name="T15" fmla="*/ 3 h 34"/>
                <a:gd name="T16" fmla="*/ 22 w 28"/>
                <a:gd name="T17" fmla="*/ 0 h 34"/>
                <a:gd name="T18" fmla="*/ 25 w 28"/>
                <a:gd name="T19" fmla="*/ 5 h 34"/>
                <a:gd name="T20" fmla="*/ 27 w 28"/>
                <a:gd name="T21" fmla="*/ 12 h 34"/>
                <a:gd name="T22" fmla="*/ 28 w 28"/>
                <a:gd name="T23" fmla="*/ 18 h 34"/>
                <a:gd name="T24" fmla="*/ 26 w 28"/>
                <a:gd name="T25" fmla="*/ 24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4"/>
                <a:gd name="T41" fmla="*/ 28 w 28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4">
                  <a:moveTo>
                    <a:pt x="26" y="24"/>
                  </a:moveTo>
                  <a:lnTo>
                    <a:pt x="15" y="34"/>
                  </a:lnTo>
                  <a:lnTo>
                    <a:pt x="7" y="33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25" y="5"/>
                  </a:lnTo>
                  <a:lnTo>
                    <a:pt x="27" y="12"/>
                  </a:lnTo>
                  <a:lnTo>
                    <a:pt x="28" y="18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8" name="Freeform 52"/>
            <p:cNvSpPr>
              <a:spLocks/>
            </p:cNvSpPr>
            <p:nvPr/>
          </p:nvSpPr>
          <p:spPr bwMode="auto">
            <a:xfrm>
              <a:off x="1140" y="3515"/>
              <a:ext cx="63" cy="32"/>
            </a:xfrm>
            <a:custGeom>
              <a:avLst/>
              <a:gdLst>
                <a:gd name="T0" fmla="*/ 63 w 63"/>
                <a:gd name="T1" fmla="*/ 8 h 32"/>
                <a:gd name="T2" fmla="*/ 58 w 63"/>
                <a:gd name="T3" fmla="*/ 15 h 32"/>
                <a:gd name="T4" fmla="*/ 52 w 63"/>
                <a:gd name="T5" fmla="*/ 22 h 32"/>
                <a:gd name="T6" fmla="*/ 45 w 63"/>
                <a:gd name="T7" fmla="*/ 28 h 32"/>
                <a:gd name="T8" fmla="*/ 38 w 63"/>
                <a:gd name="T9" fmla="*/ 32 h 32"/>
                <a:gd name="T10" fmla="*/ 33 w 63"/>
                <a:gd name="T11" fmla="*/ 32 h 32"/>
                <a:gd name="T12" fmla="*/ 28 w 63"/>
                <a:gd name="T13" fmla="*/ 32 h 32"/>
                <a:gd name="T14" fmla="*/ 23 w 63"/>
                <a:gd name="T15" fmla="*/ 32 h 32"/>
                <a:gd name="T16" fmla="*/ 18 w 63"/>
                <a:gd name="T17" fmla="*/ 31 h 32"/>
                <a:gd name="T18" fmla="*/ 14 w 63"/>
                <a:gd name="T19" fmla="*/ 31 h 32"/>
                <a:gd name="T20" fmla="*/ 9 w 63"/>
                <a:gd name="T21" fmla="*/ 30 h 32"/>
                <a:gd name="T22" fmla="*/ 4 w 63"/>
                <a:gd name="T23" fmla="*/ 29 h 32"/>
                <a:gd name="T24" fmla="*/ 0 w 63"/>
                <a:gd name="T25" fmla="*/ 28 h 32"/>
                <a:gd name="T26" fmla="*/ 7 w 63"/>
                <a:gd name="T27" fmla="*/ 26 h 32"/>
                <a:gd name="T28" fmla="*/ 17 w 63"/>
                <a:gd name="T29" fmla="*/ 23 h 32"/>
                <a:gd name="T30" fmla="*/ 26 w 63"/>
                <a:gd name="T31" fmla="*/ 17 h 32"/>
                <a:gd name="T32" fmla="*/ 31 w 63"/>
                <a:gd name="T33" fmla="*/ 8 h 32"/>
                <a:gd name="T34" fmla="*/ 31 w 63"/>
                <a:gd name="T35" fmla="*/ 0 h 32"/>
                <a:gd name="T36" fmla="*/ 39 w 63"/>
                <a:gd name="T37" fmla="*/ 2 h 32"/>
                <a:gd name="T38" fmla="*/ 48 w 63"/>
                <a:gd name="T39" fmla="*/ 2 h 32"/>
                <a:gd name="T40" fmla="*/ 56 w 63"/>
                <a:gd name="T41" fmla="*/ 5 h 32"/>
                <a:gd name="T42" fmla="*/ 63 w 63"/>
                <a:gd name="T43" fmla="*/ 8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32"/>
                <a:gd name="T68" fmla="*/ 63 w 63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32">
                  <a:moveTo>
                    <a:pt x="63" y="8"/>
                  </a:moveTo>
                  <a:lnTo>
                    <a:pt x="58" y="15"/>
                  </a:lnTo>
                  <a:lnTo>
                    <a:pt x="52" y="22"/>
                  </a:lnTo>
                  <a:lnTo>
                    <a:pt x="45" y="28"/>
                  </a:lnTo>
                  <a:lnTo>
                    <a:pt x="38" y="32"/>
                  </a:lnTo>
                  <a:lnTo>
                    <a:pt x="33" y="32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0" y="28"/>
                  </a:lnTo>
                  <a:lnTo>
                    <a:pt x="7" y="26"/>
                  </a:lnTo>
                  <a:lnTo>
                    <a:pt x="17" y="23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8" y="2"/>
                  </a:lnTo>
                  <a:lnTo>
                    <a:pt x="56" y="5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9" name="Freeform 53"/>
            <p:cNvSpPr>
              <a:spLocks/>
            </p:cNvSpPr>
            <p:nvPr/>
          </p:nvSpPr>
          <p:spPr bwMode="auto">
            <a:xfrm>
              <a:off x="1665" y="3515"/>
              <a:ext cx="16" cy="57"/>
            </a:xfrm>
            <a:custGeom>
              <a:avLst/>
              <a:gdLst>
                <a:gd name="T0" fmla="*/ 13 w 16"/>
                <a:gd name="T1" fmla="*/ 57 h 57"/>
                <a:gd name="T2" fmla="*/ 8 w 16"/>
                <a:gd name="T3" fmla="*/ 49 h 57"/>
                <a:gd name="T4" fmla="*/ 2 w 16"/>
                <a:gd name="T5" fmla="*/ 40 h 57"/>
                <a:gd name="T6" fmla="*/ 0 w 16"/>
                <a:gd name="T7" fmla="*/ 32 h 57"/>
                <a:gd name="T8" fmla="*/ 5 w 16"/>
                <a:gd name="T9" fmla="*/ 23 h 57"/>
                <a:gd name="T10" fmla="*/ 2 w 16"/>
                <a:gd name="T11" fmla="*/ 17 h 57"/>
                <a:gd name="T12" fmla="*/ 2 w 16"/>
                <a:gd name="T13" fmla="*/ 12 h 57"/>
                <a:gd name="T14" fmla="*/ 2 w 16"/>
                <a:gd name="T15" fmla="*/ 7 h 57"/>
                <a:gd name="T16" fmla="*/ 2 w 16"/>
                <a:gd name="T17" fmla="*/ 0 h 57"/>
                <a:gd name="T18" fmla="*/ 10 w 16"/>
                <a:gd name="T19" fmla="*/ 14 h 57"/>
                <a:gd name="T20" fmla="*/ 14 w 16"/>
                <a:gd name="T21" fmla="*/ 29 h 57"/>
                <a:gd name="T22" fmla="*/ 16 w 16"/>
                <a:gd name="T23" fmla="*/ 43 h 57"/>
                <a:gd name="T24" fmla="*/ 13 w 16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57"/>
                <a:gd name="T41" fmla="*/ 16 w 16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57">
                  <a:moveTo>
                    <a:pt x="13" y="57"/>
                  </a:moveTo>
                  <a:lnTo>
                    <a:pt x="8" y="49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5" y="23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2" y="7"/>
                  </a:lnTo>
                  <a:lnTo>
                    <a:pt x="2" y="0"/>
                  </a:lnTo>
                  <a:lnTo>
                    <a:pt x="10" y="14"/>
                  </a:lnTo>
                  <a:lnTo>
                    <a:pt x="14" y="29"/>
                  </a:lnTo>
                  <a:lnTo>
                    <a:pt x="16" y="43"/>
                  </a:lnTo>
                  <a:lnTo>
                    <a:pt x="13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0" name="Freeform 54"/>
            <p:cNvSpPr>
              <a:spLocks/>
            </p:cNvSpPr>
            <p:nvPr/>
          </p:nvSpPr>
          <p:spPr bwMode="auto">
            <a:xfrm>
              <a:off x="1759" y="3515"/>
              <a:ext cx="32" cy="54"/>
            </a:xfrm>
            <a:custGeom>
              <a:avLst/>
              <a:gdLst>
                <a:gd name="T0" fmla="*/ 32 w 32"/>
                <a:gd name="T1" fmla="*/ 38 h 54"/>
                <a:gd name="T2" fmla="*/ 14 w 32"/>
                <a:gd name="T3" fmla="*/ 54 h 54"/>
                <a:gd name="T4" fmla="*/ 9 w 32"/>
                <a:gd name="T5" fmla="*/ 39 h 54"/>
                <a:gd name="T6" fmla="*/ 3 w 32"/>
                <a:gd name="T7" fmla="*/ 25 h 54"/>
                <a:gd name="T8" fmla="*/ 0 w 32"/>
                <a:gd name="T9" fmla="*/ 12 h 54"/>
                <a:gd name="T10" fmla="*/ 10 w 32"/>
                <a:gd name="T11" fmla="*/ 0 h 54"/>
                <a:gd name="T12" fmla="*/ 14 w 32"/>
                <a:gd name="T13" fmla="*/ 10 h 54"/>
                <a:gd name="T14" fmla="*/ 17 w 32"/>
                <a:gd name="T15" fmla="*/ 21 h 54"/>
                <a:gd name="T16" fmla="*/ 23 w 32"/>
                <a:gd name="T17" fmla="*/ 30 h 54"/>
                <a:gd name="T18" fmla="*/ 32 w 32"/>
                <a:gd name="T19" fmla="*/ 38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54"/>
                <a:gd name="T32" fmla="*/ 32 w 32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54">
                  <a:moveTo>
                    <a:pt x="32" y="38"/>
                  </a:moveTo>
                  <a:lnTo>
                    <a:pt x="14" y="54"/>
                  </a:lnTo>
                  <a:lnTo>
                    <a:pt x="9" y="39"/>
                  </a:lnTo>
                  <a:lnTo>
                    <a:pt x="3" y="25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4" y="10"/>
                  </a:lnTo>
                  <a:lnTo>
                    <a:pt x="17" y="21"/>
                  </a:lnTo>
                  <a:lnTo>
                    <a:pt x="23" y="30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rgbClr val="B7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1" name="Freeform 55"/>
            <p:cNvSpPr>
              <a:spLocks/>
            </p:cNvSpPr>
            <p:nvPr/>
          </p:nvSpPr>
          <p:spPr bwMode="auto">
            <a:xfrm>
              <a:off x="2129" y="3520"/>
              <a:ext cx="27" cy="68"/>
            </a:xfrm>
            <a:custGeom>
              <a:avLst/>
              <a:gdLst>
                <a:gd name="T0" fmla="*/ 27 w 27"/>
                <a:gd name="T1" fmla="*/ 48 h 68"/>
                <a:gd name="T2" fmla="*/ 24 w 27"/>
                <a:gd name="T3" fmla="*/ 53 h 68"/>
                <a:gd name="T4" fmla="*/ 20 w 27"/>
                <a:gd name="T5" fmla="*/ 59 h 68"/>
                <a:gd name="T6" fmla="*/ 15 w 27"/>
                <a:gd name="T7" fmla="*/ 65 h 68"/>
                <a:gd name="T8" fmla="*/ 9 w 27"/>
                <a:gd name="T9" fmla="*/ 68 h 68"/>
                <a:gd name="T10" fmla="*/ 0 w 27"/>
                <a:gd name="T11" fmla="*/ 52 h 68"/>
                <a:gd name="T12" fmla="*/ 2 w 27"/>
                <a:gd name="T13" fmla="*/ 34 h 68"/>
                <a:gd name="T14" fmla="*/ 7 w 27"/>
                <a:gd name="T15" fmla="*/ 16 h 68"/>
                <a:gd name="T16" fmla="*/ 13 w 27"/>
                <a:gd name="T17" fmla="*/ 0 h 68"/>
                <a:gd name="T18" fmla="*/ 20 w 27"/>
                <a:gd name="T19" fmla="*/ 10 h 68"/>
                <a:gd name="T20" fmla="*/ 25 w 27"/>
                <a:gd name="T21" fmla="*/ 21 h 68"/>
                <a:gd name="T22" fmla="*/ 27 w 27"/>
                <a:gd name="T23" fmla="*/ 35 h 68"/>
                <a:gd name="T24" fmla="*/ 27 w 27"/>
                <a:gd name="T25" fmla="*/ 48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68"/>
                <a:gd name="T41" fmla="*/ 27 w 27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68">
                  <a:moveTo>
                    <a:pt x="27" y="48"/>
                  </a:moveTo>
                  <a:lnTo>
                    <a:pt x="24" y="53"/>
                  </a:lnTo>
                  <a:lnTo>
                    <a:pt x="20" y="59"/>
                  </a:lnTo>
                  <a:lnTo>
                    <a:pt x="15" y="65"/>
                  </a:lnTo>
                  <a:lnTo>
                    <a:pt x="9" y="68"/>
                  </a:lnTo>
                  <a:lnTo>
                    <a:pt x="0" y="52"/>
                  </a:lnTo>
                  <a:lnTo>
                    <a:pt x="2" y="34"/>
                  </a:lnTo>
                  <a:lnTo>
                    <a:pt x="7" y="16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25" y="21"/>
                  </a:lnTo>
                  <a:lnTo>
                    <a:pt x="27" y="35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2" name="Freeform 56"/>
            <p:cNvSpPr>
              <a:spLocks/>
            </p:cNvSpPr>
            <p:nvPr/>
          </p:nvSpPr>
          <p:spPr bwMode="auto">
            <a:xfrm>
              <a:off x="1097" y="3557"/>
              <a:ext cx="351" cy="210"/>
            </a:xfrm>
            <a:custGeom>
              <a:avLst/>
              <a:gdLst>
                <a:gd name="T0" fmla="*/ 119 w 351"/>
                <a:gd name="T1" fmla="*/ 16 h 210"/>
                <a:gd name="T2" fmla="*/ 167 w 351"/>
                <a:gd name="T3" fmla="*/ 16 h 210"/>
                <a:gd name="T4" fmla="*/ 216 w 351"/>
                <a:gd name="T5" fmla="*/ 16 h 210"/>
                <a:gd name="T6" fmla="*/ 263 w 351"/>
                <a:gd name="T7" fmla="*/ 21 h 210"/>
                <a:gd name="T8" fmla="*/ 305 w 351"/>
                <a:gd name="T9" fmla="*/ 36 h 210"/>
                <a:gd name="T10" fmla="*/ 324 w 351"/>
                <a:gd name="T11" fmla="*/ 45 h 210"/>
                <a:gd name="T12" fmla="*/ 332 w 351"/>
                <a:gd name="T13" fmla="*/ 56 h 210"/>
                <a:gd name="T14" fmla="*/ 326 w 351"/>
                <a:gd name="T15" fmla="*/ 87 h 210"/>
                <a:gd name="T16" fmla="*/ 337 w 351"/>
                <a:gd name="T17" fmla="*/ 117 h 210"/>
                <a:gd name="T18" fmla="*/ 351 w 351"/>
                <a:gd name="T19" fmla="*/ 134 h 210"/>
                <a:gd name="T20" fmla="*/ 346 w 351"/>
                <a:gd name="T21" fmla="*/ 159 h 210"/>
                <a:gd name="T22" fmla="*/ 340 w 351"/>
                <a:gd name="T23" fmla="*/ 201 h 210"/>
                <a:gd name="T24" fmla="*/ 329 w 351"/>
                <a:gd name="T25" fmla="*/ 204 h 210"/>
                <a:gd name="T26" fmla="*/ 319 w 351"/>
                <a:gd name="T27" fmla="*/ 208 h 210"/>
                <a:gd name="T28" fmla="*/ 308 w 351"/>
                <a:gd name="T29" fmla="*/ 210 h 210"/>
                <a:gd name="T30" fmla="*/ 297 w 351"/>
                <a:gd name="T31" fmla="*/ 200 h 210"/>
                <a:gd name="T32" fmla="*/ 289 w 351"/>
                <a:gd name="T33" fmla="*/ 179 h 210"/>
                <a:gd name="T34" fmla="*/ 303 w 351"/>
                <a:gd name="T35" fmla="*/ 160 h 210"/>
                <a:gd name="T36" fmla="*/ 313 w 351"/>
                <a:gd name="T37" fmla="*/ 139 h 210"/>
                <a:gd name="T38" fmla="*/ 304 w 351"/>
                <a:gd name="T39" fmla="*/ 114 h 210"/>
                <a:gd name="T40" fmla="*/ 282 w 351"/>
                <a:gd name="T41" fmla="*/ 102 h 210"/>
                <a:gd name="T42" fmla="*/ 255 w 351"/>
                <a:gd name="T43" fmla="*/ 96 h 210"/>
                <a:gd name="T44" fmla="*/ 232 w 351"/>
                <a:gd name="T45" fmla="*/ 86 h 210"/>
                <a:gd name="T46" fmla="*/ 201 w 351"/>
                <a:gd name="T47" fmla="*/ 68 h 210"/>
                <a:gd name="T48" fmla="*/ 152 w 351"/>
                <a:gd name="T49" fmla="*/ 72 h 210"/>
                <a:gd name="T50" fmla="*/ 104 w 351"/>
                <a:gd name="T51" fmla="*/ 81 h 210"/>
                <a:gd name="T52" fmla="*/ 65 w 351"/>
                <a:gd name="T53" fmla="*/ 70 h 210"/>
                <a:gd name="T54" fmla="*/ 44 w 351"/>
                <a:gd name="T55" fmla="*/ 43 h 210"/>
                <a:gd name="T56" fmla="*/ 33 w 351"/>
                <a:gd name="T57" fmla="*/ 32 h 210"/>
                <a:gd name="T58" fmla="*/ 21 w 351"/>
                <a:gd name="T59" fmla="*/ 24 h 210"/>
                <a:gd name="T60" fmla="*/ 8 w 351"/>
                <a:gd name="T61" fmla="*/ 19 h 210"/>
                <a:gd name="T62" fmla="*/ 4 w 351"/>
                <a:gd name="T63" fmla="*/ 7 h 210"/>
                <a:gd name="T64" fmla="*/ 15 w 351"/>
                <a:gd name="T65" fmla="*/ 0 h 210"/>
                <a:gd name="T66" fmla="*/ 28 w 351"/>
                <a:gd name="T67" fmla="*/ 4 h 210"/>
                <a:gd name="T68" fmla="*/ 43 w 351"/>
                <a:gd name="T69" fmla="*/ 9 h 210"/>
                <a:gd name="T70" fmla="*/ 106 w 351"/>
                <a:gd name="T71" fmla="*/ 11 h 2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1"/>
                <a:gd name="T109" fmla="*/ 0 h 210"/>
                <a:gd name="T110" fmla="*/ 351 w 351"/>
                <a:gd name="T111" fmla="*/ 210 h 2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1" h="210">
                  <a:moveTo>
                    <a:pt x="106" y="11"/>
                  </a:moveTo>
                  <a:lnTo>
                    <a:pt x="119" y="16"/>
                  </a:lnTo>
                  <a:lnTo>
                    <a:pt x="144" y="17"/>
                  </a:lnTo>
                  <a:lnTo>
                    <a:pt x="167" y="16"/>
                  </a:lnTo>
                  <a:lnTo>
                    <a:pt x="191" y="16"/>
                  </a:lnTo>
                  <a:lnTo>
                    <a:pt x="216" y="16"/>
                  </a:lnTo>
                  <a:lnTo>
                    <a:pt x="239" y="17"/>
                  </a:lnTo>
                  <a:lnTo>
                    <a:pt x="263" y="21"/>
                  </a:lnTo>
                  <a:lnTo>
                    <a:pt x="285" y="27"/>
                  </a:lnTo>
                  <a:lnTo>
                    <a:pt x="305" y="36"/>
                  </a:lnTo>
                  <a:lnTo>
                    <a:pt x="314" y="40"/>
                  </a:lnTo>
                  <a:lnTo>
                    <a:pt x="324" y="45"/>
                  </a:lnTo>
                  <a:lnTo>
                    <a:pt x="331" y="49"/>
                  </a:lnTo>
                  <a:lnTo>
                    <a:pt x="332" y="56"/>
                  </a:lnTo>
                  <a:lnTo>
                    <a:pt x="326" y="71"/>
                  </a:lnTo>
                  <a:lnTo>
                    <a:pt x="326" y="87"/>
                  </a:lnTo>
                  <a:lnTo>
                    <a:pt x="330" y="103"/>
                  </a:lnTo>
                  <a:lnTo>
                    <a:pt x="337" y="117"/>
                  </a:lnTo>
                  <a:lnTo>
                    <a:pt x="351" y="123"/>
                  </a:lnTo>
                  <a:lnTo>
                    <a:pt x="351" y="134"/>
                  </a:lnTo>
                  <a:lnTo>
                    <a:pt x="347" y="146"/>
                  </a:lnTo>
                  <a:lnTo>
                    <a:pt x="346" y="159"/>
                  </a:lnTo>
                  <a:lnTo>
                    <a:pt x="346" y="200"/>
                  </a:lnTo>
                  <a:lnTo>
                    <a:pt x="340" y="201"/>
                  </a:lnTo>
                  <a:lnTo>
                    <a:pt x="335" y="203"/>
                  </a:lnTo>
                  <a:lnTo>
                    <a:pt x="329" y="204"/>
                  </a:lnTo>
                  <a:lnTo>
                    <a:pt x="324" y="207"/>
                  </a:lnTo>
                  <a:lnTo>
                    <a:pt x="319" y="208"/>
                  </a:lnTo>
                  <a:lnTo>
                    <a:pt x="313" y="209"/>
                  </a:lnTo>
                  <a:lnTo>
                    <a:pt x="308" y="210"/>
                  </a:lnTo>
                  <a:lnTo>
                    <a:pt x="302" y="210"/>
                  </a:lnTo>
                  <a:lnTo>
                    <a:pt x="297" y="200"/>
                  </a:lnTo>
                  <a:lnTo>
                    <a:pt x="292" y="190"/>
                  </a:lnTo>
                  <a:lnTo>
                    <a:pt x="289" y="179"/>
                  </a:lnTo>
                  <a:lnTo>
                    <a:pt x="294" y="169"/>
                  </a:lnTo>
                  <a:lnTo>
                    <a:pt x="303" y="160"/>
                  </a:lnTo>
                  <a:lnTo>
                    <a:pt x="309" y="150"/>
                  </a:lnTo>
                  <a:lnTo>
                    <a:pt x="313" y="139"/>
                  </a:lnTo>
                  <a:lnTo>
                    <a:pt x="310" y="127"/>
                  </a:lnTo>
                  <a:lnTo>
                    <a:pt x="304" y="114"/>
                  </a:lnTo>
                  <a:lnTo>
                    <a:pt x="294" y="106"/>
                  </a:lnTo>
                  <a:lnTo>
                    <a:pt x="282" y="102"/>
                  </a:lnTo>
                  <a:lnTo>
                    <a:pt x="269" y="98"/>
                  </a:lnTo>
                  <a:lnTo>
                    <a:pt x="255" y="96"/>
                  </a:lnTo>
                  <a:lnTo>
                    <a:pt x="243" y="93"/>
                  </a:lnTo>
                  <a:lnTo>
                    <a:pt x="232" y="86"/>
                  </a:lnTo>
                  <a:lnTo>
                    <a:pt x="223" y="74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52" y="72"/>
                  </a:lnTo>
                  <a:lnTo>
                    <a:pt x="128" y="78"/>
                  </a:lnTo>
                  <a:lnTo>
                    <a:pt x="104" y="81"/>
                  </a:lnTo>
                  <a:lnTo>
                    <a:pt x="84" y="79"/>
                  </a:lnTo>
                  <a:lnTo>
                    <a:pt x="65" y="70"/>
                  </a:lnTo>
                  <a:lnTo>
                    <a:pt x="50" y="48"/>
                  </a:lnTo>
                  <a:lnTo>
                    <a:pt x="44" y="43"/>
                  </a:lnTo>
                  <a:lnTo>
                    <a:pt x="38" y="38"/>
                  </a:lnTo>
                  <a:lnTo>
                    <a:pt x="33" y="32"/>
                  </a:lnTo>
                  <a:lnTo>
                    <a:pt x="27" y="28"/>
                  </a:lnTo>
                  <a:lnTo>
                    <a:pt x="21" y="24"/>
                  </a:lnTo>
                  <a:lnTo>
                    <a:pt x="14" y="21"/>
                  </a:lnTo>
                  <a:lnTo>
                    <a:pt x="8" y="19"/>
                  </a:lnTo>
                  <a:lnTo>
                    <a:pt x="0" y="16"/>
                  </a:lnTo>
                  <a:lnTo>
                    <a:pt x="4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43" y="9"/>
                  </a:lnTo>
                  <a:lnTo>
                    <a:pt x="50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8CF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3" name="Freeform 57"/>
            <p:cNvSpPr>
              <a:spLocks/>
            </p:cNvSpPr>
            <p:nvPr/>
          </p:nvSpPr>
          <p:spPr bwMode="auto">
            <a:xfrm>
              <a:off x="997" y="3594"/>
              <a:ext cx="387" cy="192"/>
            </a:xfrm>
            <a:custGeom>
              <a:avLst/>
              <a:gdLst>
                <a:gd name="T0" fmla="*/ 187 w 387"/>
                <a:gd name="T1" fmla="*/ 66 h 192"/>
                <a:gd name="T2" fmla="*/ 220 w 387"/>
                <a:gd name="T3" fmla="*/ 67 h 192"/>
                <a:gd name="T4" fmla="*/ 253 w 387"/>
                <a:gd name="T5" fmla="*/ 60 h 192"/>
                <a:gd name="T6" fmla="*/ 287 w 387"/>
                <a:gd name="T7" fmla="*/ 53 h 192"/>
                <a:gd name="T8" fmla="*/ 312 w 387"/>
                <a:gd name="T9" fmla="*/ 56 h 192"/>
                <a:gd name="T10" fmla="*/ 331 w 387"/>
                <a:gd name="T11" fmla="*/ 68 h 192"/>
                <a:gd name="T12" fmla="*/ 351 w 387"/>
                <a:gd name="T13" fmla="*/ 81 h 192"/>
                <a:gd name="T14" fmla="*/ 374 w 387"/>
                <a:gd name="T15" fmla="*/ 88 h 192"/>
                <a:gd name="T16" fmla="*/ 387 w 387"/>
                <a:gd name="T17" fmla="*/ 99 h 192"/>
                <a:gd name="T18" fmla="*/ 372 w 387"/>
                <a:gd name="T19" fmla="*/ 115 h 192"/>
                <a:gd name="T20" fmla="*/ 365 w 387"/>
                <a:gd name="T21" fmla="*/ 139 h 192"/>
                <a:gd name="T22" fmla="*/ 372 w 387"/>
                <a:gd name="T23" fmla="*/ 166 h 192"/>
                <a:gd name="T24" fmla="*/ 360 w 387"/>
                <a:gd name="T25" fmla="*/ 182 h 192"/>
                <a:gd name="T26" fmla="*/ 316 w 387"/>
                <a:gd name="T27" fmla="*/ 189 h 192"/>
                <a:gd name="T28" fmla="*/ 269 w 387"/>
                <a:gd name="T29" fmla="*/ 192 h 192"/>
                <a:gd name="T30" fmla="*/ 223 w 387"/>
                <a:gd name="T31" fmla="*/ 191 h 192"/>
                <a:gd name="T32" fmla="*/ 176 w 387"/>
                <a:gd name="T33" fmla="*/ 189 h 192"/>
                <a:gd name="T34" fmla="*/ 130 w 387"/>
                <a:gd name="T35" fmla="*/ 182 h 192"/>
                <a:gd name="T36" fmla="*/ 85 w 387"/>
                <a:gd name="T37" fmla="*/ 174 h 192"/>
                <a:gd name="T38" fmla="*/ 43 w 387"/>
                <a:gd name="T39" fmla="*/ 163 h 192"/>
                <a:gd name="T40" fmla="*/ 18 w 387"/>
                <a:gd name="T41" fmla="*/ 134 h 192"/>
                <a:gd name="T42" fmla="*/ 5 w 387"/>
                <a:gd name="T43" fmla="*/ 91 h 192"/>
                <a:gd name="T44" fmla="*/ 13 w 387"/>
                <a:gd name="T45" fmla="*/ 67 h 192"/>
                <a:gd name="T46" fmla="*/ 38 w 387"/>
                <a:gd name="T47" fmla="*/ 55 h 192"/>
                <a:gd name="T48" fmla="*/ 59 w 387"/>
                <a:gd name="T49" fmla="*/ 35 h 192"/>
                <a:gd name="T50" fmla="*/ 76 w 387"/>
                <a:gd name="T51" fmla="*/ 14 h 192"/>
                <a:gd name="T52" fmla="*/ 88 w 387"/>
                <a:gd name="T53" fmla="*/ 0 h 192"/>
                <a:gd name="T54" fmla="*/ 99 w 387"/>
                <a:gd name="T55" fmla="*/ 1 h 192"/>
                <a:gd name="T56" fmla="*/ 109 w 387"/>
                <a:gd name="T57" fmla="*/ 4 h 192"/>
                <a:gd name="T58" fmla="*/ 119 w 387"/>
                <a:gd name="T59" fmla="*/ 8 h 192"/>
                <a:gd name="T60" fmla="*/ 131 w 387"/>
                <a:gd name="T61" fmla="*/ 15 h 192"/>
                <a:gd name="T62" fmla="*/ 141 w 387"/>
                <a:gd name="T63" fmla="*/ 31 h 192"/>
                <a:gd name="T64" fmla="*/ 148 w 387"/>
                <a:gd name="T65" fmla="*/ 45 h 192"/>
                <a:gd name="T66" fmla="*/ 160 w 387"/>
                <a:gd name="T67" fmla="*/ 58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7"/>
                <a:gd name="T103" fmla="*/ 0 h 192"/>
                <a:gd name="T104" fmla="*/ 387 w 387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7" h="192">
                  <a:moveTo>
                    <a:pt x="170" y="61"/>
                  </a:moveTo>
                  <a:lnTo>
                    <a:pt x="187" y="66"/>
                  </a:lnTo>
                  <a:lnTo>
                    <a:pt x="203" y="68"/>
                  </a:lnTo>
                  <a:lnTo>
                    <a:pt x="220" y="67"/>
                  </a:lnTo>
                  <a:lnTo>
                    <a:pt x="236" y="65"/>
                  </a:lnTo>
                  <a:lnTo>
                    <a:pt x="253" y="60"/>
                  </a:lnTo>
                  <a:lnTo>
                    <a:pt x="269" y="57"/>
                  </a:lnTo>
                  <a:lnTo>
                    <a:pt x="287" y="53"/>
                  </a:lnTo>
                  <a:lnTo>
                    <a:pt x="302" y="51"/>
                  </a:lnTo>
                  <a:lnTo>
                    <a:pt x="312" y="56"/>
                  </a:lnTo>
                  <a:lnTo>
                    <a:pt x="322" y="63"/>
                  </a:lnTo>
                  <a:lnTo>
                    <a:pt x="331" y="68"/>
                  </a:lnTo>
                  <a:lnTo>
                    <a:pt x="340" y="75"/>
                  </a:lnTo>
                  <a:lnTo>
                    <a:pt x="351" y="81"/>
                  </a:lnTo>
                  <a:lnTo>
                    <a:pt x="363" y="85"/>
                  </a:lnTo>
                  <a:lnTo>
                    <a:pt x="374" y="88"/>
                  </a:lnTo>
                  <a:lnTo>
                    <a:pt x="386" y="89"/>
                  </a:lnTo>
                  <a:lnTo>
                    <a:pt x="387" y="99"/>
                  </a:lnTo>
                  <a:lnTo>
                    <a:pt x="381" y="107"/>
                  </a:lnTo>
                  <a:lnTo>
                    <a:pt x="372" y="115"/>
                  </a:lnTo>
                  <a:lnTo>
                    <a:pt x="367" y="124"/>
                  </a:lnTo>
                  <a:lnTo>
                    <a:pt x="365" y="139"/>
                  </a:lnTo>
                  <a:lnTo>
                    <a:pt x="366" y="153"/>
                  </a:lnTo>
                  <a:lnTo>
                    <a:pt x="372" y="166"/>
                  </a:lnTo>
                  <a:lnTo>
                    <a:pt x="382" y="178"/>
                  </a:lnTo>
                  <a:lnTo>
                    <a:pt x="360" y="182"/>
                  </a:lnTo>
                  <a:lnTo>
                    <a:pt x="338" y="186"/>
                  </a:lnTo>
                  <a:lnTo>
                    <a:pt x="316" y="189"/>
                  </a:lnTo>
                  <a:lnTo>
                    <a:pt x="293" y="191"/>
                  </a:lnTo>
                  <a:lnTo>
                    <a:pt x="269" y="192"/>
                  </a:lnTo>
                  <a:lnTo>
                    <a:pt x="246" y="192"/>
                  </a:lnTo>
                  <a:lnTo>
                    <a:pt x="223" y="191"/>
                  </a:lnTo>
                  <a:lnTo>
                    <a:pt x="199" y="190"/>
                  </a:lnTo>
                  <a:lnTo>
                    <a:pt x="176" y="189"/>
                  </a:lnTo>
                  <a:lnTo>
                    <a:pt x="153" y="186"/>
                  </a:lnTo>
                  <a:lnTo>
                    <a:pt x="130" y="182"/>
                  </a:lnTo>
                  <a:lnTo>
                    <a:pt x="108" y="179"/>
                  </a:lnTo>
                  <a:lnTo>
                    <a:pt x="85" y="174"/>
                  </a:lnTo>
                  <a:lnTo>
                    <a:pt x="63" y="169"/>
                  </a:lnTo>
                  <a:lnTo>
                    <a:pt x="43" y="163"/>
                  </a:lnTo>
                  <a:lnTo>
                    <a:pt x="22" y="157"/>
                  </a:lnTo>
                  <a:lnTo>
                    <a:pt x="18" y="134"/>
                  </a:lnTo>
                  <a:lnTo>
                    <a:pt x="12" y="113"/>
                  </a:lnTo>
                  <a:lnTo>
                    <a:pt x="5" y="91"/>
                  </a:lnTo>
                  <a:lnTo>
                    <a:pt x="0" y="69"/>
                  </a:lnTo>
                  <a:lnTo>
                    <a:pt x="13" y="67"/>
                  </a:lnTo>
                  <a:lnTo>
                    <a:pt x="25" y="61"/>
                  </a:lnTo>
                  <a:lnTo>
                    <a:pt x="38" y="55"/>
                  </a:lnTo>
                  <a:lnTo>
                    <a:pt x="49" y="45"/>
                  </a:lnTo>
                  <a:lnTo>
                    <a:pt x="59" y="35"/>
                  </a:lnTo>
                  <a:lnTo>
                    <a:pt x="67" y="24"/>
                  </a:lnTo>
                  <a:lnTo>
                    <a:pt x="76" y="14"/>
                  </a:lnTo>
                  <a:lnTo>
                    <a:pt x="83" y="2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9" y="1"/>
                  </a:lnTo>
                  <a:lnTo>
                    <a:pt x="104" y="2"/>
                  </a:lnTo>
                  <a:lnTo>
                    <a:pt x="109" y="4"/>
                  </a:lnTo>
                  <a:lnTo>
                    <a:pt x="114" y="6"/>
                  </a:lnTo>
                  <a:lnTo>
                    <a:pt x="119" y="8"/>
                  </a:lnTo>
                  <a:lnTo>
                    <a:pt x="123" y="9"/>
                  </a:lnTo>
                  <a:lnTo>
                    <a:pt x="131" y="15"/>
                  </a:lnTo>
                  <a:lnTo>
                    <a:pt x="136" y="23"/>
                  </a:lnTo>
                  <a:lnTo>
                    <a:pt x="141" y="31"/>
                  </a:lnTo>
                  <a:lnTo>
                    <a:pt x="144" y="39"/>
                  </a:lnTo>
                  <a:lnTo>
                    <a:pt x="148" y="45"/>
                  </a:lnTo>
                  <a:lnTo>
                    <a:pt x="153" y="52"/>
                  </a:lnTo>
                  <a:lnTo>
                    <a:pt x="160" y="58"/>
                  </a:lnTo>
                  <a:lnTo>
                    <a:pt x="170" y="61"/>
                  </a:lnTo>
                  <a:close/>
                </a:path>
              </a:pathLst>
            </a:custGeom>
            <a:solidFill>
              <a:srgbClr val="B7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4" name="Freeform 58"/>
            <p:cNvSpPr>
              <a:spLocks/>
            </p:cNvSpPr>
            <p:nvPr/>
          </p:nvSpPr>
          <p:spPr bwMode="auto">
            <a:xfrm>
              <a:off x="553" y="3601"/>
              <a:ext cx="76" cy="107"/>
            </a:xfrm>
            <a:custGeom>
              <a:avLst/>
              <a:gdLst>
                <a:gd name="T0" fmla="*/ 76 w 76"/>
                <a:gd name="T1" fmla="*/ 0 h 107"/>
                <a:gd name="T2" fmla="*/ 73 w 76"/>
                <a:gd name="T3" fmla="*/ 26 h 107"/>
                <a:gd name="T4" fmla="*/ 70 w 76"/>
                <a:gd name="T5" fmla="*/ 53 h 107"/>
                <a:gd name="T6" fmla="*/ 66 w 76"/>
                <a:gd name="T7" fmla="*/ 79 h 107"/>
                <a:gd name="T8" fmla="*/ 62 w 76"/>
                <a:gd name="T9" fmla="*/ 107 h 107"/>
                <a:gd name="T10" fmla="*/ 50 w 76"/>
                <a:gd name="T11" fmla="*/ 95 h 107"/>
                <a:gd name="T12" fmla="*/ 39 w 76"/>
                <a:gd name="T13" fmla="*/ 84 h 107"/>
                <a:gd name="T14" fmla="*/ 28 w 76"/>
                <a:gd name="T15" fmla="*/ 71 h 107"/>
                <a:gd name="T16" fmla="*/ 18 w 76"/>
                <a:gd name="T17" fmla="*/ 59 h 107"/>
                <a:gd name="T18" fmla="*/ 11 w 76"/>
                <a:gd name="T19" fmla="*/ 45 h 107"/>
                <a:gd name="T20" fmla="*/ 5 w 76"/>
                <a:gd name="T21" fmla="*/ 32 h 107"/>
                <a:gd name="T22" fmla="*/ 1 w 76"/>
                <a:gd name="T23" fmla="*/ 18 h 107"/>
                <a:gd name="T24" fmla="*/ 0 w 76"/>
                <a:gd name="T25" fmla="*/ 4 h 107"/>
                <a:gd name="T26" fmla="*/ 10 w 76"/>
                <a:gd name="T27" fmla="*/ 3 h 107"/>
                <a:gd name="T28" fmla="*/ 18 w 76"/>
                <a:gd name="T29" fmla="*/ 2 h 107"/>
                <a:gd name="T30" fmla="*/ 28 w 76"/>
                <a:gd name="T31" fmla="*/ 2 h 107"/>
                <a:gd name="T32" fmla="*/ 38 w 76"/>
                <a:gd name="T33" fmla="*/ 1 h 107"/>
                <a:gd name="T34" fmla="*/ 46 w 76"/>
                <a:gd name="T35" fmla="*/ 1 h 107"/>
                <a:gd name="T36" fmla="*/ 56 w 76"/>
                <a:gd name="T37" fmla="*/ 1 h 107"/>
                <a:gd name="T38" fmla="*/ 66 w 76"/>
                <a:gd name="T39" fmla="*/ 0 h 107"/>
                <a:gd name="T40" fmla="*/ 76 w 76"/>
                <a:gd name="T41" fmla="*/ 0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6"/>
                <a:gd name="T64" fmla="*/ 0 h 107"/>
                <a:gd name="T65" fmla="*/ 76 w 76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6" h="107">
                  <a:moveTo>
                    <a:pt x="76" y="0"/>
                  </a:moveTo>
                  <a:lnTo>
                    <a:pt x="73" y="26"/>
                  </a:lnTo>
                  <a:lnTo>
                    <a:pt x="70" y="53"/>
                  </a:lnTo>
                  <a:lnTo>
                    <a:pt x="66" y="79"/>
                  </a:lnTo>
                  <a:lnTo>
                    <a:pt x="62" y="107"/>
                  </a:lnTo>
                  <a:lnTo>
                    <a:pt x="50" y="95"/>
                  </a:lnTo>
                  <a:lnTo>
                    <a:pt x="39" y="84"/>
                  </a:lnTo>
                  <a:lnTo>
                    <a:pt x="28" y="71"/>
                  </a:lnTo>
                  <a:lnTo>
                    <a:pt x="18" y="59"/>
                  </a:lnTo>
                  <a:lnTo>
                    <a:pt x="11" y="45"/>
                  </a:lnTo>
                  <a:lnTo>
                    <a:pt x="5" y="32"/>
                  </a:lnTo>
                  <a:lnTo>
                    <a:pt x="1" y="18"/>
                  </a:lnTo>
                  <a:lnTo>
                    <a:pt x="0" y="4"/>
                  </a:lnTo>
                  <a:lnTo>
                    <a:pt x="10" y="3"/>
                  </a:lnTo>
                  <a:lnTo>
                    <a:pt x="18" y="2"/>
                  </a:lnTo>
                  <a:lnTo>
                    <a:pt x="28" y="2"/>
                  </a:lnTo>
                  <a:lnTo>
                    <a:pt x="38" y="1"/>
                  </a:lnTo>
                  <a:lnTo>
                    <a:pt x="46" y="1"/>
                  </a:lnTo>
                  <a:lnTo>
                    <a:pt x="56" y="1"/>
                  </a:lnTo>
                  <a:lnTo>
                    <a:pt x="6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5" name="Freeform 59"/>
            <p:cNvSpPr>
              <a:spLocks/>
            </p:cNvSpPr>
            <p:nvPr/>
          </p:nvSpPr>
          <p:spPr bwMode="auto">
            <a:xfrm>
              <a:off x="362" y="3605"/>
              <a:ext cx="110" cy="250"/>
            </a:xfrm>
            <a:custGeom>
              <a:avLst/>
              <a:gdLst>
                <a:gd name="T0" fmla="*/ 110 w 110"/>
                <a:gd name="T1" fmla="*/ 16 h 250"/>
                <a:gd name="T2" fmla="*/ 101 w 110"/>
                <a:gd name="T3" fmla="*/ 38 h 250"/>
                <a:gd name="T4" fmla="*/ 93 w 110"/>
                <a:gd name="T5" fmla="*/ 61 h 250"/>
                <a:gd name="T6" fmla="*/ 85 w 110"/>
                <a:gd name="T7" fmla="*/ 82 h 250"/>
                <a:gd name="T8" fmla="*/ 77 w 110"/>
                <a:gd name="T9" fmla="*/ 105 h 250"/>
                <a:gd name="T10" fmla="*/ 70 w 110"/>
                <a:gd name="T11" fmla="*/ 127 h 250"/>
                <a:gd name="T12" fmla="*/ 61 w 110"/>
                <a:gd name="T13" fmla="*/ 148 h 250"/>
                <a:gd name="T14" fmla="*/ 52 w 110"/>
                <a:gd name="T15" fmla="*/ 170 h 250"/>
                <a:gd name="T16" fmla="*/ 43 w 110"/>
                <a:gd name="T17" fmla="*/ 192 h 250"/>
                <a:gd name="T18" fmla="*/ 45 w 110"/>
                <a:gd name="T19" fmla="*/ 207 h 250"/>
                <a:gd name="T20" fmla="*/ 49 w 110"/>
                <a:gd name="T21" fmla="*/ 224 h 250"/>
                <a:gd name="T22" fmla="*/ 49 w 110"/>
                <a:gd name="T23" fmla="*/ 238 h 250"/>
                <a:gd name="T24" fmla="*/ 39 w 110"/>
                <a:gd name="T25" fmla="*/ 250 h 250"/>
                <a:gd name="T26" fmla="*/ 32 w 110"/>
                <a:gd name="T27" fmla="*/ 242 h 250"/>
                <a:gd name="T28" fmla="*/ 24 w 110"/>
                <a:gd name="T29" fmla="*/ 233 h 250"/>
                <a:gd name="T30" fmla="*/ 20 w 110"/>
                <a:gd name="T31" fmla="*/ 221 h 250"/>
                <a:gd name="T32" fmla="*/ 20 w 110"/>
                <a:gd name="T33" fmla="*/ 210 h 250"/>
                <a:gd name="T34" fmla="*/ 25 w 110"/>
                <a:gd name="T35" fmla="*/ 202 h 250"/>
                <a:gd name="T36" fmla="*/ 32 w 110"/>
                <a:gd name="T37" fmla="*/ 192 h 250"/>
                <a:gd name="T38" fmla="*/ 34 w 110"/>
                <a:gd name="T39" fmla="*/ 181 h 250"/>
                <a:gd name="T40" fmla="*/ 34 w 110"/>
                <a:gd name="T41" fmla="*/ 171 h 250"/>
                <a:gd name="T42" fmla="*/ 22 w 110"/>
                <a:gd name="T43" fmla="*/ 129 h 250"/>
                <a:gd name="T44" fmla="*/ 12 w 110"/>
                <a:gd name="T45" fmla="*/ 87 h 250"/>
                <a:gd name="T46" fmla="*/ 5 w 110"/>
                <a:gd name="T47" fmla="*/ 44 h 250"/>
                <a:gd name="T48" fmla="*/ 0 w 110"/>
                <a:gd name="T49" fmla="*/ 0 h 250"/>
                <a:gd name="T50" fmla="*/ 13 w 110"/>
                <a:gd name="T51" fmla="*/ 4 h 250"/>
                <a:gd name="T52" fmla="*/ 27 w 110"/>
                <a:gd name="T53" fmla="*/ 7 h 250"/>
                <a:gd name="T54" fmla="*/ 40 w 110"/>
                <a:gd name="T55" fmla="*/ 12 h 250"/>
                <a:gd name="T56" fmla="*/ 54 w 110"/>
                <a:gd name="T57" fmla="*/ 15 h 250"/>
                <a:gd name="T58" fmla="*/ 67 w 110"/>
                <a:gd name="T59" fmla="*/ 17 h 250"/>
                <a:gd name="T60" fmla="*/ 81 w 110"/>
                <a:gd name="T61" fmla="*/ 20 h 250"/>
                <a:gd name="T62" fmla="*/ 95 w 110"/>
                <a:gd name="T63" fmla="*/ 18 h 250"/>
                <a:gd name="T64" fmla="*/ 110 w 110"/>
                <a:gd name="T65" fmla="*/ 16 h 2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50"/>
                <a:gd name="T101" fmla="*/ 110 w 110"/>
                <a:gd name="T102" fmla="*/ 250 h 2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50">
                  <a:moveTo>
                    <a:pt x="110" y="16"/>
                  </a:moveTo>
                  <a:lnTo>
                    <a:pt x="101" y="38"/>
                  </a:lnTo>
                  <a:lnTo>
                    <a:pt x="93" y="61"/>
                  </a:lnTo>
                  <a:lnTo>
                    <a:pt x="85" y="82"/>
                  </a:lnTo>
                  <a:lnTo>
                    <a:pt x="77" y="105"/>
                  </a:lnTo>
                  <a:lnTo>
                    <a:pt x="70" y="127"/>
                  </a:lnTo>
                  <a:lnTo>
                    <a:pt x="61" y="148"/>
                  </a:lnTo>
                  <a:lnTo>
                    <a:pt x="52" y="170"/>
                  </a:lnTo>
                  <a:lnTo>
                    <a:pt x="43" y="192"/>
                  </a:lnTo>
                  <a:lnTo>
                    <a:pt x="45" y="207"/>
                  </a:lnTo>
                  <a:lnTo>
                    <a:pt x="49" y="224"/>
                  </a:lnTo>
                  <a:lnTo>
                    <a:pt x="49" y="238"/>
                  </a:lnTo>
                  <a:lnTo>
                    <a:pt x="39" y="250"/>
                  </a:lnTo>
                  <a:lnTo>
                    <a:pt x="32" y="242"/>
                  </a:lnTo>
                  <a:lnTo>
                    <a:pt x="24" y="233"/>
                  </a:lnTo>
                  <a:lnTo>
                    <a:pt x="20" y="221"/>
                  </a:lnTo>
                  <a:lnTo>
                    <a:pt x="20" y="210"/>
                  </a:lnTo>
                  <a:lnTo>
                    <a:pt x="25" y="202"/>
                  </a:lnTo>
                  <a:lnTo>
                    <a:pt x="32" y="192"/>
                  </a:lnTo>
                  <a:lnTo>
                    <a:pt x="34" y="181"/>
                  </a:lnTo>
                  <a:lnTo>
                    <a:pt x="34" y="171"/>
                  </a:lnTo>
                  <a:lnTo>
                    <a:pt x="22" y="129"/>
                  </a:lnTo>
                  <a:lnTo>
                    <a:pt x="12" y="87"/>
                  </a:lnTo>
                  <a:lnTo>
                    <a:pt x="5" y="44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7" y="7"/>
                  </a:lnTo>
                  <a:lnTo>
                    <a:pt x="40" y="12"/>
                  </a:lnTo>
                  <a:lnTo>
                    <a:pt x="54" y="15"/>
                  </a:lnTo>
                  <a:lnTo>
                    <a:pt x="67" y="17"/>
                  </a:lnTo>
                  <a:lnTo>
                    <a:pt x="81" y="20"/>
                  </a:lnTo>
                  <a:lnTo>
                    <a:pt x="95" y="18"/>
                  </a:lnTo>
                  <a:lnTo>
                    <a:pt x="110" y="16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6" name="Freeform 60"/>
            <p:cNvSpPr>
              <a:spLocks/>
            </p:cNvSpPr>
            <p:nvPr/>
          </p:nvSpPr>
          <p:spPr bwMode="auto">
            <a:xfrm>
              <a:off x="1676" y="3610"/>
              <a:ext cx="16" cy="45"/>
            </a:xfrm>
            <a:custGeom>
              <a:avLst/>
              <a:gdLst>
                <a:gd name="T0" fmla="*/ 16 w 16"/>
                <a:gd name="T1" fmla="*/ 41 h 45"/>
                <a:gd name="T2" fmla="*/ 10 w 16"/>
                <a:gd name="T3" fmla="*/ 45 h 45"/>
                <a:gd name="T4" fmla="*/ 6 w 16"/>
                <a:gd name="T5" fmla="*/ 36 h 45"/>
                <a:gd name="T6" fmla="*/ 2 w 16"/>
                <a:gd name="T7" fmla="*/ 27 h 45"/>
                <a:gd name="T8" fmla="*/ 0 w 16"/>
                <a:gd name="T9" fmla="*/ 17 h 45"/>
                <a:gd name="T10" fmla="*/ 5 w 16"/>
                <a:gd name="T11" fmla="*/ 7 h 45"/>
                <a:gd name="T12" fmla="*/ 2 w 16"/>
                <a:gd name="T13" fmla="*/ 0 h 45"/>
                <a:gd name="T14" fmla="*/ 11 w 16"/>
                <a:gd name="T15" fmla="*/ 8 h 45"/>
                <a:gd name="T16" fmla="*/ 15 w 16"/>
                <a:gd name="T17" fmla="*/ 18 h 45"/>
                <a:gd name="T18" fmla="*/ 16 w 16"/>
                <a:gd name="T19" fmla="*/ 31 h 45"/>
                <a:gd name="T20" fmla="*/ 16 w 16"/>
                <a:gd name="T21" fmla="*/ 4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45"/>
                <a:gd name="T35" fmla="*/ 16 w 16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45">
                  <a:moveTo>
                    <a:pt x="16" y="41"/>
                  </a:moveTo>
                  <a:lnTo>
                    <a:pt x="10" y="45"/>
                  </a:lnTo>
                  <a:lnTo>
                    <a:pt x="6" y="36"/>
                  </a:lnTo>
                  <a:lnTo>
                    <a:pt x="2" y="27"/>
                  </a:lnTo>
                  <a:lnTo>
                    <a:pt x="0" y="17"/>
                  </a:lnTo>
                  <a:lnTo>
                    <a:pt x="5" y="7"/>
                  </a:lnTo>
                  <a:lnTo>
                    <a:pt x="2" y="0"/>
                  </a:lnTo>
                  <a:lnTo>
                    <a:pt x="11" y="8"/>
                  </a:lnTo>
                  <a:lnTo>
                    <a:pt x="15" y="18"/>
                  </a:lnTo>
                  <a:lnTo>
                    <a:pt x="16" y="3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7" name="Freeform 61"/>
            <p:cNvSpPr>
              <a:spLocks/>
            </p:cNvSpPr>
            <p:nvPr/>
          </p:nvSpPr>
          <p:spPr bwMode="auto">
            <a:xfrm>
              <a:off x="1682" y="3684"/>
              <a:ext cx="10" cy="35"/>
            </a:xfrm>
            <a:custGeom>
              <a:avLst/>
              <a:gdLst>
                <a:gd name="T0" fmla="*/ 10 w 10"/>
                <a:gd name="T1" fmla="*/ 35 h 35"/>
                <a:gd name="T2" fmla="*/ 1 w 10"/>
                <a:gd name="T3" fmla="*/ 27 h 35"/>
                <a:gd name="T4" fmla="*/ 0 w 10"/>
                <a:gd name="T5" fmla="*/ 19 h 35"/>
                <a:gd name="T6" fmla="*/ 1 w 10"/>
                <a:gd name="T7" fmla="*/ 9 h 35"/>
                <a:gd name="T8" fmla="*/ 4 w 10"/>
                <a:gd name="T9" fmla="*/ 0 h 35"/>
                <a:gd name="T10" fmla="*/ 7 w 10"/>
                <a:gd name="T11" fmla="*/ 8 h 35"/>
                <a:gd name="T12" fmla="*/ 10 w 10"/>
                <a:gd name="T13" fmla="*/ 17 h 35"/>
                <a:gd name="T14" fmla="*/ 10 w 10"/>
                <a:gd name="T15" fmla="*/ 26 h 35"/>
                <a:gd name="T16" fmla="*/ 10 w 10"/>
                <a:gd name="T17" fmla="*/ 35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5"/>
                <a:gd name="T29" fmla="*/ 10 w 1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5">
                  <a:moveTo>
                    <a:pt x="10" y="35"/>
                  </a:moveTo>
                  <a:lnTo>
                    <a:pt x="1" y="27"/>
                  </a:lnTo>
                  <a:lnTo>
                    <a:pt x="0" y="19"/>
                  </a:lnTo>
                  <a:lnTo>
                    <a:pt x="1" y="9"/>
                  </a:lnTo>
                  <a:lnTo>
                    <a:pt x="4" y="0"/>
                  </a:lnTo>
                  <a:lnTo>
                    <a:pt x="7" y="8"/>
                  </a:lnTo>
                  <a:lnTo>
                    <a:pt x="10" y="17"/>
                  </a:lnTo>
                  <a:lnTo>
                    <a:pt x="10" y="26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8" name="Freeform 62"/>
            <p:cNvSpPr>
              <a:spLocks/>
            </p:cNvSpPr>
            <p:nvPr/>
          </p:nvSpPr>
          <p:spPr bwMode="auto">
            <a:xfrm>
              <a:off x="661" y="3792"/>
              <a:ext cx="371" cy="265"/>
            </a:xfrm>
            <a:custGeom>
              <a:avLst/>
              <a:gdLst>
                <a:gd name="T0" fmla="*/ 186 w 371"/>
                <a:gd name="T1" fmla="*/ 24 h 265"/>
                <a:gd name="T2" fmla="*/ 223 w 371"/>
                <a:gd name="T3" fmla="*/ 29 h 265"/>
                <a:gd name="T4" fmla="*/ 261 w 371"/>
                <a:gd name="T5" fmla="*/ 32 h 265"/>
                <a:gd name="T6" fmla="*/ 299 w 371"/>
                <a:gd name="T7" fmla="*/ 32 h 265"/>
                <a:gd name="T8" fmla="*/ 323 w 371"/>
                <a:gd name="T9" fmla="*/ 46 h 265"/>
                <a:gd name="T10" fmla="*/ 338 w 371"/>
                <a:gd name="T11" fmla="*/ 75 h 265"/>
                <a:gd name="T12" fmla="*/ 347 w 371"/>
                <a:gd name="T13" fmla="*/ 106 h 265"/>
                <a:gd name="T14" fmla="*/ 342 w 371"/>
                <a:gd name="T15" fmla="*/ 136 h 265"/>
                <a:gd name="T16" fmla="*/ 334 w 371"/>
                <a:gd name="T17" fmla="*/ 165 h 265"/>
                <a:gd name="T18" fmla="*/ 342 w 371"/>
                <a:gd name="T19" fmla="*/ 192 h 265"/>
                <a:gd name="T20" fmla="*/ 354 w 371"/>
                <a:gd name="T21" fmla="*/ 217 h 265"/>
                <a:gd name="T22" fmla="*/ 366 w 371"/>
                <a:gd name="T23" fmla="*/ 243 h 265"/>
                <a:gd name="T24" fmla="*/ 364 w 371"/>
                <a:gd name="T25" fmla="*/ 262 h 265"/>
                <a:gd name="T26" fmla="*/ 344 w 371"/>
                <a:gd name="T27" fmla="*/ 264 h 265"/>
                <a:gd name="T28" fmla="*/ 323 w 371"/>
                <a:gd name="T29" fmla="*/ 252 h 265"/>
                <a:gd name="T30" fmla="*/ 295 w 371"/>
                <a:gd name="T31" fmla="*/ 232 h 265"/>
                <a:gd name="T32" fmla="*/ 266 w 371"/>
                <a:gd name="T33" fmla="*/ 213 h 265"/>
                <a:gd name="T34" fmla="*/ 236 w 371"/>
                <a:gd name="T35" fmla="*/ 196 h 265"/>
                <a:gd name="T36" fmla="*/ 207 w 371"/>
                <a:gd name="T37" fmla="*/ 179 h 265"/>
                <a:gd name="T38" fmla="*/ 179 w 371"/>
                <a:gd name="T39" fmla="*/ 160 h 265"/>
                <a:gd name="T40" fmla="*/ 154 w 371"/>
                <a:gd name="T41" fmla="*/ 138 h 265"/>
                <a:gd name="T42" fmla="*/ 133 w 371"/>
                <a:gd name="T43" fmla="*/ 111 h 265"/>
                <a:gd name="T44" fmla="*/ 121 w 371"/>
                <a:gd name="T45" fmla="*/ 93 h 265"/>
                <a:gd name="T46" fmla="*/ 114 w 371"/>
                <a:gd name="T47" fmla="*/ 89 h 265"/>
                <a:gd name="T48" fmla="*/ 103 w 371"/>
                <a:gd name="T49" fmla="*/ 105 h 265"/>
                <a:gd name="T50" fmla="*/ 86 w 371"/>
                <a:gd name="T51" fmla="*/ 138 h 265"/>
                <a:gd name="T52" fmla="*/ 67 w 371"/>
                <a:gd name="T53" fmla="*/ 170 h 265"/>
                <a:gd name="T54" fmla="*/ 46 w 371"/>
                <a:gd name="T55" fmla="*/ 201 h 265"/>
                <a:gd name="T56" fmla="*/ 32 w 371"/>
                <a:gd name="T57" fmla="*/ 219 h 265"/>
                <a:gd name="T58" fmla="*/ 23 w 371"/>
                <a:gd name="T59" fmla="*/ 225 h 265"/>
                <a:gd name="T60" fmla="*/ 16 w 371"/>
                <a:gd name="T61" fmla="*/ 224 h 265"/>
                <a:gd name="T62" fmla="*/ 12 w 371"/>
                <a:gd name="T63" fmla="*/ 210 h 265"/>
                <a:gd name="T64" fmla="*/ 10 w 371"/>
                <a:gd name="T65" fmla="*/ 152 h 265"/>
                <a:gd name="T66" fmla="*/ 2 w 371"/>
                <a:gd name="T67" fmla="*/ 50 h 265"/>
                <a:gd name="T68" fmla="*/ 19 w 371"/>
                <a:gd name="T69" fmla="*/ 6 h 265"/>
                <a:gd name="T70" fmla="*/ 60 w 371"/>
                <a:gd name="T71" fmla="*/ 18 h 265"/>
                <a:gd name="T72" fmla="*/ 103 w 371"/>
                <a:gd name="T73" fmla="*/ 28 h 265"/>
                <a:gd name="T74" fmla="*/ 146 w 371"/>
                <a:gd name="T75" fmla="*/ 28 h 2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1"/>
                <a:gd name="T115" fmla="*/ 0 h 265"/>
                <a:gd name="T116" fmla="*/ 371 w 371"/>
                <a:gd name="T117" fmla="*/ 265 h 2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1" h="265">
                  <a:moveTo>
                    <a:pt x="168" y="22"/>
                  </a:moveTo>
                  <a:lnTo>
                    <a:pt x="186" y="24"/>
                  </a:lnTo>
                  <a:lnTo>
                    <a:pt x="204" y="26"/>
                  </a:lnTo>
                  <a:lnTo>
                    <a:pt x="223" y="29"/>
                  </a:lnTo>
                  <a:lnTo>
                    <a:pt x="241" y="30"/>
                  </a:lnTo>
                  <a:lnTo>
                    <a:pt x="261" y="32"/>
                  </a:lnTo>
                  <a:lnTo>
                    <a:pt x="279" y="32"/>
                  </a:lnTo>
                  <a:lnTo>
                    <a:pt x="299" y="32"/>
                  </a:lnTo>
                  <a:lnTo>
                    <a:pt x="317" y="32"/>
                  </a:lnTo>
                  <a:lnTo>
                    <a:pt x="323" y="46"/>
                  </a:lnTo>
                  <a:lnTo>
                    <a:pt x="331" y="61"/>
                  </a:lnTo>
                  <a:lnTo>
                    <a:pt x="338" y="75"/>
                  </a:lnTo>
                  <a:lnTo>
                    <a:pt x="343" y="90"/>
                  </a:lnTo>
                  <a:lnTo>
                    <a:pt x="347" y="106"/>
                  </a:lnTo>
                  <a:lnTo>
                    <a:pt x="347" y="121"/>
                  </a:lnTo>
                  <a:lnTo>
                    <a:pt x="342" y="136"/>
                  </a:lnTo>
                  <a:lnTo>
                    <a:pt x="333" y="151"/>
                  </a:lnTo>
                  <a:lnTo>
                    <a:pt x="334" y="165"/>
                  </a:lnTo>
                  <a:lnTo>
                    <a:pt x="337" y="179"/>
                  </a:lnTo>
                  <a:lnTo>
                    <a:pt x="342" y="192"/>
                  </a:lnTo>
                  <a:lnTo>
                    <a:pt x="347" y="204"/>
                  </a:lnTo>
                  <a:lnTo>
                    <a:pt x="354" y="217"/>
                  </a:lnTo>
                  <a:lnTo>
                    <a:pt x="360" y="229"/>
                  </a:lnTo>
                  <a:lnTo>
                    <a:pt x="366" y="243"/>
                  </a:lnTo>
                  <a:lnTo>
                    <a:pt x="371" y="256"/>
                  </a:lnTo>
                  <a:lnTo>
                    <a:pt x="364" y="262"/>
                  </a:lnTo>
                  <a:lnTo>
                    <a:pt x="354" y="265"/>
                  </a:lnTo>
                  <a:lnTo>
                    <a:pt x="344" y="264"/>
                  </a:lnTo>
                  <a:lnTo>
                    <a:pt x="336" y="264"/>
                  </a:lnTo>
                  <a:lnTo>
                    <a:pt x="323" y="252"/>
                  </a:lnTo>
                  <a:lnTo>
                    <a:pt x="310" y="241"/>
                  </a:lnTo>
                  <a:lnTo>
                    <a:pt x="295" y="232"/>
                  </a:lnTo>
                  <a:lnTo>
                    <a:pt x="280" y="222"/>
                  </a:lnTo>
                  <a:lnTo>
                    <a:pt x="266" y="213"/>
                  </a:lnTo>
                  <a:lnTo>
                    <a:pt x="251" y="204"/>
                  </a:lnTo>
                  <a:lnTo>
                    <a:pt x="236" y="196"/>
                  </a:lnTo>
                  <a:lnTo>
                    <a:pt x="222" y="187"/>
                  </a:lnTo>
                  <a:lnTo>
                    <a:pt x="207" y="179"/>
                  </a:lnTo>
                  <a:lnTo>
                    <a:pt x="192" y="169"/>
                  </a:lnTo>
                  <a:lnTo>
                    <a:pt x="179" y="160"/>
                  </a:lnTo>
                  <a:lnTo>
                    <a:pt x="166" y="150"/>
                  </a:lnTo>
                  <a:lnTo>
                    <a:pt x="154" y="138"/>
                  </a:lnTo>
                  <a:lnTo>
                    <a:pt x="143" y="126"/>
                  </a:lnTo>
                  <a:lnTo>
                    <a:pt x="133" y="111"/>
                  </a:lnTo>
                  <a:lnTo>
                    <a:pt x="125" y="96"/>
                  </a:lnTo>
                  <a:lnTo>
                    <a:pt x="121" y="93"/>
                  </a:lnTo>
                  <a:lnTo>
                    <a:pt x="117" y="90"/>
                  </a:lnTo>
                  <a:lnTo>
                    <a:pt x="114" y="89"/>
                  </a:lnTo>
                  <a:lnTo>
                    <a:pt x="110" y="88"/>
                  </a:lnTo>
                  <a:lnTo>
                    <a:pt x="103" y="105"/>
                  </a:lnTo>
                  <a:lnTo>
                    <a:pt x="94" y="121"/>
                  </a:lnTo>
                  <a:lnTo>
                    <a:pt x="86" y="138"/>
                  </a:lnTo>
                  <a:lnTo>
                    <a:pt x="77" y="154"/>
                  </a:lnTo>
                  <a:lnTo>
                    <a:pt x="67" y="170"/>
                  </a:lnTo>
                  <a:lnTo>
                    <a:pt x="57" y="185"/>
                  </a:lnTo>
                  <a:lnTo>
                    <a:pt x="46" y="201"/>
                  </a:lnTo>
                  <a:lnTo>
                    <a:pt x="34" y="216"/>
                  </a:lnTo>
                  <a:lnTo>
                    <a:pt x="32" y="219"/>
                  </a:lnTo>
                  <a:lnTo>
                    <a:pt x="28" y="221"/>
                  </a:lnTo>
                  <a:lnTo>
                    <a:pt x="23" y="225"/>
                  </a:lnTo>
                  <a:lnTo>
                    <a:pt x="19" y="228"/>
                  </a:lnTo>
                  <a:lnTo>
                    <a:pt x="16" y="224"/>
                  </a:lnTo>
                  <a:lnTo>
                    <a:pt x="13" y="217"/>
                  </a:lnTo>
                  <a:lnTo>
                    <a:pt x="12" y="210"/>
                  </a:lnTo>
                  <a:lnTo>
                    <a:pt x="12" y="203"/>
                  </a:lnTo>
                  <a:lnTo>
                    <a:pt x="10" y="152"/>
                  </a:lnTo>
                  <a:lnTo>
                    <a:pt x="6" y="102"/>
                  </a:lnTo>
                  <a:lnTo>
                    <a:pt x="2" y="50"/>
                  </a:lnTo>
                  <a:lnTo>
                    <a:pt x="0" y="0"/>
                  </a:lnTo>
                  <a:lnTo>
                    <a:pt x="19" y="6"/>
                  </a:lnTo>
                  <a:lnTo>
                    <a:pt x="40" y="13"/>
                  </a:lnTo>
                  <a:lnTo>
                    <a:pt x="60" y="18"/>
                  </a:lnTo>
                  <a:lnTo>
                    <a:pt x="82" y="24"/>
                  </a:lnTo>
                  <a:lnTo>
                    <a:pt x="103" y="28"/>
                  </a:lnTo>
                  <a:lnTo>
                    <a:pt x="125" y="29"/>
                  </a:lnTo>
                  <a:lnTo>
                    <a:pt x="146" y="28"/>
                  </a:lnTo>
                  <a:lnTo>
                    <a:pt x="16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9" name="Freeform 63"/>
            <p:cNvSpPr>
              <a:spLocks/>
            </p:cNvSpPr>
            <p:nvPr/>
          </p:nvSpPr>
          <p:spPr bwMode="auto">
            <a:xfrm>
              <a:off x="1494" y="3874"/>
              <a:ext cx="302" cy="142"/>
            </a:xfrm>
            <a:custGeom>
              <a:avLst/>
              <a:gdLst>
                <a:gd name="T0" fmla="*/ 298 w 302"/>
                <a:gd name="T1" fmla="*/ 0 h 142"/>
                <a:gd name="T2" fmla="*/ 301 w 302"/>
                <a:gd name="T3" fmla="*/ 14 h 142"/>
                <a:gd name="T4" fmla="*/ 302 w 302"/>
                <a:gd name="T5" fmla="*/ 29 h 142"/>
                <a:gd name="T6" fmla="*/ 301 w 302"/>
                <a:gd name="T7" fmla="*/ 44 h 142"/>
                <a:gd name="T8" fmla="*/ 295 w 302"/>
                <a:gd name="T9" fmla="*/ 56 h 142"/>
                <a:gd name="T10" fmla="*/ 285 w 302"/>
                <a:gd name="T11" fmla="*/ 65 h 142"/>
                <a:gd name="T12" fmla="*/ 275 w 302"/>
                <a:gd name="T13" fmla="*/ 71 h 142"/>
                <a:gd name="T14" fmla="*/ 264 w 302"/>
                <a:gd name="T15" fmla="*/ 76 h 142"/>
                <a:gd name="T16" fmla="*/ 253 w 302"/>
                <a:gd name="T17" fmla="*/ 78 h 142"/>
                <a:gd name="T18" fmla="*/ 241 w 302"/>
                <a:gd name="T19" fmla="*/ 80 h 142"/>
                <a:gd name="T20" fmla="*/ 228 w 302"/>
                <a:gd name="T21" fmla="*/ 82 h 142"/>
                <a:gd name="T22" fmla="*/ 216 w 302"/>
                <a:gd name="T23" fmla="*/ 85 h 142"/>
                <a:gd name="T24" fmla="*/ 204 w 302"/>
                <a:gd name="T25" fmla="*/ 87 h 142"/>
                <a:gd name="T26" fmla="*/ 182 w 302"/>
                <a:gd name="T27" fmla="*/ 96 h 142"/>
                <a:gd name="T28" fmla="*/ 160 w 302"/>
                <a:gd name="T29" fmla="*/ 106 h 142"/>
                <a:gd name="T30" fmla="*/ 138 w 302"/>
                <a:gd name="T31" fmla="*/ 115 h 142"/>
                <a:gd name="T32" fmla="*/ 116 w 302"/>
                <a:gd name="T33" fmla="*/ 125 h 142"/>
                <a:gd name="T34" fmla="*/ 94 w 302"/>
                <a:gd name="T35" fmla="*/ 131 h 142"/>
                <a:gd name="T36" fmla="*/ 70 w 302"/>
                <a:gd name="T37" fmla="*/ 137 h 142"/>
                <a:gd name="T38" fmla="*/ 46 w 302"/>
                <a:gd name="T39" fmla="*/ 140 h 142"/>
                <a:gd name="T40" fmla="*/ 20 w 302"/>
                <a:gd name="T41" fmla="*/ 142 h 142"/>
                <a:gd name="T42" fmla="*/ 0 w 302"/>
                <a:gd name="T43" fmla="*/ 139 h 142"/>
                <a:gd name="T44" fmla="*/ 2 w 302"/>
                <a:gd name="T45" fmla="*/ 134 h 142"/>
                <a:gd name="T46" fmla="*/ 3 w 302"/>
                <a:gd name="T47" fmla="*/ 127 h 142"/>
                <a:gd name="T48" fmla="*/ 3 w 302"/>
                <a:gd name="T49" fmla="*/ 120 h 142"/>
                <a:gd name="T50" fmla="*/ 3 w 302"/>
                <a:gd name="T51" fmla="*/ 112 h 142"/>
                <a:gd name="T52" fmla="*/ 25 w 302"/>
                <a:gd name="T53" fmla="*/ 114 h 142"/>
                <a:gd name="T54" fmla="*/ 45 w 302"/>
                <a:gd name="T55" fmla="*/ 113 h 142"/>
                <a:gd name="T56" fmla="*/ 64 w 302"/>
                <a:gd name="T57" fmla="*/ 109 h 142"/>
                <a:gd name="T58" fmla="*/ 83 w 302"/>
                <a:gd name="T59" fmla="*/ 103 h 142"/>
                <a:gd name="T60" fmla="*/ 101 w 302"/>
                <a:gd name="T61" fmla="*/ 94 h 142"/>
                <a:gd name="T62" fmla="*/ 118 w 302"/>
                <a:gd name="T63" fmla="*/ 85 h 142"/>
                <a:gd name="T64" fmla="*/ 135 w 302"/>
                <a:gd name="T65" fmla="*/ 74 h 142"/>
                <a:gd name="T66" fmla="*/ 151 w 302"/>
                <a:gd name="T67" fmla="*/ 63 h 142"/>
                <a:gd name="T68" fmla="*/ 168 w 302"/>
                <a:gd name="T69" fmla="*/ 52 h 142"/>
                <a:gd name="T70" fmla="*/ 185 w 302"/>
                <a:gd name="T71" fmla="*/ 40 h 142"/>
                <a:gd name="T72" fmla="*/ 203 w 302"/>
                <a:gd name="T73" fmla="*/ 29 h 142"/>
                <a:gd name="T74" fmla="*/ 220 w 302"/>
                <a:gd name="T75" fmla="*/ 20 h 142"/>
                <a:gd name="T76" fmla="*/ 238 w 302"/>
                <a:gd name="T77" fmla="*/ 12 h 142"/>
                <a:gd name="T78" fmla="*/ 257 w 302"/>
                <a:gd name="T79" fmla="*/ 5 h 142"/>
                <a:gd name="T80" fmla="*/ 277 w 302"/>
                <a:gd name="T81" fmla="*/ 1 h 142"/>
                <a:gd name="T82" fmla="*/ 298 w 302"/>
                <a:gd name="T83" fmla="*/ 0 h 1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2"/>
                <a:gd name="T127" fmla="*/ 0 h 142"/>
                <a:gd name="T128" fmla="*/ 302 w 302"/>
                <a:gd name="T129" fmla="*/ 142 h 1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2" h="142">
                  <a:moveTo>
                    <a:pt x="298" y="0"/>
                  </a:moveTo>
                  <a:lnTo>
                    <a:pt x="301" y="14"/>
                  </a:lnTo>
                  <a:lnTo>
                    <a:pt x="302" y="29"/>
                  </a:lnTo>
                  <a:lnTo>
                    <a:pt x="301" y="44"/>
                  </a:lnTo>
                  <a:lnTo>
                    <a:pt x="295" y="56"/>
                  </a:lnTo>
                  <a:lnTo>
                    <a:pt x="285" y="65"/>
                  </a:lnTo>
                  <a:lnTo>
                    <a:pt x="275" y="71"/>
                  </a:lnTo>
                  <a:lnTo>
                    <a:pt x="264" y="76"/>
                  </a:lnTo>
                  <a:lnTo>
                    <a:pt x="253" y="78"/>
                  </a:lnTo>
                  <a:lnTo>
                    <a:pt x="241" y="80"/>
                  </a:lnTo>
                  <a:lnTo>
                    <a:pt x="228" y="82"/>
                  </a:lnTo>
                  <a:lnTo>
                    <a:pt x="216" y="85"/>
                  </a:lnTo>
                  <a:lnTo>
                    <a:pt x="204" y="87"/>
                  </a:lnTo>
                  <a:lnTo>
                    <a:pt x="182" y="96"/>
                  </a:lnTo>
                  <a:lnTo>
                    <a:pt x="160" y="106"/>
                  </a:lnTo>
                  <a:lnTo>
                    <a:pt x="138" y="115"/>
                  </a:lnTo>
                  <a:lnTo>
                    <a:pt x="116" y="125"/>
                  </a:lnTo>
                  <a:lnTo>
                    <a:pt x="94" y="131"/>
                  </a:lnTo>
                  <a:lnTo>
                    <a:pt x="70" y="137"/>
                  </a:lnTo>
                  <a:lnTo>
                    <a:pt x="46" y="140"/>
                  </a:lnTo>
                  <a:lnTo>
                    <a:pt x="20" y="142"/>
                  </a:lnTo>
                  <a:lnTo>
                    <a:pt x="0" y="139"/>
                  </a:lnTo>
                  <a:lnTo>
                    <a:pt x="2" y="134"/>
                  </a:lnTo>
                  <a:lnTo>
                    <a:pt x="3" y="127"/>
                  </a:lnTo>
                  <a:lnTo>
                    <a:pt x="3" y="120"/>
                  </a:lnTo>
                  <a:lnTo>
                    <a:pt x="3" y="112"/>
                  </a:lnTo>
                  <a:lnTo>
                    <a:pt x="25" y="114"/>
                  </a:lnTo>
                  <a:lnTo>
                    <a:pt x="45" y="113"/>
                  </a:lnTo>
                  <a:lnTo>
                    <a:pt x="64" y="109"/>
                  </a:lnTo>
                  <a:lnTo>
                    <a:pt x="83" y="103"/>
                  </a:lnTo>
                  <a:lnTo>
                    <a:pt x="101" y="94"/>
                  </a:lnTo>
                  <a:lnTo>
                    <a:pt x="118" y="85"/>
                  </a:lnTo>
                  <a:lnTo>
                    <a:pt x="135" y="74"/>
                  </a:lnTo>
                  <a:lnTo>
                    <a:pt x="151" y="63"/>
                  </a:lnTo>
                  <a:lnTo>
                    <a:pt x="168" y="52"/>
                  </a:lnTo>
                  <a:lnTo>
                    <a:pt x="185" y="40"/>
                  </a:lnTo>
                  <a:lnTo>
                    <a:pt x="203" y="29"/>
                  </a:lnTo>
                  <a:lnTo>
                    <a:pt x="220" y="20"/>
                  </a:lnTo>
                  <a:lnTo>
                    <a:pt x="238" y="12"/>
                  </a:lnTo>
                  <a:lnTo>
                    <a:pt x="257" y="5"/>
                  </a:lnTo>
                  <a:lnTo>
                    <a:pt x="277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0" name="Freeform 64"/>
            <p:cNvSpPr>
              <a:spLocks/>
            </p:cNvSpPr>
            <p:nvPr/>
          </p:nvSpPr>
          <p:spPr bwMode="auto">
            <a:xfrm>
              <a:off x="1725" y="3971"/>
              <a:ext cx="92" cy="59"/>
            </a:xfrm>
            <a:custGeom>
              <a:avLst/>
              <a:gdLst>
                <a:gd name="T0" fmla="*/ 35 w 92"/>
                <a:gd name="T1" fmla="*/ 0 h 59"/>
                <a:gd name="T2" fmla="*/ 38 w 92"/>
                <a:gd name="T3" fmla="*/ 10 h 59"/>
                <a:gd name="T4" fmla="*/ 39 w 92"/>
                <a:gd name="T5" fmla="*/ 22 h 59"/>
                <a:gd name="T6" fmla="*/ 43 w 92"/>
                <a:gd name="T7" fmla="*/ 31 h 59"/>
                <a:gd name="T8" fmla="*/ 51 w 92"/>
                <a:gd name="T9" fmla="*/ 39 h 59"/>
                <a:gd name="T10" fmla="*/ 77 w 92"/>
                <a:gd name="T11" fmla="*/ 40 h 59"/>
                <a:gd name="T12" fmla="*/ 92 w 92"/>
                <a:gd name="T13" fmla="*/ 45 h 59"/>
                <a:gd name="T14" fmla="*/ 83 w 92"/>
                <a:gd name="T15" fmla="*/ 48 h 59"/>
                <a:gd name="T16" fmla="*/ 73 w 92"/>
                <a:gd name="T17" fmla="*/ 50 h 59"/>
                <a:gd name="T18" fmla="*/ 64 w 92"/>
                <a:gd name="T19" fmla="*/ 54 h 59"/>
                <a:gd name="T20" fmla="*/ 53 w 92"/>
                <a:gd name="T21" fmla="*/ 57 h 59"/>
                <a:gd name="T22" fmla="*/ 42 w 92"/>
                <a:gd name="T23" fmla="*/ 59 h 59"/>
                <a:gd name="T24" fmla="*/ 30 w 92"/>
                <a:gd name="T25" fmla="*/ 59 h 59"/>
                <a:gd name="T26" fmla="*/ 21 w 92"/>
                <a:gd name="T27" fmla="*/ 59 h 59"/>
                <a:gd name="T28" fmla="*/ 13 w 92"/>
                <a:gd name="T29" fmla="*/ 57 h 59"/>
                <a:gd name="T30" fmla="*/ 15 w 92"/>
                <a:gd name="T31" fmla="*/ 43 h 59"/>
                <a:gd name="T32" fmla="*/ 12 w 92"/>
                <a:gd name="T33" fmla="*/ 30 h 59"/>
                <a:gd name="T34" fmla="*/ 7 w 92"/>
                <a:gd name="T35" fmla="*/ 18 h 59"/>
                <a:gd name="T36" fmla="*/ 0 w 92"/>
                <a:gd name="T37" fmla="*/ 7 h 59"/>
                <a:gd name="T38" fmla="*/ 8 w 92"/>
                <a:gd name="T39" fmla="*/ 6 h 59"/>
                <a:gd name="T40" fmla="*/ 18 w 92"/>
                <a:gd name="T41" fmla="*/ 4 h 59"/>
                <a:gd name="T42" fmla="*/ 27 w 92"/>
                <a:gd name="T43" fmla="*/ 2 h 59"/>
                <a:gd name="T44" fmla="*/ 35 w 92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59"/>
                <a:gd name="T71" fmla="*/ 92 w 92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59">
                  <a:moveTo>
                    <a:pt x="35" y="0"/>
                  </a:moveTo>
                  <a:lnTo>
                    <a:pt x="38" y="10"/>
                  </a:lnTo>
                  <a:lnTo>
                    <a:pt x="39" y="22"/>
                  </a:lnTo>
                  <a:lnTo>
                    <a:pt x="43" y="31"/>
                  </a:lnTo>
                  <a:lnTo>
                    <a:pt x="51" y="39"/>
                  </a:lnTo>
                  <a:lnTo>
                    <a:pt x="77" y="40"/>
                  </a:lnTo>
                  <a:lnTo>
                    <a:pt x="92" y="45"/>
                  </a:lnTo>
                  <a:lnTo>
                    <a:pt x="83" y="48"/>
                  </a:lnTo>
                  <a:lnTo>
                    <a:pt x="73" y="50"/>
                  </a:lnTo>
                  <a:lnTo>
                    <a:pt x="64" y="54"/>
                  </a:lnTo>
                  <a:lnTo>
                    <a:pt x="53" y="57"/>
                  </a:lnTo>
                  <a:lnTo>
                    <a:pt x="42" y="59"/>
                  </a:lnTo>
                  <a:lnTo>
                    <a:pt x="30" y="59"/>
                  </a:lnTo>
                  <a:lnTo>
                    <a:pt x="21" y="59"/>
                  </a:lnTo>
                  <a:lnTo>
                    <a:pt x="13" y="57"/>
                  </a:lnTo>
                  <a:lnTo>
                    <a:pt x="15" y="43"/>
                  </a:lnTo>
                  <a:lnTo>
                    <a:pt x="12" y="30"/>
                  </a:lnTo>
                  <a:lnTo>
                    <a:pt x="7" y="18"/>
                  </a:lnTo>
                  <a:lnTo>
                    <a:pt x="0" y="7"/>
                  </a:lnTo>
                  <a:lnTo>
                    <a:pt x="8" y="6"/>
                  </a:lnTo>
                  <a:lnTo>
                    <a:pt x="18" y="4"/>
                  </a:lnTo>
                  <a:lnTo>
                    <a:pt x="27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1" name="Freeform 65"/>
            <p:cNvSpPr>
              <a:spLocks/>
            </p:cNvSpPr>
            <p:nvPr/>
          </p:nvSpPr>
          <p:spPr bwMode="auto">
            <a:xfrm>
              <a:off x="1529" y="4027"/>
              <a:ext cx="62" cy="68"/>
            </a:xfrm>
            <a:custGeom>
              <a:avLst/>
              <a:gdLst>
                <a:gd name="T0" fmla="*/ 62 w 62"/>
                <a:gd name="T1" fmla="*/ 1 h 68"/>
                <a:gd name="T2" fmla="*/ 57 w 62"/>
                <a:gd name="T3" fmla="*/ 16 h 68"/>
                <a:gd name="T4" fmla="*/ 52 w 62"/>
                <a:gd name="T5" fmla="*/ 30 h 68"/>
                <a:gd name="T6" fmla="*/ 46 w 62"/>
                <a:gd name="T7" fmla="*/ 43 h 68"/>
                <a:gd name="T8" fmla="*/ 41 w 62"/>
                <a:gd name="T9" fmla="*/ 57 h 68"/>
                <a:gd name="T10" fmla="*/ 36 w 62"/>
                <a:gd name="T11" fmla="*/ 59 h 68"/>
                <a:gd name="T12" fmla="*/ 32 w 62"/>
                <a:gd name="T13" fmla="*/ 60 h 68"/>
                <a:gd name="T14" fmla="*/ 25 w 62"/>
                <a:gd name="T15" fmla="*/ 63 h 68"/>
                <a:gd name="T16" fmla="*/ 21 w 62"/>
                <a:gd name="T17" fmla="*/ 64 h 68"/>
                <a:gd name="T18" fmla="*/ 16 w 62"/>
                <a:gd name="T19" fmla="*/ 65 h 68"/>
                <a:gd name="T20" fmla="*/ 10 w 62"/>
                <a:gd name="T21" fmla="*/ 66 h 68"/>
                <a:gd name="T22" fmla="*/ 5 w 62"/>
                <a:gd name="T23" fmla="*/ 67 h 68"/>
                <a:gd name="T24" fmla="*/ 0 w 62"/>
                <a:gd name="T25" fmla="*/ 68 h 68"/>
                <a:gd name="T26" fmla="*/ 8 w 62"/>
                <a:gd name="T27" fmla="*/ 56 h 68"/>
                <a:gd name="T28" fmla="*/ 16 w 62"/>
                <a:gd name="T29" fmla="*/ 41 h 68"/>
                <a:gd name="T30" fmla="*/ 17 w 62"/>
                <a:gd name="T31" fmla="*/ 25 h 68"/>
                <a:gd name="T32" fmla="*/ 12 w 62"/>
                <a:gd name="T33" fmla="*/ 10 h 68"/>
                <a:gd name="T34" fmla="*/ 18 w 62"/>
                <a:gd name="T35" fmla="*/ 10 h 68"/>
                <a:gd name="T36" fmla="*/ 24 w 62"/>
                <a:gd name="T37" fmla="*/ 9 h 68"/>
                <a:gd name="T38" fmla="*/ 30 w 62"/>
                <a:gd name="T39" fmla="*/ 7 h 68"/>
                <a:gd name="T40" fmla="*/ 35 w 62"/>
                <a:gd name="T41" fmla="*/ 5 h 68"/>
                <a:gd name="T42" fmla="*/ 41 w 62"/>
                <a:gd name="T43" fmla="*/ 2 h 68"/>
                <a:gd name="T44" fmla="*/ 48 w 62"/>
                <a:gd name="T45" fmla="*/ 0 h 68"/>
                <a:gd name="T46" fmla="*/ 55 w 62"/>
                <a:gd name="T47" fmla="*/ 0 h 68"/>
                <a:gd name="T48" fmla="*/ 62 w 62"/>
                <a:gd name="T49" fmla="*/ 1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68"/>
                <a:gd name="T77" fmla="*/ 62 w 62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68">
                  <a:moveTo>
                    <a:pt x="62" y="1"/>
                  </a:moveTo>
                  <a:lnTo>
                    <a:pt x="57" y="16"/>
                  </a:lnTo>
                  <a:lnTo>
                    <a:pt x="52" y="30"/>
                  </a:lnTo>
                  <a:lnTo>
                    <a:pt x="46" y="43"/>
                  </a:lnTo>
                  <a:lnTo>
                    <a:pt x="41" y="57"/>
                  </a:lnTo>
                  <a:lnTo>
                    <a:pt x="36" y="59"/>
                  </a:lnTo>
                  <a:lnTo>
                    <a:pt x="32" y="60"/>
                  </a:lnTo>
                  <a:lnTo>
                    <a:pt x="25" y="63"/>
                  </a:lnTo>
                  <a:lnTo>
                    <a:pt x="21" y="64"/>
                  </a:lnTo>
                  <a:lnTo>
                    <a:pt x="16" y="65"/>
                  </a:lnTo>
                  <a:lnTo>
                    <a:pt x="10" y="66"/>
                  </a:lnTo>
                  <a:lnTo>
                    <a:pt x="5" y="67"/>
                  </a:lnTo>
                  <a:lnTo>
                    <a:pt x="0" y="68"/>
                  </a:lnTo>
                  <a:lnTo>
                    <a:pt x="8" y="56"/>
                  </a:lnTo>
                  <a:lnTo>
                    <a:pt x="16" y="41"/>
                  </a:lnTo>
                  <a:lnTo>
                    <a:pt x="17" y="25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9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2" name="Freeform 66"/>
            <p:cNvSpPr>
              <a:spLocks/>
            </p:cNvSpPr>
            <p:nvPr/>
          </p:nvSpPr>
          <p:spPr bwMode="auto">
            <a:xfrm>
              <a:off x="667" y="4041"/>
              <a:ext cx="51" cy="25"/>
            </a:xfrm>
            <a:custGeom>
              <a:avLst/>
              <a:gdLst>
                <a:gd name="T0" fmla="*/ 51 w 51"/>
                <a:gd name="T1" fmla="*/ 23 h 25"/>
                <a:gd name="T2" fmla="*/ 46 w 51"/>
                <a:gd name="T3" fmla="*/ 25 h 25"/>
                <a:gd name="T4" fmla="*/ 42 w 51"/>
                <a:gd name="T5" fmla="*/ 25 h 25"/>
                <a:gd name="T6" fmla="*/ 34 w 51"/>
                <a:gd name="T7" fmla="*/ 25 h 25"/>
                <a:gd name="T8" fmla="*/ 28 w 51"/>
                <a:gd name="T9" fmla="*/ 25 h 25"/>
                <a:gd name="T10" fmla="*/ 20 w 51"/>
                <a:gd name="T11" fmla="*/ 24 h 25"/>
                <a:gd name="T12" fmla="*/ 13 w 51"/>
                <a:gd name="T13" fmla="*/ 23 h 25"/>
                <a:gd name="T14" fmla="*/ 6 w 51"/>
                <a:gd name="T15" fmla="*/ 21 h 25"/>
                <a:gd name="T16" fmla="*/ 0 w 51"/>
                <a:gd name="T17" fmla="*/ 21 h 25"/>
                <a:gd name="T18" fmla="*/ 5 w 51"/>
                <a:gd name="T19" fmla="*/ 0 h 25"/>
                <a:gd name="T20" fmla="*/ 11 w 51"/>
                <a:gd name="T21" fmla="*/ 0 h 25"/>
                <a:gd name="T22" fmla="*/ 17 w 51"/>
                <a:gd name="T23" fmla="*/ 2 h 25"/>
                <a:gd name="T24" fmla="*/ 24 w 51"/>
                <a:gd name="T25" fmla="*/ 4 h 25"/>
                <a:gd name="T26" fmla="*/ 31 w 51"/>
                <a:gd name="T27" fmla="*/ 7 h 25"/>
                <a:gd name="T28" fmla="*/ 37 w 51"/>
                <a:gd name="T29" fmla="*/ 10 h 25"/>
                <a:gd name="T30" fmla="*/ 43 w 51"/>
                <a:gd name="T31" fmla="*/ 15 h 25"/>
                <a:gd name="T32" fmla="*/ 48 w 51"/>
                <a:gd name="T33" fmla="*/ 18 h 25"/>
                <a:gd name="T34" fmla="*/ 51 w 51"/>
                <a:gd name="T35" fmla="*/ 23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25"/>
                <a:gd name="T56" fmla="*/ 51 w 51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25">
                  <a:moveTo>
                    <a:pt x="51" y="23"/>
                  </a:moveTo>
                  <a:lnTo>
                    <a:pt x="46" y="25"/>
                  </a:lnTo>
                  <a:lnTo>
                    <a:pt x="42" y="25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0" y="24"/>
                  </a:lnTo>
                  <a:lnTo>
                    <a:pt x="13" y="23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4" y="4"/>
                  </a:lnTo>
                  <a:lnTo>
                    <a:pt x="31" y="7"/>
                  </a:lnTo>
                  <a:lnTo>
                    <a:pt x="37" y="10"/>
                  </a:lnTo>
                  <a:lnTo>
                    <a:pt x="43" y="15"/>
                  </a:lnTo>
                  <a:lnTo>
                    <a:pt x="48" y="18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3" name="Freeform 67"/>
            <p:cNvSpPr>
              <a:spLocks/>
            </p:cNvSpPr>
            <p:nvPr/>
          </p:nvSpPr>
          <p:spPr bwMode="auto">
            <a:xfrm>
              <a:off x="1040" y="4062"/>
              <a:ext cx="60" cy="31"/>
            </a:xfrm>
            <a:custGeom>
              <a:avLst/>
              <a:gdLst>
                <a:gd name="T0" fmla="*/ 60 w 60"/>
                <a:gd name="T1" fmla="*/ 27 h 31"/>
                <a:gd name="T2" fmla="*/ 54 w 60"/>
                <a:gd name="T3" fmla="*/ 29 h 31"/>
                <a:gd name="T4" fmla="*/ 47 w 60"/>
                <a:gd name="T5" fmla="*/ 30 h 31"/>
                <a:gd name="T6" fmla="*/ 39 w 60"/>
                <a:gd name="T7" fmla="*/ 31 h 31"/>
                <a:gd name="T8" fmla="*/ 31 w 60"/>
                <a:gd name="T9" fmla="*/ 31 h 31"/>
                <a:gd name="T10" fmla="*/ 23 w 60"/>
                <a:gd name="T11" fmla="*/ 31 h 31"/>
                <a:gd name="T12" fmla="*/ 16 w 60"/>
                <a:gd name="T13" fmla="*/ 31 h 31"/>
                <a:gd name="T14" fmla="*/ 8 w 60"/>
                <a:gd name="T15" fmla="*/ 31 h 31"/>
                <a:gd name="T16" fmla="*/ 2 w 60"/>
                <a:gd name="T17" fmla="*/ 31 h 31"/>
                <a:gd name="T18" fmla="*/ 0 w 60"/>
                <a:gd name="T19" fmla="*/ 28 h 31"/>
                <a:gd name="T20" fmla="*/ 0 w 60"/>
                <a:gd name="T21" fmla="*/ 23 h 31"/>
                <a:gd name="T22" fmla="*/ 0 w 60"/>
                <a:gd name="T23" fmla="*/ 19 h 31"/>
                <a:gd name="T24" fmla="*/ 0 w 60"/>
                <a:gd name="T25" fmla="*/ 14 h 31"/>
                <a:gd name="T26" fmla="*/ 14 w 60"/>
                <a:gd name="T27" fmla="*/ 0 h 31"/>
                <a:gd name="T28" fmla="*/ 19 w 60"/>
                <a:gd name="T29" fmla="*/ 4 h 31"/>
                <a:gd name="T30" fmla="*/ 24 w 60"/>
                <a:gd name="T31" fmla="*/ 6 h 31"/>
                <a:gd name="T32" fmla="*/ 31 w 60"/>
                <a:gd name="T33" fmla="*/ 9 h 31"/>
                <a:gd name="T34" fmla="*/ 38 w 60"/>
                <a:gd name="T35" fmla="*/ 13 h 31"/>
                <a:gd name="T36" fmla="*/ 44 w 60"/>
                <a:gd name="T37" fmla="*/ 16 h 31"/>
                <a:gd name="T38" fmla="*/ 50 w 60"/>
                <a:gd name="T39" fmla="*/ 20 h 31"/>
                <a:gd name="T40" fmla="*/ 55 w 60"/>
                <a:gd name="T41" fmla="*/ 23 h 31"/>
                <a:gd name="T42" fmla="*/ 60 w 60"/>
                <a:gd name="T43" fmla="*/ 27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31"/>
                <a:gd name="T68" fmla="*/ 60 w 60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31">
                  <a:moveTo>
                    <a:pt x="60" y="27"/>
                  </a:moveTo>
                  <a:lnTo>
                    <a:pt x="54" y="29"/>
                  </a:lnTo>
                  <a:lnTo>
                    <a:pt x="47" y="30"/>
                  </a:lnTo>
                  <a:lnTo>
                    <a:pt x="39" y="31"/>
                  </a:lnTo>
                  <a:lnTo>
                    <a:pt x="31" y="31"/>
                  </a:lnTo>
                  <a:lnTo>
                    <a:pt x="23" y="31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4" y="6"/>
                  </a:lnTo>
                  <a:lnTo>
                    <a:pt x="31" y="9"/>
                  </a:lnTo>
                  <a:lnTo>
                    <a:pt x="38" y="13"/>
                  </a:lnTo>
                  <a:lnTo>
                    <a:pt x="44" y="16"/>
                  </a:lnTo>
                  <a:lnTo>
                    <a:pt x="50" y="20"/>
                  </a:lnTo>
                  <a:lnTo>
                    <a:pt x="55" y="2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4" name="Freeform 68"/>
            <p:cNvSpPr>
              <a:spLocks/>
            </p:cNvSpPr>
            <p:nvPr/>
          </p:nvSpPr>
          <p:spPr bwMode="auto">
            <a:xfrm>
              <a:off x="1040" y="2816"/>
              <a:ext cx="606" cy="601"/>
            </a:xfrm>
            <a:custGeom>
              <a:avLst/>
              <a:gdLst>
                <a:gd name="T0" fmla="*/ 601 w 606"/>
                <a:gd name="T1" fmla="*/ 227 h 601"/>
                <a:gd name="T2" fmla="*/ 592 w 606"/>
                <a:gd name="T3" fmla="*/ 209 h 601"/>
                <a:gd name="T4" fmla="*/ 563 w 606"/>
                <a:gd name="T5" fmla="*/ 195 h 601"/>
                <a:gd name="T6" fmla="*/ 556 w 606"/>
                <a:gd name="T7" fmla="*/ 166 h 601"/>
                <a:gd name="T8" fmla="*/ 552 w 606"/>
                <a:gd name="T9" fmla="*/ 120 h 601"/>
                <a:gd name="T10" fmla="*/ 532 w 606"/>
                <a:gd name="T11" fmla="*/ 106 h 601"/>
                <a:gd name="T12" fmla="*/ 506 w 606"/>
                <a:gd name="T13" fmla="*/ 111 h 601"/>
                <a:gd name="T14" fmla="*/ 475 w 606"/>
                <a:gd name="T15" fmla="*/ 146 h 601"/>
                <a:gd name="T16" fmla="*/ 360 w 606"/>
                <a:gd name="T17" fmla="*/ 294 h 601"/>
                <a:gd name="T18" fmla="*/ 285 w 606"/>
                <a:gd name="T19" fmla="*/ 390 h 601"/>
                <a:gd name="T20" fmla="*/ 248 w 606"/>
                <a:gd name="T21" fmla="*/ 430 h 601"/>
                <a:gd name="T22" fmla="*/ 245 w 606"/>
                <a:gd name="T23" fmla="*/ 418 h 601"/>
                <a:gd name="T24" fmla="*/ 308 w 606"/>
                <a:gd name="T25" fmla="*/ 297 h 601"/>
                <a:gd name="T26" fmla="*/ 385 w 606"/>
                <a:gd name="T27" fmla="*/ 155 h 601"/>
                <a:gd name="T28" fmla="*/ 438 w 606"/>
                <a:gd name="T29" fmla="*/ 55 h 601"/>
                <a:gd name="T30" fmla="*/ 443 w 606"/>
                <a:gd name="T31" fmla="*/ 16 h 601"/>
                <a:gd name="T32" fmla="*/ 410 w 606"/>
                <a:gd name="T33" fmla="*/ 3 h 601"/>
                <a:gd name="T34" fmla="*/ 386 w 606"/>
                <a:gd name="T35" fmla="*/ 19 h 601"/>
                <a:gd name="T36" fmla="*/ 381 w 606"/>
                <a:gd name="T37" fmla="*/ 24 h 601"/>
                <a:gd name="T38" fmla="*/ 318 w 606"/>
                <a:gd name="T39" fmla="*/ 138 h 601"/>
                <a:gd name="T40" fmla="*/ 253 w 606"/>
                <a:gd name="T41" fmla="*/ 252 h 601"/>
                <a:gd name="T42" fmla="*/ 197 w 606"/>
                <a:gd name="T43" fmla="*/ 313 h 601"/>
                <a:gd name="T44" fmla="*/ 142 w 606"/>
                <a:gd name="T45" fmla="*/ 373 h 601"/>
                <a:gd name="T46" fmla="*/ 138 w 606"/>
                <a:gd name="T47" fmla="*/ 325 h 601"/>
                <a:gd name="T48" fmla="*/ 114 w 606"/>
                <a:gd name="T49" fmla="*/ 318 h 601"/>
                <a:gd name="T50" fmla="*/ 90 w 606"/>
                <a:gd name="T51" fmla="*/ 329 h 601"/>
                <a:gd name="T52" fmla="*/ 61 w 606"/>
                <a:gd name="T53" fmla="*/ 364 h 601"/>
                <a:gd name="T54" fmla="*/ 34 w 606"/>
                <a:gd name="T55" fmla="*/ 351 h 601"/>
                <a:gd name="T56" fmla="*/ 0 w 606"/>
                <a:gd name="T57" fmla="*/ 383 h 601"/>
                <a:gd name="T58" fmla="*/ 0 w 606"/>
                <a:gd name="T59" fmla="*/ 463 h 601"/>
                <a:gd name="T60" fmla="*/ 25 w 606"/>
                <a:gd name="T61" fmla="*/ 505 h 601"/>
                <a:gd name="T62" fmla="*/ 25 w 606"/>
                <a:gd name="T63" fmla="*/ 521 h 601"/>
                <a:gd name="T64" fmla="*/ 40 w 606"/>
                <a:gd name="T65" fmla="*/ 542 h 601"/>
                <a:gd name="T66" fmla="*/ 65 w 606"/>
                <a:gd name="T67" fmla="*/ 548 h 601"/>
                <a:gd name="T68" fmla="*/ 96 w 606"/>
                <a:gd name="T69" fmla="*/ 520 h 601"/>
                <a:gd name="T70" fmla="*/ 142 w 606"/>
                <a:gd name="T71" fmla="*/ 478 h 601"/>
                <a:gd name="T72" fmla="*/ 125 w 606"/>
                <a:gd name="T73" fmla="*/ 515 h 601"/>
                <a:gd name="T74" fmla="*/ 104 w 606"/>
                <a:gd name="T75" fmla="*/ 551 h 601"/>
                <a:gd name="T76" fmla="*/ 128 w 606"/>
                <a:gd name="T77" fmla="*/ 601 h 601"/>
                <a:gd name="T78" fmla="*/ 234 w 606"/>
                <a:gd name="T79" fmla="*/ 538 h 601"/>
                <a:gd name="T80" fmla="*/ 312 w 606"/>
                <a:gd name="T81" fmla="*/ 455 h 601"/>
                <a:gd name="T82" fmla="*/ 385 w 606"/>
                <a:gd name="T83" fmla="*/ 366 h 601"/>
                <a:gd name="T84" fmla="*/ 453 w 606"/>
                <a:gd name="T85" fmla="*/ 271 h 601"/>
                <a:gd name="T86" fmla="*/ 489 w 606"/>
                <a:gd name="T87" fmla="*/ 282 h 601"/>
                <a:gd name="T88" fmla="*/ 510 w 606"/>
                <a:gd name="T89" fmla="*/ 291 h 601"/>
                <a:gd name="T90" fmla="*/ 533 w 606"/>
                <a:gd name="T91" fmla="*/ 287 h 601"/>
                <a:gd name="T92" fmla="*/ 545 w 606"/>
                <a:gd name="T93" fmla="*/ 308 h 601"/>
                <a:gd name="T94" fmla="*/ 577 w 606"/>
                <a:gd name="T95" fmla="*/ 337 h 601"/>
                <a:gd name="T96" fmla="*/ 606 w 606"/>
                <a:gd name="T97" fmla="*/ 308 h 6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601"/>
                <a:gd name="T149" fmla="*/ 606 w 606"/>
                <a:gd name="T150" fmla="*/ 601 h 6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601">
                  <a:moveTo>
                    <a:pt x="604" y="296"/>
                  </a:moveTo>
                  <a:lnTo>
                    <a:pt x="601" y="275"/>
                  </a:lnTo>
                  <a:lnTo>
                    <a:pt x="600" y="249"/>
                  </a:lnTo>
                  <a:lnTo>
                    <a:pt x="601" y="227"/>
                  </a:lnTo>
                  <a:lnTo>
                    <a:pt x="601" y="217"/>
                  </a:lnTo>
                  <a:lnTo>
                    <a:pt x="600" y="216"/>
                  </a:lnTo>
                  <a:lnTo>
                    <a:pt x="597" y="212"/>
                  </a:lnTo>
                  <a:lnTo>
                    <a:pt x="592" y="209"/>
                  </a:lnTo>
                  <a:lnTo>
                    <a:pt x="586" y="204"/>
                  </a:lnTo>
                  <a:lnTo>
                    <a:pt x="578" y="200"/>
                  </a:lnTo>
                  <a:lnTo>
                    <a:pt x="571" y="198"/>
                  </a:lnTo>
                  <a:lnTo>
                    <a:pt x="563" y="195"/>
                  </a:lnTo>
                  <a:lnTo>
                    <a:pt x="556" y="196"/>
                  </a:lnTo>
                  <a:lnTo>
                    <a:pt x="556" y="192"/>
                  </a:lnTo>
                  <a:lnTo>
                    <a:pt x="556" y="180"/>
                  </a:lnTo>
                  <a:lnTo>
                    <a:pt x="556" y="166"/>
                  </a:lnTo>
                  <a:lnTo>
                    <a:pt x="559" y="151"/>
                  </a:lnTo>
                  <a:lnTo>
                    <a:pt x="557" y="130"/>
                  </a:lnTo>
                  <a:lnTo>
                    <a:pt x="555" y="126"/>
                  </a:lnTo>
                  <a:lnTo>
                    <a:pt x="552" y="120"/>
                  </a:lnTo>
                  <a:lnTo>
                    <a:pt x="549" y="116"/>
                  </a:lnTo>
                  <a:lnTo>
                    <a:pt x="544" y="112"/>
                  </a:lnTo>
                  <a:lnTo>
                    <a:pt x="538" y="109"/>
                  </a:lnTo>
                  <a:lnTo>
                    <a:pt x="532" y="106"/>
                  </a:lnTo>
                  <a:lnTo>
                    <a:pt x="525" y="106"/>
                  </a:lnTo>
                  <a:lnTo>
                    <a:pt x="518" y="106"/>
                  </a:lnTo>
                  <a:lnTo>
                    <a:pt x="512" y="108"/>
                  </a:lnTo>
                  <a:lnTo>
                    <a:pt x="506" y="111"/>
                  </a:lnTo>
                  <a:lnTo>
                    <a:pt x="501" y="114"/>
                  </a:lnTo>
                  <a:lnTo>
                    <a:pt x="496" y="119"/>
                  </a:lnTo>
                  <a:lnTo>
                    <a:pt x="490" y="126"/>
                  </a:lnTo>
                  <a:lnTo>
                    <a:pt x="475" y="146"/>
                  </a:lnTo>
                  <a:lnTo>
                    <a:pt x="452" y="176"/>
                  </a:lnTo>
                  <a:lnTo>
                    <a:pt x="424" y="212"/>
                  </a:lnTo>
                  <a:lnTo>
                    <a:pt x="392" y="253"/>
                  </a:lnTo>
                  <a:lnTo>
                    <a:pt x="360" y="294"/>
                  </a:lnTo>
                  <a:lnTo>
                    <a:pt x="329" y="334"/>
                  </a:lnTo>
                  <a:lnTo>
                    <a:pt x="302" y="369"/>
                  </a:lnTo>
                  <a:lnTo>
                    <a:pt x="294" y="379"/>
                  </a:lnTo>
                  <a:lnTo>
                    <a:pt x="285" y="390"/>
                  </a:lnTo>
                  <a:lnTo>
                    <a:pt x="275" y="401"/>
                  </a:lnTo>
                  <a:lnTo>
                    <a:pt x="267" y="411"/>
                  </a:lnTo>
                  <a:lnTo>
                    <a:pt x="257" y="420"/>
                  </a:lnTo>
                  <a:lnTo>
                    <a:pt x="248" y="430"/>
                  </a:lnTo>
                  <a:lnTo>
                    <a:pt x="239" y="440"/>
                  </a:lnTo>
                  <a:lnTo>
                    <a:pt x="229" y="450"/>
                  </a:lnTo>
                  <a:lnTo>
                    <a:pt x="235" y="437"/>
                  </a:lnTo>
                  <a:lnTo>
                    <a:pt x="245" y="418"/>
                  </a:lnTo>
                  <a:lnTo>
                    <a:pt x="257" y="393"/>
                  </a:lnTo>
                  <a:lnTo>
                    <a:pt x="273" y="364"/>
                  </a:lnTo>
                  <a:lnTo>
                    <a:pt x="290" y="332"/>
                  </a:lnTo>
                  <a:lnTo>
                    <a:pt x="308" y="297"/>
                  </a:lnTo>
                  <a:lnTo>
                    <a:pt x="327" y="261"/>
                  </a:lnTo>
                  <a:lnTo>
                    <a:pt x="346" y="225"/>
                  </a:lnTo>
                  <a:lnTo>
                    <a:pt x="366" y="190"/>
                  </a:lnTo>
                  <a:lnTo>
                    <a:pt x="385" y="155"/>
                  </a:lnTo>
                  <a:lnTo>
                    <a:pt x="402" y="123"/>
                  </a:lnTo>
                  <a:lnTo>
                    <a:pt x="416" y="96"/>
                  </a:lnTo>
                  <a:lnTo>
                    <a:pt x="429" y="72"/>
                  </a:lnTo>
                  <a:lnTo>
                    <a:pt x="438" y="55"/>
                  </a:lnTo>
                  <a:lnTo>
                    <a:pt x="445" y="44"/>
                  </a:lnTo>
                  <a:lnTo>
                    <a:pt x="447" y="39"/>
                  </a:lnTo>
                  <a:lnTo>
                    <a:pt x="447" y="27"/>
                  </a:lnTo>
                  <a:lnTo>
                    <a:pt x="443" y="16"/>
                  </a:lnTo>
                  <a:lnTo>
                    <a:pt x="435" y="7"/>
                  </a:lnTo>
                  <a:lnTo>
                    <a:pt x="424" y="2"/>
                  </a:lnTo>
                  <a:lnTo>
                    <a:pt x="418" y="0"/>
                  </a:lnTo>
                  <a:lnTo>
                    <a:pt x="410" y="3"/>
                  </a:lnTo>
                  <a:lnTo>
                    <a:pt x="403" y="6"/>
                  </a:lnTo>
                  <a:lnTo>
                    <a:pt x="397" y="11"/>
                  </a:lnTo>
                  <a:lnTo>
                    <a:pt x="391" y="15"/>
                  </a:lnTo>
                  <a:lnTo>
                    <a:pt x="386" y="19"/>
                  </a:lnTo>
                  <a:lnTo>
                    <a:pt x="382" y="22"/>
                  </a:lnTo>
                  <a:lnTo>
                    <a:pt x="381" y="23"/>
                  </a:lnTo>
                  <a:lnTo>
                    <a:pt x="381" y="24"/>
                  </a:lnTo>
                  <a:lnTo>
                    <a:pt x="365" y="53"/>
                  </a:lnTo>
                  <a:lnTo>
                    <a:pt x="349" y="81"/>
                  </a:lnTo>
                  <a:lnTo>
                    <a:pt x="334" y="110"/>
                  </a:lnTo>
                  <a:lnTo>
                    <a:pt x="318" y="138"/>
                  </a:lnTo>
                  <a:lnTo>
                    <a:pt x="304" y="167"/>
                  </a:lnTo>
                  <a:lnTo>
                    <a:pt x="288" y="195"/>
                  </a:lnTo>
                  <a:lnTo>
                    <a:pt x="270" y="224"/>
                  </a:lnTo>
                  <a:lnTo>
                    <a:pt x="253" y="252"/>
                  </a:lnTo>
                  <a:lnTo>
                    <a:pt x="240" y="267"/>
                  </a:lnTo>
                  <a:lnTo>
                    <a:pt x="225" y="283"/>
                  </a:lnTo>
                  <a:lnTo>
                    <a:pt x="212" y="298"/>
                  </a:lnTo>
                  <a:lnTo>
                    <a:pt x="197" y="313"/>
                  </a:lnTo>
                  <a:lnTo>
                    <a:pt x="183" y="328"/>
                  </a:lnTo>
                  <a:lnTo>
                    <a:pt x="169" y="342"/>
                  </a:lnTo>
                  <a:lnTo>
                    <a:pt x="155" y="358"/>
                  </a:lnTo>
                  <a:lnTo>
                    <a:pt x="142" y="373"/>
                  </a:lnTo>
                  <a:lnTo>
                    <a:pt x="143" y="366"/>
                  </a:lnTo>
                  <a:lnTo>
                    <a:pt x="144" y="353"/>
                  </a:lnTo>
                  <a:lnTo>
                    <a:pt x="143" y="337"/>
                  </a:lnTo>
                  <a:lnTo>
                    <a:pt x="138" y="325"/>
                  </a:lnTo>
                  <a:lnTo>
                    <a:pt x="132" y="322"/>
                  </a:lnTo>
                  <a:lnTo>
                    <a:pt x="126" y="320"/>
                  </a:lnTo>
                  <a:lnTo>
                    <a:pt x="120" y="318"/>
                  </a:lnTo>
                  <a:lnTo>
                    <a:pt x="114" y="318"/>
                  </a:lnTo>
                  <a:lnTo>
                    <a:pt x="107" y="320"/>
                  </a:lnTo>
                  <a:lnTo>
                    <a:pt x="101" y="321"/>
                  </a:lnTo>
                  <a:lnTo>
                    <a:pt x="95" y="324"/>
                  </a:lnTo>
                  <a:lnTo>
                    <a:pt x="90" y="329"/>
                  </a:lnTo>
                  <a:lnTo>
                    <a:pt x="87" y="333"/>
                  </a:lnTo>
                  <a:lnTo>
                    <a:pt x="78" y="344"/>
                  </a:lnTo>
                  <a:lnTo>
                    <a:pt x="68" y="355"/>
                  </a:lnTo>
                  <a:lnTo>
                    <a:pt x="61" y="364"/>
                  </a:lnTo>
                  <a:lnTo>
                    <a:pt x="56" y="358"/>
                  </a:lnTo>
                  <a:lnTo>
                    <a:pt x="50" y="355"/>
                  </a:lnTo>
                  <a:lnTo>
                    <a:pt x="42" y="353"/>
                  </a:lnTo>
                  <a:lnTo>
                    <a:pt x="34" y="351"/>
                  </a:lnTo>
                  <a:lnTo>
                    <a:pt x="20" y="354"/>
                  </a:lnTo>
                  <a:lnTo>
                    <a:pt x="9" y="361"/>
                  </a:lnTo>
                  <a:lnTo>
                    <a:pt x="2" y="37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423"/>
                  </a:lnTo>
                  <a:lnTo>
                    <a:pt x="0" y="444"/>
                  </a:lnTo>
                  <a:lnTo>
                    <a:pt x="0" y="463"/>
                  </a:lnTo>
                  <a:lnTo>
                    <a:pt x="2" y="469"/>
                  </a:lnTo>
                  <a:lnTo>
                    <a:pt x="7" y="483"/>
                  </a:lnTo>
                  <a:lnTo>
                    <a:pt x="16" y="497"/>
                  </a:lnTo>
                  <a:lnTo>
                    <a:pt x="25" y="505"/>
                  </a:lnTo>
                  <a:lnTo>
                    <a:pt x="25" y="508"/>
                  </a:lnTo>
                  <a:lnTo>
                    <a:pt x="25" y="512"/>
                  </a:lnTo>
                  <a:lnTo>
                    <a:pt x="25" y="518"/>
                  </a:lnTo>
                  <a:lnTo>
                    <a:pt x="25" y="521"/>
                  </a:lnTo>
                  <a:lnTo>
                    <a:pt x="28" y="527"/>
                  </a:lnTo>
                  <a:lnTo>
                    <a:pt x="30" y="533"/>
                  </a:lnTo>
                  <a:lnTo>
                    <a:pt x="34" y="537"/>
                  </a:lnTo>
                  <a:lnTo>
                    <a:pt x="40" y="542"/>
                  </a:lnTo>
                  <a:lnTo>
                    <a:pt x="45" y="545"/>
                  </a:lnTo>
                  <a:lnTo>
                    <a:pt x="51" y="546"/>
                  </a:lnTo>
                  <a:lnTo>
                    <a:pt x="57" y="548"/>
                  </a:lnTo>
                  <a:lnTo>
                    <a:pt x="65" y="548"/>
                  </a:lnTo>
                  <a:lnTo>
                    <a:pt x="67" y="545"/>
                  </a:lnTo>
                  <a:lnTo>
                    <a:pt x="74" y="540"/>
                  </a:lnTo>
                  <a:lnTo>
                    <a:pt x="84" y="530"/>
                  </a:lnTo>
                  <a:lnTo>
                    <a:pt x="96" y="520"/>
                  </a:lnTo>
                  <a:lnTo>
                    <a:pt x="110" y="509"/>
                  </a:lnTo>
                  <a:lnTo>
                    <a:pt x="122" y="497"/>
                  </a:lnTo>
                  <a:lnTo>
                    <a:pt x="133" y="487"/>
                  </a:lnTo>
                  <a:lnTo>
                    <a:pt x="142" y="478"/>
                  </a:lnTo>
                  <a:lnTo>
                    <a:pt x="138" y="487"/>
                  </a:lnTo>
                  <a:lnTo>
                    <a:pt x="133" y="496"/>
                  </a:lnTo>
                  <a:lnTo>
                    <a:pt x="128" y="505"/>
                  </a:lnTo>
                  <a:lnTo>
                    <a:pt x="125" y="515"/>
                  </a:lnTo>
                  <a:lnTo>
                    <a:pt x="120" y="524"/>
                  </a:lnTo>
                  <a:lnTo>
                    <a:pt x="115" y="533"/>
                  </a:lnTo>
                  <a:lnTo>
                    <a:pt x="109" y="542"/>
                  </a:lnTo>
                  <a:lnTo>
                    <a:pt x="104" y="551"/>
                  </a:lnTo>
                  <a:lnTo>
                    <a:pt x="105" y="559"/>
                  </a:lnTo>
                  <a:lnTo>
                    <a:pt x="109" y="576"/>
                  </a:lnTo>
                  <a:lnTo>
                    <a:pt x="117" y="593"/>
                  </a:lnTo>
                  <a:lnTo>
                    <a:pt x="128" y="601"/>
                  </a:lnTo>
                  <a:lnTo>
                    <a:pt x="166" y="594"/>
                  </a:lnTo>
                  <a:lnTo>
                    <a:pt x="190" y="576"/>
                  </a:lnTo>
                  <a:lnTo>
                    <a:pt x="212" y="558"/>
                  </a:lnTo>
                  <a:lnTo>
                    <a:pt x="234" y="538"/>
                  </a:lnTo>
                  <a:lnTo>
                    <a:pt x="255" y="518"/>
                  </a:lnTo>
                  <a:lnTo>
                    <a:pt x="274" y="497"/>
                  </a:lnTo>
                  <a:lnTo>
                    <a:pt x="294" y="477"/>
                  </a:lnTo>
                  <a:lnTo>
                    <a:pt x="312" y="455"/>
                  </a:lnTo>
                  <a:lnTo>
                    <a:pt x="331" y="434"/>
                  </a:lnTo>
                  <a:lnTo>
                    <a:pt x="349" y="412"/>
                  </a:lnTo>
                  <a:lnTo>
                    <a:pt x="366" y="389"/>
                  </a:lnTo>
                  <a:lnTo>
                    <a:pt x="385" y="366"/>
                  </a:lnTo>
                  <a:lnTo>
                    <a:pt x="402" y="342"/>
                  </a:lnTo>
                  <a:lnTo>
                    <a:pt x="419" y="318"/>
                  </a:lnTo>
                  <a:lnTo>
                    <a:pt x="436" y="294"/>
                  </a:lnTo>
                  <a:lnTo>
                    <a:pt x="453" y="271"/>
                  </a:lnTo>
                  <a:lnTo>
                    <a:pt x="472" y="247"/>
                  </a:lnTo>
                  <a:lnTo>
                    <a:pt x="475" y="255"/>
                  </a:lnTo>
                  <a:lnTo>
                    <a:pt x="483" y="268"/>
                  </a:lnTo>
                  <a:lnTo>
                    <a:pt x="489" y="282"/>
                  </a:lnTo>
                  <a:lnTo>
                    <a:pt x="492" y="289"/>
                  </a:lnTo>
                  <a:lnTo>
                    <a:pt x="497" y="290"/>
                  </a:lnTo>
                  <a:lnTo>
                    <a:pt x="503" y="291"/>
                  </a:lnTo>
                  <a:lnTo>
                    <a:pt x="510" y="291"/>
                  </a:lnTo>
                  <a:lnTo>
                    <a:pt x="517" y="290"/>
                  </a:lnTo>
                  <a:lnTo>
                    <a:pt x="523" y="289"/>
                  </a:lnTo>
                  <a:lnTo>
                    <a:pt x="529" y="288"/>
                  </a:lnTo>
                  <a:lnTo>
                    <a:pt x="533" y="287"/>
                  </a:lnTo>
                  <a:lnTo>
                    <a:pt x="534" y="287"/>
                  </a:lnTo>
                  <a:lnTo>
                    <a:pt x="535" y="292"/>
                  </a:lnTo>
                  <a:lnTo>
                    <a:pt x="539" y="300"/>
                  </a:lnTo>
                  <a:lnTo>
                    <a:pt x="545" y="308"/>
                  </a:lnTo>
                  <a:lnTo>
                    <a:pt x="552" y="318"/>
                  </a:lnTo>
                  <a:lnTo>
                    <a:pt x="561" y="326"/>
                  </a:lnTo>
                  <a:lnTo>
                    <a:pt x="570" y="333"/>
                  </a:lnTo>
                  <a:lnTo>
                    <a:pt x="577" y="337"/>
                  </a:lnTo>
                  <a:lnTo>
                    <a:pt x="584" y="337"/>
                  </a:lnTo>
                  <a:lnTo>
                    <a:pt x="597" y="330"/>
                  </a:lnTo>
                  <a:lnTo>
                    <a:pt x="604" y="321"/>
                  </a:lnTo>
                  <a:lnTo>
                    <a:pt x="606" y="308"/>
                  </a:lnTo>
                  <a:lnTo>
                    <a:pt x="604" y="296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5" name="Freeform 69"/>
            <p:cNvSpPr>
              <a:spLocks/>
            </p:cNvSpPr>
            <p:nvPr/>
          </p:nvSpPr>
          <p:spPr bwMode="auto">
            <a:xfrm>
              <a:off x="1182" y="318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88925" y="3573463"/>
            <a:ext cx="9432925" cy="3284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Создание условий для полноценного физического  развития школьников на уроках и во внеурочной деятельности.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Воспитание сознательного отношения к сохранению собственного здоровья, стремления к выполнению режима дня, правильному питанию, интереса и привычки к регулярным занятиям спортом.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Создание условий для безопасных занятий физкультурой и спортом.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Воспитание стремления к здоровому образу жизни.</a:t>
            </a:r>
          </a:p>
        </p:txBody>
      </p:sp>
      <p:sp>
        <p:nvSpPr>
          <p:cNvPr id="35844" name="WordArt 9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7272338" cy="18716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Программа "Здоровье"</a:t>
            </a:r>
          </a:p>
        </p:txBody>
      </p:sp>
      <p:grpSp>
        <p:nvGrpSpPr>
          <p:cNvPr id="33796" name="Group 7"/>
          <p:cNvGrpSpPr>
            <a:grpSpLocks noChangeAspect="1"/>
          </p:cNvGrpSpPr>
          <p:nvPr/>
        </p:nvGrpSpPr>
        <p:grpSpPr bwMode="auto">
          <a:xfrm>
            <a:off x="6191250" y="1341438"/>
            <a:ext cx="2952750" cy="2374900"/>
            <a:chOff x="3900" y="845"/>
            <a:chExt cx="1860" cy="1496"/>
          </a:xfrm>
        </p:grpSpPr>
        <p:sp>
          <p:nvSpPr>
            <p:cNvPr id="33797" name="AutoShape 6"/>
            <p:cNvSpPr>
              <a:spLocks noChangeAspect="1" noChangeArrowheads="1" noTextEdit="1"/>
            </p:cNvSpPr>
            <p:nvPr/>
          </p:nvSpPr>
          <p:spPr bwMode="auto">
            <a:xfrm>
              <a:off x="3900" y="845"/>
              <a:ext cx="1860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8"/>
            <p:cNvSpPr>
              <a:spLocks/>
            </p:cNvSpPr>
            <p:nvPr/>
          </p:nvSpPr>
          <p:spPr bwMode="auto">
            <a:xfrm>
              <a:off x="3900" y="1218"/>
              <a:ext cx="1016" cy="983"/>
            </a:xfrm>
            <a:custGeom>
              <a:avLst/>
              <a:gdLst>
                <a:gd name="T0" fmla="*/ 1485 w 2032"/>
                <a:gd name="T1" fmla="*/ 0 h 1966"/>
                <a:gd name="T2" fmla="*/ 0 w 2032"/>
                <a:gd name="T3" fmla="*/ 431 h 1966"/>
                <a:gd name="T4" fmla="*/ 929 w 2032"/>
                <a:gd name="T5" fmla="*/ 1966 h 1966"/>
                <a:gd name="T6" fmla="*/ 2032 w 2032"/>
                <a:gd name="T7" fmla="*/ 1472 h 1966"/>
                <a:gd name="T8" fmla="*/ 1485 w 2032"/>
                <a:gd name="T9" fmla="*/ 0 h 1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2"/>
                <a:gd name="T16" fmla="*/ 0 h 1966"/>
                <a:gd name="T17" fmla="*/ 2032 w 2032"/>
                <a:gd name="T18" fmla="*/ 1966 h 19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2" h="1966">
                  <a:moveTo>
                    <a:pt x="1485" y="0"/>
                  </a:moveTo>
                  <a:lnTo>
                    <a:pt x="0" y="431"/>
                  </a:lnTo>
                  <a:lnTo>
                    <a:pt x="929" y="1966"/>
                  </a:lnTo>
                  <a:lnTo>
                    <a:pt x="2032" y="147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9"/>
            <p:cNvSpPr>
              <a:spLocks/>
            </p:cNvSpPr>
            <p:nvPr/>
          </p:nvSpPr>
          <p:spPr bwMode="auto">
            <a:xfrm>
              <a:off x="4504" y="1094"/>
              <a:ext cx="1256" cy="1128"/>
            </a:xfrm>
            <a:custGeom>
              <a:avLst/>
              <a:gdLst>
                <a:gd name="T0" fmla="*/ 0 w 2513"/>
                <a:gd name="T1" fmla="*/ 0 h 2254"/>
                <a:gd name="T2" fmla="*/ 180 w 2513"/>
                <a:gd name="T3" fmla="*/ 2254 h 2254"/>
                <a:gd name="T4" fmla="*/ 1945 w 2513"/>
                <a:gd name="T5" fmla="*/ 1988 h 2254"/>
                <a:gd name="T6" fmla="*/ 2513 w 2513"/>
                <a:gd name="T7" fmla="*/ 473 h 2254"/>
                <a:gd name="T8" fmla="*/ 0 w 2513"/>
                <a:gd name="T9" fmla="*/ 0 h 2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3"/>
                <a:gd name="T16" fmla="*/ 0 h 2254"/>
                <a:gd name="T17" fmla="*/ 2513 w 2513"/>
                <a:gd name="T18" fmla="*/ 2254 h 2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3" h="2254">
                  <a:moveTo>
                    <a:pt x="0" y="0"/>
                  </a:moveTo>
                  <a:lnTo>
                    <a:pt x="180" y="2254"/>
                  </a:lnTo>
                  <a:lnTo>
                    <a:pt x="1945" y="1988"/>
                  </a:lnTo>
                  <a:lnTo>
                    <a:pt x="2513" y="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10"/>
            <p:cNvSpPr>
              <a:spLocks/>
            </p:cNvSpPr>
            <p:nvPr/>
          </p:nvSpPr>
          <p:spPr bwMode="auto">
            <a:xfrm>
              <a:off x="4771" y="960"/>
              <a:ext cx="671" cy="314"/>
            </a:xfrm>
            <a:custGeom>
              <a:avLst/>
              <a:gdLst>
                <a:gd name="T0" fmla="*/ 449 w 1343"/>
                <a:gd name="T1" fmla="*/ 291 h 628"/>
                <a:gd name="T2" fmla="*/ 412 w 1343"/>
                <a:gd name="T3" fmla="*/ 290 h 628"/>
                <a:gd name="T4" fmla="*/ 376 w 1343"/>
                <a:gd name="T5" fmla="*/ 285 h 628"/>
                <a:gd name="T6" fmla="*/ 341 w 1343"/>
                <a:gd name="T7" fmla="*/ 279 h 628"/>
                <a:gd name="T8" fmla="*/ 307 w 1343"/>
                <a:gd name="T9" fmla="*/ 270 h 628"/>
                <a:gd name="T10" fmla="*/ 276 w 1343"/>
                <a:gd name="T11" fmla="*/ 260 h 628"/>
                <a:gd name="T12" fmla="*/ 246 w 1343"/>
                <a:gd name="T13" fmla="*/ 246 h 628"/>
                <a:gd name="T14" fmla="*/ 219 w 1343"/>
                <a:gd name="T15" fmla="*/ 229 h 628"/>
                <a:gd name="T16" fmla="*/ 193 w 1343"/>
                <a:gd name="T17" fmla="*/ 213 h 628"/>
                <a:gd name="T18" fmla="*/ 0 w 1343"/>
                <a:gd name="T19" fmla="*/ 373 h 628"/>
                <a:gd name="T20" fmla="*/ 1221 w 1343"/>
                <a:gd name="T21" fmla="*/ 628 h 628"/>
                <a:gd name="T22" fmla="*/ 1343 w 1343"/>
                <a:gd name="T23" fmla="*/ 0 h 628"/>
                <a:gd name="T24" fmla="*/ 802 w 1343"/>
                <a:gd name="T25" fmla="*/ 66 h 628"/>
                <a:gd name="T26" fmla="*/ 797 w 1343"/>
                <a:gd name="T27" fmla="*/ 90 h 628"/>
                <a:gd name="T28" fmla="*/ 789 w 1343"/>
                <a:gd name="T29" fmla="*/ 113 h 628"/>
                <a:gd name="T30" fmla="*/ 777 w 1343"/>
                <a:gd name="T31" fmla="*/ 134 h 628"/>
                <a:gd name="T32" fmla="*/ 763 w 1343"/>
                <a:gd name="T33" fmla="*/ 155 h 628"/>
                <a:gd name="T34" fmla="*/ 745 w 1343"/>
                <a:gd name="T35" fmla="*/ 175 h 628"/>
                <a:gd name="T36" fmla="*/ 727 w 1343"/>
                <a:gd name="T37" fmla="*/ 193 h 628"/>
                <a:gd name="T38" fmla="*/ 708 w 1343"/>
                <a:gd name="T39" fmla="*/ 210 h 628"/>
                <a:gd name="T40" fmla="*/ 684 w 1343"/>
                <a:gd name="T41" fmla="*/ 226 h 628"/>
                <a:gd name="T42" fmla="*/ 660 w 1343"/>
                <a:gd name="T43" fmla="*/ 241 h 628"/>
                <a:gd name="T44" fmla="*/ 633 w 1343"/>
                <a:gd name="T45" fmla="*/ 254 h 628"/>
                <a:gd name="T46" fmla="*/ 605 w 1343"/>
                <a:gd name="T47" fmla="*/ 264 h 628"/>
                <a:gd name="T48" fmla="*/ 578 w 1343"/>
                <a:gd name="T49" fmla="*/ 275 h 628"/>
                <a:gd name="T50" fmla="*/ 546 w 1343"/>
                <a:gd name="T51" fmla="*/ 281 h 628"/>
                <a:gd name="T52" fmla="*/ 514 w 1343"/>
                <a:gd name="T53" fmla="*/ 287 h 628"/>
                <a:gd name="T54" fmla="*/ 483 w 1343"/>
                <a:gd name="T55" fmla="*/ 290 h 628"/>
                <a:gd name="T56" fmla="*/ 449 w 1343"/>
                <a:gd name="T57" fmla="*/ 291 h 6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3"/>
                <a:gd name="T88" fmla="*/ 0 h 628"/>
                <a:gd name="T89" fmla="*/ 1343 w 1343"/>
                <a:gd name="T90" fmla="*/ 628 h 6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3" h="628">
                  <a:moveTo>
                    <a:pt x="449" y="291"/>
                  </a:moveTo>
                  <a:lnTo>
                    <a:pt x="412" y="290"/>
                  </a:lnTo>
                  <a:lnTo>
                    <a:pt x="376" y="285"/>
                  </a:lnTo>
                  <a:lnTo>
                    <a:pt x="341" y="279"/>
                  </a:lnTo>
                  <a:lnTo>
                    <a:pt x="307" y="270"/>
                  </a:lnTo>
                  <a:lnTo>
                    <a:pt x="276" y="260"/>
                  </a:lnTo>
                  <a:lnTo>
                    <a:pt x="246" y="246"/>
                  </a:lnTo>
                  <a:lnTo>
                    <a:pt x="219" y="229"/>
                  </a:lnTo>
                  <a:lnTo>
                    <a:pt x="193" y="213"/>
                  </a:lnTo>
                  <a:lnTo>
                    <a:pt x="0" y="373"/>
                  </a:lnTo>
                  <a:lnTo>
                    <a:pt x="1221" y="628"/>
                  </a:lnTo>
                  <a:lnTo>
                    <a:pt x="1343" y="0"/>
                  </a:lnTo>
                  <a:lnTo>
                    <a:pt x="802" y="66"/>
                  </a:lnTo>
                  <a:lnTo>
                    <a:pt x="797" y="90"/>
                  </a:lnTo>
                  <a:lnTo>
                    <a:pt x="789" y="113"/>
                  </a:lnTo>
                  <a:lnTo>
                    <a:pt x="777" y="134"/>
                  </a:lnTo>
                  <a:lnTo>
                    <a:pt x="763" y="155"/>
                  </a:lnTo>
                  <a:lnTo>
                    <a:pt x="745" y="175"/>
                  </a:lnTo>
                  <a:lnTo>
                    <a:pt x="727" y="193"/>
                  </a:lnTo>
                  <a:lnTo>
                    <a:pt x="708" y="210"/>
                  </a:lnTo>
                  <a:lnTo>
                    <a:pt x="684" y="226"/>
                  </a:lnTo>
                  <a:lnTo>
                    <a:pt x="660" y="241"/>
                  </a:lnTo>
                  <a:lnTo>
                    <a:pt x="633" y="254"/>
                  </a:lnTo>
                  <a:lnTo>
                    <a:pt x="605" y="264"/>
                  </a:lnTo>
                  <a:lnTo>
                    <a:pt x="578" y="275"/>
                  </a:lnTo>
                  <a:lnTo>
                    <a:pt x="546" y="281"/>
                  </a:lnTo>
                  <a:lnTo>
                    <a:pt x="514" y="287"/>
                  </a:lnTo>
                  <a:lnTo>
                    <a:pt x="483" y="290"/>
                  </a:lnTo>
                  <a:lnTo>
                    <a:pt x="449" y="291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11"/>
            <p:cNvSpPr>
              <a:spLocks/>
            </p:cNvSpPr>
            <p:nvPr/>
          </p:nvSpPr>
          <p:spPr bwMode="auto">
            <a:xfrm>
              <a:off x="4688" y="1871"/>
              <a:ext cx="81" cy="272"/>
            </a:xfrm>
            <a:custGeom>
              <a:avLst/>
              <a:gdLst>
                <a:gd name="T0" fmla="*/ 103 w 162"/>
                <a:gd name="T1" fmla="*/ 274 h 544"/>
                <a:gd name="T2" fmla="*/ 93 w 162"/>
                <a:gd name="T3" fmla="*/ 252 h 544"/>
                <a:gd name="T4" fmla="*/ 85 w 162"/>
                <a:gd name="T5" fmla="*/ 231 h 544"/>
                <a:gd name="T6" fmla="*/ 79 w 162"/>
                <a:gd name="T7" fmla="*/ 212 h 544"/>
                <a:gd name="T8" fmla="*/ 73 w 162"/>
                <a:gd name="T9" fmla="*/ 192 h 544"/>
                <a:gd name="T10" fmla="*/ 71 w 162"/>
                <a:gd name="T11" fmla="*/ 189 h 544"/>
                <a:gd name="T12" fmla="*/ 67 w 162"/>
                <a:gd name="T13" fmla="*/ 178 h 544"/>
                <a:gd name="T14" fmla="*/ 61 w 162"/>
                <a:gd name="T15" fmla="*/ 162 h 544"/>
                <a:gd name="T16" fmla="*/ 51 w 162"/>
                <a:gd name="T17" fmla="*/ 139 h 544"/>
                <a:gd name="T18" fmla="*/ 41 w 162"/>
                <a:gd name="T19" fmla="*/ 112 h 544"/>
                <a:gd name="T20" fmla="*/ 30 w 162"/>
                <a:gd name="T21" fmla="*/ 79 h 544"/>
                <a:gd name="T22" fmla="*/ 16 w 162"/>
                <a:gd name="T23" fmla="*/ 41 h 544"/>
                <a:gd name="T24" fmla="*/ 0 w 162"/>
                <a:gd name="T25" fmla="*/ 0 h 544"/>
                <a:gd name="T26" fmla="*/ 0 w 162"/>
                <a:gd name="T27" fmla="*/ 248 h 544"/>
                <a:gd name="T28" fmla="*/ 0 w 162"/>
                <a:gd name="T29" fmla="*/ 544 h 544"/>
                <a:gd name="T30" fmla="*/ 162 w 162"/>
                <a:gd name="T31" fmla="*/ 544 h 544"/>
                <a:gd name="T32" fmla="*/ 162 w 162"/>
                <a:gd name="T33" fmla="*/ 376 h 544"/>
                <a:gd name="T34" fmla="*/ 154 w 162"/>
                <a:gd name="T35" fmla="*/ 363 h 544"/>
                <a:gd name="T36" fmla="*/ 144 w 162"/>
                <a:gd name="T37" fmla="*/ 351 h 544"/>
                <a:gd name="T38" fmla="*/ 136 w 162"/>
                <a:gd name="T39" fmla="*/ 337 h 544"/>
                <a:gd name="T40" fmla="*/ 130 w 162"/>
                <a:gd name="T41" fmla="*/ 325 h 544"/>
                <a:gd name="T42" fmla="*/ 122 w 162"/>
                <a:gd name="T43" fmla="*/ 311 h 544"/>
                <a:gd name="T44" fmla="*/ 114 w 162"/>
                <a:gd name="T45" fmla="*/ 299 h 544"/>
                <a:gd name="T46" fmla="*/ 108 w 162"/>
                <a:gd name="T47" fmla="*/ 286 h 544"/>
                <a:gd name="T48" fmla="*/ 103 w 162"/>
                <a:gd name="T49" fmla="*/ 274 h 5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"/>
                <a:gd name="T76" fmla="*/ 0 h 544"/>
                <a:gd name="T77" fmla="*/ 162 w 162"/>
                <a:gd name="T78" fmla="*/ 544 h 5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" h="544">
                  <a:moveTo>
                    <a:pt x="103" y="274"/>
                  </a:moveTo>
                  <a:lnTo>
                    <a:pt x="93" y="252"/>
                  </a:lnTo>
                  <a:lnTo>
                    <a:pt x="85" y="231"/>
                  </a:lnTo>
                  <a:lnTo>
                    <a:pt x="79" y="212"/>
                  </a:lnTo>
                  <a:lnTo>
                    <a:pt x="73" y="192"/>
                  </a:lnTo>
                  <a:lnTo>
                    <a:pt x="71" y="189"/>
                  </a:lnTo>
                  <a:lnTo>
                    <a:pt x="67" y="178"/>
                  </a:lnTo>
                  <a:lnTo>
                    <a:pt x="61" y="162"/>
                  </a:lnTo>
                  <a:lnTo>
                    <a:pt x="51" y="139"/>
                  </a:lnTo>
                  <a:lnTo>
                    <a:pt x="41" y="112"/>
                  </a:lnTo>
                  <a:lnTo>
                    <a:pt x="30" y="79"/>
                  </a:lnTo>
                  <a:lnTo>
                    <a:pt x="16" y="41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0" y="544"/>
                  </a:lnTo>
                  <a:lnTo>
                    <a:pt x="162" y="544"/>
                  </a:lnTo>
                  <a:lnTo>
                    <a:pt x="162" y="376"/>
                  </a:lnTo>
                  <a:lnTo>
                    <a:pt x="154" y="363"/>
                  </a:lnTo>
                  <a:lnTo>
                    <a:pt x="144" y="351"/>
                  </a:lnTo>
                  <a:lnTo>
                    <a:pt x="136" y="337"/>
                  </a:lnTo>
                  <a:lnTo>
                    <a:pt x="130" y="325"/>
                  </a:lnTo>
                  <a:lnTo>
                    <a:pt x="122" y="311"/>
                  </a:lnTo>
                  <a:lnTo>
                    <a:pt x="114" y="299"/>
                  </a:lnTo>
                  <a:lnTo>
                    <a:pt x="108" y="286"/>
                  </a:lnTo>
                  <a:lnTo>
                    <a:pt x="103" y="274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2"/>
            <p:cNvSpPr>
              <a:spLocks/>
            </p:cNvSpPr>
            <p:nvPr/>
          </p:nvSpPr>
          <p:spPr bwMode="auto">
            <a:xfrm>
              <a:off x="4848" y="862"/>
              <a:ext cx="293" cy="168"/>
            </a:xfrm>
            <a:custGeom>
              <a:avLst/>
              <a:gdLst>
                <a:gd name="T0" fmla="*/ 293 w 585"/>
                <a:gd name="T1" fmla="*/ 0 h 335"/>
                <a:gd name="T2" fmla="*/ 234 w 585"/>
                <a:gd name="T3" fmla="*/ 4 h 335"/>
                <a:gd name="T4" fmla="*/ 179 w 585"/>
                <a:gd name="T5" fmla="*/ 16 h 335"/>
                <a:gd name="T6" fmla="*/ 130 w 585"/>
                <a:gd name="T7" fmla="*/ 38 h 335"/>
                <a:gd name="T8" fmla="*/ 86 w 585"/>
                <a:gd name="T9" fmla="*/ 63 h 335"/>
                <a:gd name="T10" fmla="*/ 51 w 585"/>
                <a:gd name="T11" fmla="*/ 96 h 335"/>
                <a:gd name="T12" fmla="*/ 23 w 585"/>
                <a:gd name="T13" fmla="*/ 134 h 335"/>
                <a:gd name="T14" fmla="*/ 5 w 585"/>
                <a:gd name="T15" fmla="*/ 175 h 335"/>
                <a:gd name="T16" fmla="*/ 0 w 585"/>
                <a:gd name="T17" fmla="*/ 219 h 335"/>
                <a:gd name="T18" fmla="*/ 3 w 585"/>
                <a:gd name="T19" fmla="*/ 251 h 335"/>
                <a:gd name="T20" fmla="*/ 11 w 585"/>
                <a:gd name="T21" fmla="*/ 281 h 335"/>
                <a:gd name="T22" fmla="*/ 27 w 585"/>
                <a:gd name="T23" fmla="*/ 310 h 335"/>
                <a:gd name="T24" fmla="*/ 45 w 585"/>
                <a:gd name="T25" fmla="*/ 335 h 335"/>
                <a:gd name="T26" fmla="*/ 577 w 585"/>
                <a:gd name="T27" fmla="*/ 270 h 335"/>
                <a:gd name="T28" fmla="*/ 579 w 585"/>
                <a:gd name="T29" fmla="*/ 258 h 335"/>
                <a:gd name="T30" fmla="*/ 583 w 585"/>
                <a:gd name="T31" fmla="*/ 245 h 335"/>
                <a:gd name="T32" fmla="*/ 585 w 585"/>
                <a:gd name="T33" fmla="*/ 231 h 335"/>
                <a:gd name="T34" fmla="*/ 585 w 585"/>
                <a:gd name="T35" fmla="*/ 219 h 335"/>
                <a:gd name="T36" fmla="*/ 579 w 585"/>
                <a:gd name="T37" fmla="*/ 175 h 335"/>
                <a:gd name="T38" fmla="*/ 562 w 585"/>
                <a:gd name="T39" fmla="*/ 134 h 335"/>
                <a:gd name="T40" fmla="*/ 536 w 585"/>
                <a:gd name="T41" fmla="*/ 96 h 335"/>
                <a:gd name="T42" fmla="*/ 499 w 585"/>
                <a:gd name="T43" fmla="*/ 63 h 335"/>
                <a:gd name="T44" fmla="*/ 455 w 585"/>
                <a:gd name="T45" fmla="*/ 38 h 335"/>
                <a:gd name="T46" fmla="*/ 406 w 585"/>
                <a:gd name="T47" fmla="*/ 16 h 335"/>
                <a:gd name="T48" fmla="*/ 353 w 585"/>
                <a:gd name="T49" fmla="*/ 4 h 335"/>
                <a:gd name="T50" fmla="*/ 293 w 585"/>
                <a:gd name="T51" fmla="*/ 0 h 3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5"/>
                <a:gd name="T79" fmla="*/ 0 h 335"/>
                <a:gd name="T80" fmla="*/ 585 w 585"/>
                <a:gd name="T81" fmla="*/ 335 h 3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5" h="335">
                  <a:moveTo>
                    <a:pt x="293" y="0"/>
                  </a:moveTo>
                  <a:lnTo>
                    <a:pt x="234" y="4"/>
                  </a:lnTo>
                  <a:lnTo>
                    <a:pt x="179" y="16"/>
                  </a:lnTo>
                  <a:lnTo>
                    <a:pt x="130" y="38"/>
                  </a:lnTo>
                  <a:lnTo>
                    <a:pt x="86" y="63"/>
                  </a:lnTo>
                  <a:lnTo>
                    <a:pt x="51" y="96"/>
                  </a:lnTo>
                  <a:lnTo>
                    <a:pt x="23" y="134"/>
                  </a:lnTo>
                  <a:lnTo>
                    <a:pt x="5" y="175"/>
                  </a:lnTo>
                  <a:lnTo>
                    <a:pt x="0" y="219"/>
                  </a:lnTo>
                  <a:lnTo>
                    <a:pt x="3" y="251"/>
                  </a:lnTo>
                  <a:lnTo>
                    <a:pt x="11" y="281"/>
                  </a:lnTo>
                  <a:lnTo>
                    <a:pt x="27" y="310"/>
                  </a:lnTo>
                  <a:lnTo>
                    <a:pt x="45" y="335"/>
                  </a:lnTo>
                  <a:lnTo>
                    <a:pt x="577" y="270"/>
                  </a:lnTo>
                  <a:lnTo>
                    <a:pt x="579" y="258"/>
                  </a:lnTo>
                  <a:lnTo>
                    <a:pt x="583" y="245"/>
                  </a:lnTo>
                  <a:lnTo>
                    <a:pt x="585" y="231"/>
                  </a:lnTo>
                  <a:lnTo>
                    <a:pt x="585" y="219"/>
                  </a:lnTo>
                  <a:lnTo>
                    <a:pt x="579" y="175"/>
                  </a:lnTo>
                  <a:lnTo>
                    <a:pt x="562" y="134"/>
                  </a:lnTo>
                  <a:lnTo>
                    <a:pt x="536" y="96"/>
                  </a:lnTo>
                  <a:lnTo>
                    <a:pt x="499" y="63"/>
                  </a:lnTo>
                  <a:lnTo>
                    <a:pt x="455" y="38"/>
                  </a:lnTo>
                  <a:lnTo>
                    <a:pt x="406" y="16"/>
                  </a:lnTo>
                  <a:lnTo>
                    <a:pt x="353" y="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3"/>
            <p:cNvSpPr>
              <a:spLocks/>
            </p:cNvSpPr>
            <p:nvPr/>
          </p:nvSpPr>
          <p:spPr bwMode="auto">
            <a:xfrm>
              <a:off x="4872" y="2170"/>
              <a:ext cx="75" cy="46"/>
            </a:xfrm>
            <a:custGeom>
              <a:avLst/>
              <a:gdLst>
                <a:gd name="T0" fmla="*/ 112 w 150"/>
                <a:gd name="T1" fmla="*/ 93 h 93"/>
                <a:gd name="T2" fmla="*/ 124 w 150"/>
                <a:gd name="T3" fmla="*/ 87 h 93"/>
                <a:gd name="T4" fmla="*/ 134 w 150"/>
                <a:gd name="T5" fmla="*/ 67 h 93"/>
                <a:gd name="T6" fmla="*/ 142 w 150"/>
                <a:gd name="T7" fmla="*/ 38 h 93"/>
                <a:gd name="T8" fmla="*/ 150 w 150"/>
                <a:gd name="T9" fmla="*/ 0 h 93"/>
                <a:gd name="T10" fmla="*/ 0 w 150"/>
                <a:gd name="T11" fmla="*/ 25 h 93"/>
                <a:gd name="T12" fmla="*/ 18 w 150"/>
                <a:gd name="T13" fmla="*/ 40 h 93"/>
                <a:gd name="T14" fmla="*/ 33 w 150"/>
                <a:gd name="T15" fmla="*/ 52 h 93"/>
                <a:gd name="T16" fmla="*/ 49 w 150"/>
                <a:gd name="T17" fmla="*/ 64 h 93"/>
                <a:gd name="T18" fmla="*/ 65 w 150"/>
                <a:gd name="T19" fmla="*/ 75 h 93"/>
                <a:gd name="T20" fmla="*/ 79 w 150"/>
                <a:gd name="T21" fmla="*/ 82 h 93"/>
                <a:gd name="T22" fmla="*/ 91 w 150"/>
                <a:gd name="T23" fmla="*/ 88 h 93"/>
                <a:gd name="T24" fmla="*/ 102 w 150"/>
                <a:gd name="T25" fmla="*/ 91 h 93"/>
                <a:gd name="T26" fmla="*/ 112 w 150"/>
                <a:gd name="T27" fmla="*/ 93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0"/>
                <a:gd name="T43" fmla="*/ 0 h 93"/>
                <a:gd name="T44" fmla="*/ 150 w 150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0" h="93">
                  <a:moveTo>
                    <a:pt x="112" y="93"/>
                  </a:moveTo>
                  <a:lnTo>
                    <a:pt x="124" y="87"/>
                  </a:lnTo>
                  <a:lnTo>
                    <a:pt x="134" y="67"/>
                  </a:lnTo>
                  <a:lnTo>
                    <a:pt x="142" y="38"/>
                  </a:lnTo>
                  <a:lnTo>
                    <a:pt x="150" y="0"/>
                  </a:lnTo>
                  <a:lnTo>
                    <a:pt x="0" y="25"/>
                  </a:lnTo>
                  <a:lnTo>
                    <a:pt x="18" y="40"/>
                  </a:lnTo>
                  <a:lnTo>
                    <a:pt x="33" y="52"/>
                  </a:lnTo>
                  <a:lnTo>
                    <a:pt x="49" y="64"/>
                  </a:lnTo>
                  <a:lnTo>
                    <a:pt x="65" y="75"/>
                  </a:lnTo>
                  <a:lnTo>
                    <a:pt x="79" y="82"/>
                  </a:lnTo>
                  <a:lnTo>
                    <a:pt x="91" y="88"/>
                  </a:lnTo>
                  <a:lnTo>
                    <a:pt x="102" y="91"/>
                  </a:lnTo>
                  <a:lnTo>
                    <a:pt x="112" y="93"/>
                  </a:lnTo>
                  <a:close/>
                </a:path>
              </a:pathLst>
            </a:custGeom>
            <a:solidFill>
              <a:srgbClr val="BF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4"/>
            <p:cNvSpPr>
              <a:spLocks/>
            </p:cNvSpPr>
            <p:nvPr/>
          </p:nvSpPr>
          <p:spPr bwMode="auto">
            <a:xfrm>
              <a:off x="4003" y="1295"/>
              <a:ext cx="237" cy="273"/>
            </a:xfrm>
            <a:custGeom>
              <a:avLst/>
              <a:gdLst>
                <a:gd name="T0" fmla="*/ 0 w 475"/>
                <a:gd name="T1" fmla="*/ 70 h 547"/>
                <a:gd name="T2" fmla="*/ 239 w 475"/>
                <a:gd name="T3" fmla="*/ 547 h 547"/>
                <a:gd name="T4" fmla="*/ 475 w 475"/>
                <a:gd name="T5" fmla="*/ 479 h 547"/>
                <a:gd name="T6" fmla="*/ 237 w 475"/>
                <a:gd name="T7" fmla="*/ 0 h 547"/>
                <a:gd name="T8" fmla="*/ 0 w 475"/>
                <a:gd name="T9" fmla="*/ 70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5"/>
                <a:gd name="T16" fmla="*/ 0 h 547"/>
                <a:gd name="T17" fmla="*/ 475 w 475"/>
                <a:gd name="T18" fmla="*/ 547 h 5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5" h="547">
                  <a:moveTo>
                    <a:pt x="0" y="70"/>
                  </a:moveTo>
                  <a:lnTo>
                    <a:pt x="239" y="547"/>
                  </a:lnTo>
                  <a:lnTo>
                    <a:pt x="475" y="479"/>
                  </a:lnTo>
                  <a:lnTo>
                    <a:pt x="237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F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Freeform 15"/>
            <p:cNvSpPr>
              <a:spLocks/>
            </p:cNvSpPr>
            <p:nvPr/>
          </p:nvSpPr>
          <p:spPr bwMode="auto">
            <a:xfrm>
              <a:off x="5153" y="2112"/>
              <a:ext cx="170" cy="186"/>
            </a:xfrm>
            <a:custGeom>
              <a:avLst/>
              <a:gdLst>
                <a:gd name="T0" fmla="*/ 122 w 339"/>
                <a:gd name="T1" fmla="*/ 36 h 372"/>
                <a:gd name="T2" fmla="*/ 116 w 339"/>
                <a:gd name="T3" fmla="*/ 35 h 372"/>
                <a:gd name="T4" fmla="*/ 0 w 339"/>
                <a:gd name="T5" fmla="*/ 53 h 372"/>
                <a:gd name="T6" fmla="*/ 4 w 339"/>
                <a:gd name="T7" fmla="*/ 172 h 372"/>
                <a:gd name="T8" fmla="*/ 10 w 339"/>
                <a:gd name="T9" fmla="*/ 275 h 372"/>
                <a:gd name="T10" fmla="*/ 20 w 339"/>
                <a:gd name="T11" fmla="*/ 345 h 372"/>
                <a:gd name="T12" fmla="*/ 39 w 339"/>
                <a:gd name="T13" fmla="*/ 372 h 372"/>
                <a:gd name="T14" fmla="*/ 59 w 339"/>
                <a:gd name="T15" fmla="*/ 364 h 372"/>
                <a:gd name="T16" fmla="*/ 89 w 339"/>
                <a:gd name="T17" fmla="*/ 340 h 372"/>
                <a:gd name="T18" fmla="*/ 122 w 339"/>
                <a:gd name="T19" fmla="*/ 304 h 372"/>
                <a:gd name="T20" fmla="*/ 164 w 339"/>
                <a:gd name="T21" fmla="*/ 256 h 372"/>
                <a:gd name="T22" fmla="*/ 205 w 339"/>
                <a:gd name="T23" fmla="*/ 200 h 372"/>
                <a:gd name="T24" fmla="*/ 250 w 339"/>
                <a:gd name="T25" fmla="*/ 138 h 372"/>
                <a:gd name="T26" fmla="*/ 296 w 339"/>
                <a:gd name="T27" fmla="*/ 70 h 372"/>
                <a:gd name="T28" fmla="*/ 339 w 339"/>
                <a:gd name="T29" fmla="*/ 0 h 372"/>
                <a:gd name="T30" fmla="*/ 122 w 339"/>
                <a:gd name="T31" fmla="*/ 33 h 372"/>
                <a:gd name="T32" fmla="*/ 122 w 339"/>
                <a:gd name="T33" fmla="*/ 36 h 3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"/>
                <a:gd name="T52" fmla="*/ 0 h 372"/>
                <a:gd name="T53" fmla="*/ 339 w 339"/>
                <a:gd name="T54" fmla="*/ 372 h 3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" h="372">
                  <a:moveTo>
                    <a:pt x="122" y="36"/>
                  </a:moveTo>
                  <a:lnTo>
                    <a:pt x="116" y="35"/>
                  </a:lnTo>
                  <a:lnTo>
                    <a:pt x="0" y="53"/>
                  </a:lnTo>
                  <a:lnTo>
                    <a:pt x="4" y="172"/>
                  </a:lnTo>
                  <a:lnTo>
                    <a:pt x="10" y="275"/>
                  </a:lnTo>
                  <a:lnTo>
                    <a:pt x="20" y="345"/>
                  </a:lnTo>
                  <a:lnTo>
                    <a:pt x="39" y="372"/>
                  </a:lnTo>
                  <a:lnTo>
                    <a:pt x="59" y="364"/>
                  </a:lnTo>
                  <a:lnTo>
                    <a:pt x="89" y="340"/>
                  </a:lnTo>
                  <a:lnTo>
                    <a:pt x="122" y="304"/>
                  </a:lnTo>
                  <a:lnTo>
                    <a:pt x="164" y="256"/>
                  </a:lnTo>
                  <a:lnTo>
                    <a:pt x="205" y="200"/>
                  </a:lnTo>
                  <a:lnTo>
                    <a:pt x="250" y="138"/>
                  </a:lnTo>
                  <a:lnTo>
                    <a:pt x="296" y="70"/>
                  </a:lnTo>
                  <a:lnTo>
                    <a:pt x="339" y="0"/>
                  </a:lnTo>
                  <a:lnTo>
                    <a:pt x="122" y="33"/>
                  </a:lnTo>
                  <a:lnTo>
                    <a:pt x="122" y="36"/>
                  </a:lnTo>
                  <a:close/>
                </a:path>
              </a:pathLst>
            </a:custGeom>
            <a:solidFill>
              <a:srgbClr val="BF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Freeform 16"/>
            <p:cNvSpPr>
              <a:spLocks/>
            </p:cNvSpPr>
            <p:nvPr/>
          </p:nvSpPr>
          <p:spPr bwMode="auto">
            <a:xfrm>
              <a:off x="4688" y="1129"/>
              <a:ext cx="81" cy="238"/>
            </a:xfrm>
            <a:custGeom>
              <a:avLst/>
              <a:gdLst>
                <a:gd name="T0" fmla="*/ 0 w 162"/>
                <a:gd name="T1" fmla="*/ 0 h 476"/>
                <a:gd name="T2" fmla="*/ 0 w 162"/>
                <a:gd name="T3" fmla="*/ 476 h 476"/>
                <a:gd name="T4" fmla="*/ 18 w 162"/>
                <a:gd name="T5" fmla="*/ 466 h 476"/>
                <a:gd name="T6" fmla="*/ 37 w 162"/>
                <a:gd name="T7" fmla="*/ 455 h 476"/>
                <a:gd name="T8" fmla="*/ 57 w 162"/>
                <a:gd name="T9" fmla="*/ 446 h 476"/>
                <a:gd name="T10" fmla="*/ 77 w 162"/>
                <a:gd name="T11" fmla="*/ 435 h 476"/>
                <a:gd name="T12" fmla="*/ 97 w 162"/>
                <a:gd name="T13" fmla="*/ 426 h 476"/>
                <a:gd name="T14" fmla="*/ 118 w 162"/>
                <a:gd name="T15" fmla="*/ 417 h 476"/>
                <a:gd name="T16" fmla="*/ 140 w 162"/>
                <a:gd name="T17" fmla="*/ 410 h 476"/>
                <a:gd name="T18" fmla="*/ 162 w 162"/>
                <a:gd name="T19" fmla="*/ 402 h 476"/>
                <a:gd name="T20" fmla="*/ 162 w 162"/>
                <a:gd name="T21" fmla="*/ 35 h 476"/>
                <a:gd name="T22" fmla="*/ 0 w 162"/>
                <a:gd name="T23" fmla="*/ 0 h 4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"/>
                <a:gd name="T37" fmla="*/ 0 h 476"/>
                <a:gd name="T38" fmla="*/ 162 w 162"/>
                <a:gd name="T39" fmla="*/ 476 h 4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" h="476">
                  <a:moveTo>
                    <a:pt x="0" y="0"/>
                  </a:moveTo>
                  <a:lnTo>
                    <a:pt x="0" y="476"/>
                  </a:lnTo>
                  <a:lnTo>
                    <a:pt x="18" y="466"/>
                  </a:lnTo>
                  <a:lnTo>
                    <a:pt x="37" y="455"/>
                  </a:lnTo>
                  <a:lnTo>
                    <a:pt x="57" y="446"/>
                  </a:lnTo>
                  <a:lnTo>
                    <a:pt x="77" y="435"/>
                  </a:lnTo>
                  <a:lnTo>
                    <a:pt x="97" y="426"/>
                  </a:lnTo>
                  <a:lnTo>
                    <a:pt x="118" y="417"/>
                  </a:lnTo>
                  <a:lnTo>
                    <a:pt x="140" y="410"/>
                  </a:lnTo>
                  <a:lnTo>
                    <a:pt x="162" y="402"/>
                  </a:lnTo>
                  <a:lnTo>
                    <a:pt x="1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Freeform 17"/>
            <p:cNvSpPr>
              <a:spLocks/>
            </p:cNvSpPr>
            <p:nvPr/>
          </p:nvSpPr>
          <p:spPr bwMode="auto">
            <a:xfrm>
              <a:off x="4810" y="845"/>
              <a:ext cx="364" cy="193"/>
            </a:xfrm>
            <a:custGeom>
              <a:avLst/>
              <a:gdLst>
                <a:gd name="T0" fmla="*/ 80 w 727"/>
                <a:gd name="T1" fmla="*/ 210 h 385"/>
                <a:gd name="T2" fmla="*/ 126 w 727"/>
                <a:gd name="T3" fmla="*/ 131 h 385"/>
                <a:gd name="T4" fmla="*/ 205 w 727"/>
                <a:gd name="T5" fmla="*/ 73 h 385"/>
                <a:gd name="T6" fmla="*/ 309 w 727"/>
                <a:gd name="T7" fmla="*/ 39 h 385"/>
                <a:gd name="T8" fmla="*/ 428 w 727"/>
                <a:gd name="T9" fmla="*/ 39 h 385"/>
                <a:gd name="T10" fmla="*/ 530 w 727"/>
                <a:gd name="T11" fmla="*/ 73 h 385"/>
                <a:gd name="T12" fmla="*/ 611 w 727"/>
                <a:gd name="T13" fmla="*/ 131 h 385"/>
                <a:gd name="T14" fmla="*/ 654 w 727"/>
                <a:gd name="T15" fmla="*/ 210 h 385"/>
                <a:gd name="T16" fmla="*/ 660 w 727"/>
                <a:gd name="T17" fmla="*/ 266 h 385"/>
                <a:gd name="T18" fmla="*/ 654 w 727"/>
                <a:gd name="T19" fmla="*/ 293 h 385"/>
                <a:gd name="T20" fmla="*/ 723 w 727"/>
                <a:gd name="T21" fmla="*/ 296 h 385"/>
                <a:gd name="T22" fmla="*/ 725 w 727"/>
                <a:gd name="T23" fmla="*/ 278 h 385"/>
                <a:gd name="T24" fmla="*/ 727 w 727"/>
                <a:gd name="T25" fmla="*/ 260 h 385"/>
                <a:gd name="T26" fmla="*/ 719 w 727"/>
                <a:gd name="T27" fmla="*/ 207 h 385"/>
                <a:gd name="T28" fmla="*/ 700 w 727"/>
                <a:gd name="T29" fmla="*/ 159 h 385"/>
                <a:gd name="T30" fmla="*/ 666 w 727"/>
                <a:gd name="T31" fmla="*/ 115 h 385"/>
                <a:gd name="T32" fmla="*/ 623 w 727"/>
                <a:gd name="T33" fmla="*/ 76 h 385"/>
                <a:gd name="T34" fmla="*/ 570 w 727"/>
                <a:gd name="T35" fmla="*/ 44 h 385"/>
                <a:gd name="T36" fmla="*/ 508 w 727"/>
                <a:gd name="T37" fmla="*/ 21 h 385"/>
                <a:gd name="T38" fmla="*/ 441 w 727"/>
                <a:gd name="T39" fmla="*/ 5 h 385"/>
                <a:gd name="T40" fmla="*/ 370 w 727"/>
                <a:gd name="T41" fmla="*/ 0 h 385"/>
                <a:gd name="T42" fmla="*/ 297 w 727"/>
                <a:gd name="T43" fmla="*/ 5 h 385"/>
                <a:gd name="T44" fmla="*/ 230 w 727"/>
                <a:gd name="T45" fmla="*/ 21 h 385"/>
                <a:gd name="T46" fmla="*/ 169 w 727"/>
                <a:gd name="T47" fmla="*/ 44 h 385"/>
                <a:gd name="T48" fmla="*/ 118 w 727"/>
                <a:gd name="T49" fmla="*/ 76 h 385"/>
                <a:gd name="T50" fmla="*/ 73 w 727"/>
                <a:gd name="T51" fmla="*/ 115 h 385"/>
                <a:gd name="T52" fmla="*/ 39 w 727"/>
                <a:gd name="T53" fmla="*/ 159 h 385"/>
                <a:gd name="T54" fmla="*/ 19 w 727"/>
                <a:gd name="T55" fmla="*/ 207 h 385"/>
                <a:gd name="T56" fmla="*/ 11 w 727"/>
                <a:gd name="T57" fmla="*/ 260 h 385"/>
                <a:gd name="T58" fmla="*/ 19 w 727"/>
                <a:gd name="T59" fmla="*/ 310 h 385"/>
                <a:gd name="T60" fmla="*/ 37 w 727"/>
                <a:gd name="T61" fmla="*/ 355 h 385"/>
                <a:gd name="T62" fmla="*/ 120 w 727"/>
                <a:gd name="T63" fmla="*/ 370 h 385"/>
                <a:gd name="T64" fmla="*/ 86 w 727"/>
                <a:gd name="T65" fmla="*/ 316 h 385"/>
                <a:gd name="T66" fmla="*/ 75 w 727"/>
                <a:gd name="T67" fmla="*/ 254 h 3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7"/>
                <a:gd name="T103" fmla="*/ 0 h 385"/>
                <a:gd name="T104" fmla="*/ 727 w 727"/>
                <a:gd name="T105" fmla="*/ 385 h 3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7" h="385">
                  <a:moveTo>
                    <a:pt x="75" y="254"/>
                  </a:moveTo>
                  <a:lnTo>
                    <a:pt x="80" y="210"/>
                  </a:lnTo>
                  <a:lnTo>
                    <a:pt x="98" y="169"/>
                  </a:lnTo>
                  <a:lnTo>
                    <a:pt x="126" y="131"/>
                  </a:lnTo>
                  <a:lnTo>
                    <a:pt x="161" y="98"/>
                  </a:lnTo>
                  <a:lnTo>
                    <a:pt x="205" y="73"/>
                  </a:lnTo>
                  <a:lnTo>
                    <a:pt x="254" y="51"/>
                  </a:lnTo>
                  <a:lnTo>
                    <a:pt x="309" y="39"/>
                  </a:lnTo>
                  <a:lnTo>
                    <a:pt x="368" y="35"/>
                  </a:lnTo>
                  <a:lnTo>
                    <a:pt x="428" y="39"/>
                  </a:lnTo>
                  <a:lnTo>
                    <a:pt x="481" y="51"/>
                  </a:lnTo>
                  <a:lnTo>
                    <a:pt x="530" y="73"/>
                  </a:lnTo>
                  <a:lnTo>
                    <a:pt x="574" y="98"/>
                  </a:lnTo>
                  <a:lnTo>
                    <a:pt x="611" y="131"/>
                  </a:lnTo>
                  <a:lnTo>
                    <a:pt x="637" y="169"/>
                  </a:lnTo>
                  <a:lnTo>
                    <a:pt x="654" y="210"/>
                  </a:lnTo>
                  <a:lnTo>
                    <a:pt x="660" y="254"/>
                  </a:lnTo>
                  <a:lnTo>
                    <a:pt x="660" y="266"/>
                  </a:lnTo>
                  <a:lnTo>
                    <a:pt x="658" y="280"/>
                  </a:lnTo>
                  <a:lnTo>
                    <a:pt x="654" y="293"/>
                  </a:lnTo>
                  <a:lnTo>
                    <a:pt x="652" y="305"/>
                  </a:lnTo>
                  <a:lnTo>
                    <a:pt x="723" y="296"/>
                  </a:lnTo>
                  <a:lnTo>
                    <a:pt x="725" y="287"/>
                  </a:lnTo>
                  <a:lnTo>
                    <a:pt x="725" y="278"/>
                  </a:lnTo>
                  <a:lnTo>
                    <a:pt x="727" y="269"/>
                  </a:lnTo>
                  <a:lnTo>
                    <a:pt x="727" y="260"/>
                  </a:lnTo>
                  <a:lnTo>
                    <a:pt x="725" y="233"/>
                  </a:lnTo>
                  <a:lnTo>
                    <a:pt x="719" y="207"/>
                  </a:lnTo>
                  <a:lnTo>
                    <a:pt x="712" y="183"/>
                  </a:lnTo>
                  <a:lnTo>
                    <a:pt x="700" y="159"/>
                  </a:lnTo>
                  <a:lnTo>
                    <a:pt x="684" y="136"/>
                  </a:lnTo>
                  <a:lnTo>
                    <a:pt x="666" y="115"/>
                  </a:lnTo>
                  <a:lnTo>
                    <a:pt x="647" y="95"/>
                  </a:lnTo>
                  <a:lnTo>
                    <a:pt x="623" y="76"/>
                  </a:lnTo>
                  <a:lnTo>
                    <a:pt x="597" y="59"/>
                  </a:lnTo>
                  <a:lnTo>
                    <a:pt x="570" y="44"/>
                  </a:lnTo>
                  <a:lnTo>
                    <a:pt x="540" y="32"/>
                  </a:lnTo>
                  <a:lnTo>
                    <a:pt x="508" y="21"/>
                  </a:lnTo>
                  <a:lnTo>
                    <a:pt x="477" y="12"/>
                  </a:lnTo>
                  <a:lnTo>
                    <a:pt x="441" y="5"/>
                  </a:lnTo>
                  <a:lnTo>
                    <a:pt x="408" y="2"/>
                  </a:lnTo>
                  <a:lnTo>
                    <a:pt x="370" y="0"/>
                  </a:lnTo>
                  <a:lnTo>
                    <a:pt x="333" y="2"/>
                  </a:lnTo>
                  <a:lnTo>
                    <a:pt x="297" y="5"/>
                  </a:lnTo>
                  <a:lnTo>
                    <a:pt x="264" y="12"/>
                  </a:lnTo>
                  <a:lnTo>
                    <a:pt x="230" y="21"/>
                  </a:lnTo>
                  <a:lnTo>
                    <a:pt x="199" y="32"/>
                  </a:lnTo>
                  <a:lnTo>
                    <a:pt x="169" y="44"/>
                  </a:lnTo>
                  <a:lnTo>
                    <a:pt x="142" y="59"/>
                  </a:lnTo>
                  <a:lnTo>
                    <a:pt x="118" y="76"/>
                  </a:lnTo>
                  <a:lnTo>
                    <a:pt x="94" y="95"/>
                  </a:lnTo>
                  <a:lnTo>
                    <a:pt x="73" y="115"/>
                  </a:lnTo>
                  <a:lnTo>
                    <a:pt x="55" y="136"/>
                  </a:lnTo>
                  <a:lnTo>
                    <a:pt x="39" y="159"/>
                  </a:lnTo>
                  <a:lnTo>
                    <a:pt x="27" y="183"/>
                  </a:lnTo>
                  <a:lnTo>
                    <a:pt x="19" y="207"/>
                  </a:lnTo>
                  <a:lnTo>
                    <a:pt x="13" y="233"/>
                  </a:lnTo>
                  <a:lnTo>
                    <a:pt x="11" y="260"/>
                  </a:lnTo>
                  <a:lnTo>
                    <a:pt x="13" y="284"/>
                  </a:lnTo>
                  <a:lnTo>
                    <a:pt x="19" y="310"/>
                  </a:lnTo>
                  <a:lnTo>
                    <a:pt x="27" y="332"/>
                  </a:lnTo>
                  <a:lnTo>
                    <a:pt x="37" y="355"/>
                  </a:lnTo>
                  <a:lnTo>
                    <a:pt x="0" y="385"/>
                  </a:lnTo>
                  <a:lnTo>
                    <a:pt x="120" y="370"/>
                  </a:lnTo>
                  <a:lnTo>
                    <a:pt x="102" y="345"/>
                  </a:lnTo>
                  <a:lnTo>
                    <a:pt x="86" y="316"/>
                  </a:lnTo>
                  <a:lnTo>
                    <a:pt x="78" y="286"/>
                  </a:lnTo>
                  <a:lnTo>
                    <a:pt x="75" y="254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Freeform 18"/>
            <p:cNvSpPr>
              <a:spLocks/>
            </p:cNvSpPr>
            <p:nvPr/>
          </p:nvSpPr>
          <p:spPr bwMode="auto">
            <a:xfrm>
              <a:off x="4947" y="1930"/>
              <a:ext cx="206" cy="240"/>
            </a:xfrm>
            <a:custGeom>
              <a:avLst/>
              <a:gdLst>
                <a:gd name="T0" fmla="*/ 410 w 412"/>
                <a:gd name="T1" fmla="*/ 369 h 480"/>
                <a:gd name="T2" fmla="*/ 404 w 412"/>
                <a:gd name="T3" fmla="*/ 295 h 480"/>
                <a:gd name="T4" fmla="*/ 396 w 412"/>
                <a:gd name="T5" fmla="*/ 224 h 480"/>
                <a:gd name="T6" fmla="*/ 384 w 412"/>
                <a:gd name="T7" fmla="*/ 157 h 480"/>
                <a:gd name="T8" fmla="*/ 369 w 412"/>
                <a:gd name="T9" fmla="*/ 98 h 480"/>
                <a:gd name="T10" fmla="*/ 345 w 412"/>
                <a:gd name="T11" fmla="*/ 51 h 480"/>
                <a:gd name="T12" fmla="*/ 317 w 412"/>
                <a:gd name="T13" fmla="*/ 18 h 480"/>
                <a:gd name="T14" fmla="*/ 280 w 412"/>
                <a:gd name="T15" fmla="*/ 0 h 480"/>
                <a:gd name="T16" fmla="*/ 236 w 412"/>
                <a:gd name="T17" fmla="*/ 0 h 480"/>
                <a:gd name="T18" fmla="*/ 199 w 412"/>
                <a:gd name="T19" fmla="*/ 0 h 480"/>
                <a:gd name="T20" fmla="*/ 165 w 412"/>
                <a:gd name="T21" fmla="*/ 12 h 480"/>
                <a:gd name="T22" fmla="*/ 136 w 412"/>
                <a:gd name="T23" fmla="*/ 38 h 480"/>
                <a:gd name="T24" fmla="*/ 110 w 412"/>
                <a:gd name="T25" fmla="*/ 72 h 480"/>
                <a:gd name="T26" fmla="*/ 88 w 412"/>
                <a:gd name="T27" fmla="*/ 116 h 480"/>
                <a:gd name="T28" fmla="*/ 71 w 412"/>
                <a:gd name="T29" fmla="*/ 165 h 480"/>
                <a:gd name="T30" fmla="*/ 55 w 412"/>
                <a:gd name="T31" fmla="*/ 218 h 480"/>
                <a:gd name="T32" fmla="*/ 41 w 412"/>
                <a:gd name="T33" fmla="*/ 273 h 480"/>
                <a:gd name="T34" fmla="*/ 29 w 412"/>
                <a:gd name="T35" fmla="*/ 329 h 480"/>
                <a:gd name="T36" fmla="*/ 17 w 412"/>
                <a:gd name="T37" fmla="*/ 384 h 480"/>
                <a:gd name="T38" fmla="*/ 10 w 412"/>
                <a:gd name="T39" fmla="*/ 435 h 480"/>
                <a:gd name="T40" fmla="*/ 0 w 412"/>
                <a:gd name="T41" fmla="*/ 480 h 480"/>
                <a:gd name="T42" fmla="*/ 412 w 412"/>
                <a:gd name="T43" fmla="*/ 417 h 480"/>
                <a:gd name="T44" fmla="*/ 412 w 412"/>
                <a:gd name="T45" fmla="*/ 405 h 480"/>
                <a:gd name="T46" fmla="*/ 412 w 412"/>
                <a:gd name="T47" fmla="*/ 393 h 480"/>
                <a:gd name="T48" fmla="*/ 410 w 412"/>
                <a:gd name="T49" fmla="*/ 381 h 480"/>
                <a:gd name="T50" fmla="*/ 410 w 412"/>
                <a:gd name="T51" fmla="*/ 369 h 4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2"/>
                <a:gd name="T79" fmla="*/ 0 h 480"/>
                <a:gd name="T80" fmla="*/ 412 w 412"/>
                <a:gd name="T81" fmla="*/ 480 h 4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2" h="480">
                  <a:moveTo>
                    <a:pt x="410" y="369"/>
                  </a:moveTo>
                  <a:lnTo>
                    <a:pt x="404" y="295"/>
                  </a:lnTo>
                  <a:lnTo>
                    <a:pt x="396" y="224"/>
                  </a:lnTo>
                  <a:lnTo>
                    <a:pt x="384" y="157"/>
                  </a:lnTo>
                  <a:lnTo>
                    <a:pt x="369" y="98"/>
                  </a:lnTo>
                  <a:lnTo>
                    <a:pt x="345" y="51"/>
                  </a:lnTo>
                  <a:lnTo>
                    <a:pt x="317" y="18"/>
                  </a:lnTo>
                  <a:lnTo>
                    <a:pt x="280" y="0"/>
                  </a:lnTo>
                  <a:lnTo>
                    <a:pt x="236" y="0"/>
                  </a:lnTo>
                  <a:lnTo>
                    <a:pt x="199" y="0"/>
                  </a:lnTo>
                  <a:lnTo>
                    <a:pt x="165" y="12"/>
                  </a:lnTo>
                  <a:lnTo>
                    <a:pt x="136" y="38"/>
                  </a:lnTo>
                  <a:lnTo>
                    <a:pt x="110" y="72"/>
                  </a:lnTo>
                  <a:lnTo>
                    <a:pt x="88" y="116"/>
                  </a:lnTo>
                  <a:lnTo>
                    <a:pt x="71" y="165"/>
                  </a:lnTo>
                  <a:lnTo>
                    <a:pt x="55" y="218"/>
                  </a:lnTo>
                  <a:lnTo>
                    <a:pt x="41" y="273"/>
                  </a:lnTo>
                  <a:lnTo>
                    <a:pt x="29" y="329"/>
                  </a:lnTo>
                  <a:lnTo>
                    <a:pt x="17" y="384"/>
                  </a:lnTo>
                  <a:lnTo>
                    <a:pt x="10" y="435"/>
                  </a:lnTo>
                  <a:lnTo>
                    <a:pt x="0" y="480"/>
                  </a:lnTo>
                  <a:lnTo>
                    <a:pt x="412" y="417"/>
                  </a:lnTo>
                  <a:lnTo>
                    <a:pt x="412" y="405"/>
                  </a:lnTo>
                  <a:lnTo>
                    <a:pt x="412" y="393"/>
                  </a:lnTo>
                  <a:lnTo>
                    <a:pt x="410" y="381"/>
                  </a:lnTo>
                  <a:lnTo>
                    <a:pt x="410" y="369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Freeform 19"/>
            <p:cNvSpPr>
              <a:spLocks/>
            </p:cNvSpPr>
            <p:nvPr/>
          </p:nvSpPr>
          <p:spPr bwMode="auto">
            <a:xfrm>
              <a:off x="5212" y="2129"/>
              <a:ext cx="3" cy="1"/>
            </a:xfrm>
            <a:custGeom>
              <a:avLst/>
              <a:gdLst>
                <a:gd name="T0" fmla="*/ 6 w 6"/>
                <a:gd name="T1" fmla="*/ 3 h 3"/>
                <a:gd name="T2" fmla="*/ 6 w 6"/>
                <a:gd name="T3" fmla="*/ 0 h 3"/>
                <a:gd name="T4" fmla="*/ 0 w 6"/>
                <a:gd name="T5" fmla="*/ 2 h 3"/>
                <a:gd name="T6" fmla="*/ 6 w 6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Freeform 20"/>
            <p:cNvSpPr>
              <a:spLocks/>
            </p:cNvSpPr>
            <p:nvPr/>
          </p:nvSpPr>
          <p:spPr bwMode="auto">
            <a:xfrm>
              <a:off x="4606" y="1476"/>
              <a:ext cx="2" cy="75"/>
            </a:xfrm>
            <a:custGeom>
              <a:avLst/>
              <a:gdLst>
                <a:gd name="T0" fmla="*/ 4 w 4"/>
                <a:gd name="T1" fmla="*/ 149 h 149"/>
                <a:gd name="T2" fmla="*/ 4 w 4"/>
                <a:gd name="T3" fmla="*/ 0 h 149"/>
                <a:gd name="T4" fmla="*/ 0 w 4"/>
                <a:gd name="T5" fmla="*/ 35 h 149"/>
                <a:gd name="T6" fmla="*/ 0 w 4"/>
                <a:gd name="T7" fmla="*/ 71 h 149"/>
                <a:gd name="T8" fmla="*/ 2 w 4"/>
                <a:gd name="T9" fmla="*/ 109 h 149"/>
                <a:gd name="T10" fmla="*/ 4 w 4"/>
                <a:gd name="T11" fmla="*/ 149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49"/>
                <a:gd name="T20" fmla="*/ 4 w 4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49">
                  <a:moveTo>
                    <a:pt x="4" y="149"/>
                  </a:moveTo>
                  <a:lnTo>
                    <a:pt x="4" y="0"/>
                  </a:lnTo>
                  <a:lnTo>
                    <a:pt x="0" y="35"/>
                  </a:lnTo>
                  <a:lnTo>
                    <a:pt x="0" y="71"/>
                  </a:lnTo>
                  <a:lnTo>
                    <a:pt x="2" y="109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7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Freeform 21"/>
            <p:cNvSpPr>
              <a:spLocks/>
            </p:cNvSpPr>
            <p:nvPr/>
          </p:nvSpPr>
          <p:spPr bwMode="auto">
            <a:xfrm>
              <a:off x="4769" y="1310"/>
              <a:ext cx="729" cy="872"/>
            </a:xfrm>
            <a:custGeom>
              <a:avLst/>
              <a:gdLst>
                <a:gd name="T0" fmla="*/ 1426 w 1457"/>
                <a:gd name="T1" fmla="*/ 242 h 1744"/>
                <a:gd name="T2" fmla="*/ 1380 w 1457"/>
                <a:gd name="T3" fmla="*/ 184 h 1744"/>
                <a:gd name="T4" fmla="*/ 1317 w 1457"/>
                <a:gd name="T5" fmla="*/ 130 h 1744"/>
                <a:gd name="T6" fmla="*/ 1240 w 1457"/>
                <a:gd name="T7" fmla="*/ 81 h 1744"/>
                <a:gd name="T8" fmla="*/ 1167 w 1457"/>
                <a:gd name="T9" fmla="*/ 47 h 1744"/>
                <a:gd name="T10" fmla="*/ 1102 w 1457"/>
                <a:gd name="T11" fmla="*/ 26 h 1744"/>
                <a:gd name="T12" fmla="*/ 1037 w 1457"/>
                <a:gd name="T13" fmla="*/ 9 h 1744"/>
                <a:gd name="T14" fmla="*/ 970 w 1457"/>
                <a:gd name="T15" fmla="*/ 1 h 1744"/>
                <a:gd name="T16" fmla="*/ 907 w 1457"/>
                <a:gd name="T17" fmla="*/ 1 h 1744"/>
                <a:gd name="T18" fmla="*/ 856 w 1457"/>
                <a:gd name="T19" fmla="*/ 10 h 1744"/>
                <a:gd name="T20" fmla="*/ 812 w 1457"/>
                <a:gd name="T21" fmla="*/ 27 h 1744"/>
                <a:gd name="T22" fmla="*/ 773 w 1457"/>
                <a:gd name="T23" fmla="*/ 50 h 1744"/>
                <a:gd name="T24" fmla="*/ 733 w 1457"/>
                <a:gd name="T25" fmla="*/ 75 h 1744"/>
                <a:gd name="T26" fmla="*/ 696 w 1457"/>
                <a:gd name="T27" fmla="*/ 101 h 1744"/>
                <a:gd name="T28" fmla="*/ 655 w 1457"/>
                <a:gd name="T29" fmla="*/ 127 h 1744"/>
                <a:gd name="T30" fmla="*/ 607 w 1457"/>
                <a:gd name="T31" fmla="*/ 148 h 1744"/>
                <a:gd name="T32" fmla="*/ 552 w 1457"/>
                <a:gd name="T33" fmla="*/ 149 h 1744"/>
                <a:gd name="T34" fmla="*/ 499 w 1457"/>
                <a:gd name="T35" fmla="*/ 128 h 1744"/>
                <a:gd name="T36" fmla="*/ 455 w 1457"/>
                <a:gd name="T37" fmla="*/ 104 h 1744"/>
                <a:gd name="T38" fmla="*/ 418 w 1457"/>
                <a:gd name="T39" fmla="*/ 78 h 1744"/>
                <a:gd name="T40" fmla="*/ 382 w 1457"/>
                <a:gd name="T41" fmla="*/ 53 h 1744"/>
                <a:gd name="T42" fmla="*/ 347 w 1457"/>
                <a:gd name="T43" fmla="*/ 29 h 1744"/>
                <a:gd name="T44" fmla="*/ 305 w 1457"/>
                <a:gd name="T45" fmla="*/ 12 h 1744"/>
                <a:gd name="T46" fmla="*/ 256 w 1457"/>
                <a:gd name="T47" fmla="*/ 1 h 1744"/>
                <a:gd name="T48" fmla="*/ 199 w 1457"/>
                <a:gd name="T49" fmla="*/ 0 h 1744"/>
                <a:gd name="T50" fmla="*/ 142 w 1457"/>
                <a:gd name="T51" fmla="*/ 6 h 1744"/>
                <a:gd name="T52" fmla="*/ 85 w 1457"/>
                <a:gd name="T53" fmla="*/ 16 h 1744"/>
                <a:gd name="T54" fmla="*/ 27 w 1457"/>
                <a:gd name="T55" fmla="*/ 30 h 1744"/>
                <a:gd name="T56" fmla="*/ 0 w 1457"/>
                <a:gd name="T57" fmla="*/ 1410 h 1744"/>
                <a:gd name="T58" fmla="*/ 23 w 1457"/>
                <a:gd name="T59" fmla="*/ 1532 h 1744"/>
                <a:gd name="T60" fmla="*/ 73 w 1457"/>
                <a:gd name="T61" fmla="*/ 1600 h 1744"/>
                <a:gd name="T62" fmla="*/ 128 w 1457"/>
                <a:gd name="T63" fmla="*/ 1664 h 1744"/>
                <a:gd name="T64" fmla="*/ 181 w 1457"/>
                <a:gd name="T65" fmla="*/ 1719 h 1744"/>
                <a:gd name="T66" fmla="*/ 357 w 1457"/>
                <a:gd name="T67" fmla="*/ 1719 h 1744"/>
                <a:gd name="T68" fmla="*/ 374 w 1457"/>
                <a:gd name="T69" fmla="*/ 1623 h 1744"/>
                <a:gd name="T70" fmla="*/ 398 w 1457"/>
                <a:gd name="T71" fmla="*/ 1512 h 1744"/>
                <a:gd name="T72" fmla="*/ 428 w 1457"/>
                <a:gd name="T73" fmla="*/ 1404 h 1744"/>
                <a:gd name="T74" fmla="*/ 467 w 1457"/>
                <a:gd name="T75" fmla="*/ 1311 h 1744"/>
                <a:gd name="T76" fmla="*/ 522 w 1457"/>
                <a:gd name="T77" fmla="*/ 1251 h 1744"/>
                <a:gd name="T78" fmla="*/ 593 w 1457"/>
                <a:gd name="T79" fmla="*/ 1239 h 1744"/>
                <a:gd name="T80" fmla="*/ 674 w 1457"/>
                <a:gd name="T81" fmla="*/ 1257 h 1744"/>
                <a:gd name="T82" fmla="*/ 726 w 1457"/>
                <a:gd name="T83" fmla="*/ 1337 h 1744"/>
                <a:gd name="T84" fmla="*/ 753 w 1457"/>
                <a:gd name="T85" fmla="*/ 1463 h 1744"/>
                <a:gd name="T86" fmla="*/ 767 w 1457"/>
                <a:gd name="T87" fmla="*/ 1608 h 1744"/>
                <a:gd name="T88" fmla="*/ 769 w 1457"/>
                <a:gd name="T89" fmla="*/ 1632 h 1744"/>
                <a:gd name="T90" fmla="*/ 769 w 1457"/>
                <a:gd name="T91" fmla="*/ 1656 h 1744"/>
                <a:gd name="T92" fmla="*/ 891 w 1457"/>
                <a:gd name="T93" fmla="*/ 1636 h 1744"/>
                <a:gd name="T94" fmla="*/ 1136 w 1457"/>
                <a:gd name="T95" fmla="*/ 1558 h 1744"/>
                <a:gd name="T96" fmla="*/ 1185 w 1457"/>
                <a:gd name="T97" fmla="*/ 1472 h 1744"/>
                <a:gd name="T98" fmla="*/ 1225 w 1457"/>
                <a:gd name="T99" fmla="*/ 1392 h 1744"/>
                <a:gd name="T100" fmla="*/ 1254 w 1457"/>
                <a:gd name="T101" fmla="*/ 1322 h 1744"/>
                <a:gd name="T102" fmla="*/ 1274 w 1457"/>
                <a:gd name="T103" fmla="*/ 1259 h 1744"/>
                <a:gd name="T104" fmla="*/ 1343 w 1457"/>
                <a:gd name="T105" fmla="*/ 1026 h 1744"/>
                <a:gd name="T106" fmla="*/ 1424 w 1457"/>
                <a:gd name="T107" fmla="*/ 687 h 1744"/>
                <a:gd name="T108" fmla="*/ 1457 w 1457"/>
                <a:gd name="T109" fmla="*/ 375 h 17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57"/>
                <a:gd name="T166" fmla="*/ 0 h 1744"/>
                <a:gd name="T167" fmla="*/ 1457 w 1457"/>
                <a:gd name="T168" fmla="*/ 1744 h 17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57" h="1744">
                  <a:moveTo>
                    <a:pt x="1440" y="270"/>
                  </a:moveTo>
                  <a:lnTo>
                    <a:pt x="1426" y="242"/>
                  </a:lnTo>
                  <a:lnTo>
                    <a:pt x="1404" y="213"/>
                  </a:lnTo>
                  <a:lnTo>
                    <a:pt x="1380" y="184"/>
                  </a:lnTo>
                  <a:lnTo>
                    <a:pt x="1351" y="155"/>
                  </a:lnTo>
                  <a:lnTo>
                    <a:pt x="1317" y="130"/>
                  </a:lnTo>
                  <a:lnTo>
                    <a:pt x="1280" y="104"/>
                  </a:lnTo>
                  <a:lnTo>
                    <a:pt x="1240" y="81"/>
                  </a:lnTo>
                  <a:lnTo>
                    <a:pt x="1199" y="60"/>
                  </a:lnTo>
                  <a:lnTo>
                    <a:pt x="1167" y="47"/>
                  </a:lnTo>
                  <a:lnTo>
                    <a:pt x="1136" y="36"/>
                  </a:lnTo>
                  <a:lnTo>
                    <a:pt x="1102" y="26"/>
                  </a:lnTo>
                  <a:lnTo>
                    <a:pt x="1071" y="16"/>
                  </a:lnTo>
                  <a:lnTo>
                    <a:pt x="1037" y="9"/>
                  </a:lnTo>
                  <a:lnTo>
                    <a:pt x="1004" y="4"/>
                  </a:lnTo>
                  <a:lnTo>
                    <a:pt x="970" y="1"/>
                  </a:lnTo>
                  <a:lnTo>
                    <a:pt x="937" y="0"/>
                  </a:lnTo>
                  <a:lnTo>
                    <a:pt x="907" y="1"/>
                  </a:lnTo>
                  <a:lnTo>
                    <a:pt x="881" y="4"/>
                  </a:lnTo>
                  <a:lnTo>
                    <a:pt x="856" y="10"/>
                  </a:lnTo>
                  <a:lnTo>
                    <a:pt x="834" y="18"/>
                  </a:lnTo>
                  <a:lnTo>
                    <a:pt x="812" y="27"/>
                  </a:lnTo>
                  <a:lnTo>
                    <a:pt x="793" y="38"/>
                  </a:lnTo>
                  <a:lnTo>
                    <a:pt x="773" y="50"/>
                  </a:lnTo>
                  <a:lnTo>
                    <a:pt x="753" y="62"/>
                  </a:lnTo>
                  <a:lnTo>
                    <a:pt x="733" y="75"/>
                  </a:lnTo>
                  <a:lnTo>
                    <a:pt x="716" y="87"/>
                  </a:lnTo>
                  <a:lnTo>
                    <a:pt x="696" y="101"/>
                  </a:lnTo>
                  <a:lnTo>
                    <a:pt x="676" y="115"/>
                  </a:lnTo>
                  <a:lnTo>
                    <a:pt x="655" y="127"/>
                  </a:lnTo>
                  <a:lnTo>
                    <a:pt x="633" y="137"/>
                  </a:lnTo>
                  <a:lnTo>
                    <a:pt x="607" y="148"/>
                  </a:lnTo>
                  <a:lnTo>
                    <a:pt x="582" y="157"/>
                  </a:lnTo>
                  <a:lnTo>
                    <a:pt x="552" y="149"/>
                  </a:lnTo>
                  <a:lnTo>
                    <a:pt x="524" y="140"/>
                  </a:lnTo>
                  <a:lnTo>
                    <a:pt x="499" y="128"/>
                  </a:lnTo>
                  <a:lnTo>
                    <a:pt x="477" y="118"/>
                  </a:lnTo>
                  <a:lnTo>
                    <a:pt x="455" y="104"/>
                  </a:lnTo>
                  <a:lnTo>
                    <a:pt x="436" y="92"/>
                  </a:lnTo>
                  <a:lnTo>
                    <a:pt x="418" y="78"/>
                  </a:lnTo>
                  <a:lnTo>
                    <a:pt x="400" y="65"/>
                  </a:lnTo>
                  <a:lnTo>
                    <a:pt x="382" y="53"/>
                  </a:lnTo>
                  <a:lnTo>
                    <a:pt x="365" y="41"/>
                  </a:lnTo>
                  <a:lnTo>
                    <a:pt x="347" y="29"/>
                  </a:lnTo>
                  <a:lnTo>
                    <a:pt x="325" y="19"/>
                  </a:lnTo>
                  <a:lnTo>
                    <a:pt x="305" y="12"/>
                  </a:lnTo>
                  <a:lnTo>
                    <a:pt x="282" y="4"/>
                  </a:lnTo>
                  <a:lnTo>
                    <a:pt x="256" y="1"/>
                  </a:lnTo>
                  <a:lnTo>
                    <a:pt x="227" y="0"/>
                  </a:lnTo>
                  <a:lnTo>
                    <a:pt x="199" y="0"/>
                  </a:lnTo>
                  <a:lnTo>
                    <a:pt x="171" y="3"/>
                  </a:lnTo>
                  <a:lnTo>
                    <a:pt x="142" y="6"/>
                  </a:lnTo>
                  <a:lnTo>
                    <a:pt x="114" y="10"/>
                  </a:lnTo>
                  <a:lnTo>
                    <a:pt x="85" y="16"/>
                  </a:lnTo>
                  <a:lnTo>
                    <a:pt x="57" y="23"/>
                  </a:lnTo>
                  <a:lnTo>
                    <a:pt x="27" y="30"/>
                  </a:lnTo>
                  <a:lnTo>
                    <a:pt x="0" y="39"/>
                  </a:lnTo>
                  <a:lnTo>
                    <a:pt x="0" y="1410"/>
                  </a:lnTo>
                  <a:lnTo>
                    <a:pt x="0" y="1497"/>
                  </a:lnTo>
                  <a:lnTo>
                    <a:pt x="23" y="1532"/>
                  </a:lnTo>
                  <a:lnTo>
                    <a:pt x="47" y="1567"/>
                  </a:lnTo>
                  <a:lnTo>
                    <a:pt x="73" y="1600"/>
                  </a:lnTo>
                  <a:lnTo>
                    <a:pt x="100" y="1632"/>
                  </a:lnTo>
                  <a:lnTo>
                    <a:pt x="128" y="1664"/>
                  </a:lnTo>
                  <a:lnTo>
                    <a:pt x="154" y="1692"/>
                  </a:lnTo>
                  <a:lnTo>
                    <a:pt x="181" y="1719"/>
                  </a:lnTo>
                  <a:lnTo>
                    <a:pt x="207" y="1744"/>
                  </a:lnTo>
                  <a:lnTo>
                    <a:pt x="357" y="1719"/>
                  </a:lnTo>
                  <a:lnTo>
                    <a:pt x="367" y="1674"/>
                  </a:lnTo>
                  <a:lnTo>
                    <a:pt x="374" y="1623"/>
                  </a:lnTo>
                  <a:lnTo>
                    <a:pt x="386" y="1568"/>
                  </a:lnTo>
                  <a:lnTo>
                    <a:pt x="398" y="1512"/>
                  </a:lnTo>
                  <a:lnTo>
                    <a:pt x="412" y="1457"/>
                  </a:lnTo>
                  <a:lnTo>
                    <a:pt x="428" y="1404"/>
                  </a:lnTo>
                  <a:lnTo>
                    <a:pt x="445" y="1355"/>
                  </a:lnTo>
                  <a:lnTo>
                    <a:pt x="467" y="1311"/>
                  </a:lnTo>
                  <a:lnTo>
                    <a:pt x="493" y="1277"/>
                  </a:lnTo>
                  <a:lnTo>
                    <a:pt x="522" y="1251"/>
                  </a:lnTo>
                  <a:lnTo>
                    <a:pt x="556" y="1239"/>
                  </a:lnTo>
                  <a:lnTo>
                    <a:pt x="593" y="1239"/>
                  </a:lnTo>
                  <a:lnTo>
                    <a:pt x="637" y="1239"/>
                  </a:lnTo>
                  <a:lnTo>
                    <a:pt x="674" y="1257"/>
                  </a:lnTo>
                  <a:lnTo>
                    <a:pt x="702" y="1290"/>
                  </a:lnTo>
                  <a:lnTo>
                    <a:pt x="726" y="1337"/>
                  </a:lnTo>
                  <a:lnTo>
                    <a:pt x="741" y="1396"/>
                  </a:lnTo>
                  <a:lnTo>
                    <a:pt x="753" y="1463"/>
                  </a:lnTo>
                  <a:lnTo>
                    <a:pt x="761" y="1534"/>
                  </a:lnTo>
                  <a:lnTo>
                    <a:pt x="767" y="1608"/>
                  </a:lnTo>
                  <a:lnTo>
                    <a:pt x="767" y="1620"/>
                  </a:lnTo>
                  <a:lnTo>
                    <a:pt x="769" y="1632"/>
                  </a:lnTo>
                  <a:lnTo>
                    <a:pt x="769" y="1644"/>
                  </a:lnTo>
                  <a:lnTo>
                    <a:pt x="769" y="1656"/>
                  </a:lnTo>
                  <a:lnTo>
                    <a:pt x="885" y="1638"/>
                  </a:lnTo>
                  <a:lnTo>
                    <a:pt x="891" y="1636"/>
                  </a:lnTo>
                  <a:lnTo>
                    <a:pt x="1108" y="1603"/>
                  </a:lnTo>
                  <a:lnTo>
                    <a:pt x="1136" y="1558"/>
                  </a:lnTo>
                  <a:lnTo>
                    <a:pt x="1161" y="1514"/>
                  </a:lnTo>
                  <a:lnTo>
                    <a:pt x="1185" y="1472"/>
                  </a:lnTo>
                  <a:lnTo>
                    <a:pt x="1207" y="1431"/>
                  </a:lnTo>
                  <a:lnTo>
                    <a:pt x="1225" y="1392"/>
                  </a:lnTo>
                  <a:lnTo>
                    <a:pt x="1240" y="1355"/>
                  </a:lnTo>
                  <a:lnTo>
                    <a:pt x="1254" y="1322"/>
                  </a:lnTo>
                  <a:lnTo>
                    <a:pt x="1262" y="1293"/>
                  </a:lnTo>
                  <a:lnTo>
                    <a:pt x="1274" y="1259"/>
                  </a:lnTo>
                  <a:lnTo>
                    <a:pt x="1303" y="1163"/>
                  </a:lnTo>
                  <a:lnTo>
                    <a:pt x="1343" y="1026"/>
                  </a:lnTo>
                  <a:lnTo>
                    <a:pt x="1384" y="861"/>
                  </a:lnTo>
                  <a:lnTo>
                    <a:pt x="1424" y="687"/>
                  </a:lnTo>
                  <a:lnTo>
                    <a:pt x="1449" y="520"/>
                  </a:lnTo>
                  <a:lnTo>
                    <a:pt x="1457" y="375"/>
                  </a:lnTo>
                  <a:lnTo>
                    <a:pt x="1440" y="2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Freeform 22"/>
            <p:cNvSpPr>
              <a:spLocks/>
            </p:cNvSpPr>
            <p:nvPr/>
          </p:nvSpPr>
          <p:spPr bwMode="auto">
            <a:xfrm>
              <a:off x="4608" y="1367"/>
              <a:ext cx="80" cy="504"/>
            </a:xfrm>
            <a:custGeom>
              <a:avLst/>
              <a:gdLst>
                <a:gd name="T0" fmla="*/ 18 w 160"/>
                <a:gd name="T1" fmla="*/ 144 h 1008"/>
                <a:gd name="T2" fmla="*/ 12 w 160"/>
                <a:gd name="T3" fmla="*/ 160 h 1008"/>
                <a:gd name="T4" fmla="*/ 8 w 160"/>
                <a:gd name="T5" fmla="*/ 178 h 1008"/>
                <a:gd name="T6" fmla="*/ 4 w 160"/>
                <a:gd name="T7" fmla="*/ 198 h 1008"/>
                <a:gd name="T8" fmla="*/ 0 w 160"/>
                <a:gd name="T9" fmla="*/ 218 h 1008"/>
                <a:gd name="T10" fmla="*/ 0 w 160"/>
                <a:gd name="T11" fmla="*/ 367 h 1008"/>
                <a:gd name="T12" fmla="*/ 10 w 160"/>
                <a:gd name="T13" fmla="*/ 446 h 1008"/>
                <a:gd name="T14" fmla="*/ 26 w 160"/>
                <a:gd name="T15" fmla="*/ 529 h 1008"/>
                <a:gd name="T16" fmla="*/ 44 w 160"/>
                <a:gd name="T17" fmla="*/ 614 h 1008"/>
                <a:gd name="T18" fmla="*/ 65 w 160"/>
                <a:gd name="T19" fmla="*/ 698 h 1008"/>
                <a:gd name="T20" fmla="*/ 89 w 160"/>
                <a:gd name="T21" fmla="*/ 781 h 1008"/>
                <a:gd name="T22" fmla="*/ 113 w 160"/>
                <a:gd name="T23" fmla="*/ 863 h 1008"/>
                <a:gd name="T24" fmla="*/ 136 w 160"/>
                <a:gd name="T25" fmla="*/ 939 h 1008"/>
                <a:gd name="T26" fmla="*/ 160 w 160"/>
                <a:gd name="T27" fmla="*/ 1008 h 1008"/>
                <a:gd name="T28" fmla="*/ 160 w 160"/>
                <a:gd name="T29" fmla="*/ 0 h 1008"/>
                <a:gd name="T30" fmla="*/ 134 w 160"/>
                <a:gd name="T31" fmla="*/ 17 h 1008"/>
                <a:gd name="T32" fmla="*/ 113 w 160"/>
                <a:gd name="T33" fmla="*/ 33 h 1008"/>
                <a:gd name="T34" fmla="*/ 91 w 160"/>
                <a:gd name="T35" fmla="*/ 50 h 1008"/>
                <a:gd name="T36" fmla="*/ 71 w 160"/>
                <a:gd name="T37" fmla="*/ 68 h 1008"/>
                <a:gd name="T38" fmla="*/ 53 w 160"/>
                <a:gd name="T39" fmla="*/ 86 h 1008"/>
                <a:gd name="T40" fmla="*/ 40 w 160"/>
                <a:gd name="T41" fmla="*/ 106 h 1008"/>
                <a:gd name="T42" fmla="*/ 28 w 160"/>
                <a:gd name="T43" fmla="*/ 124 h 1008"/>
                <a:gd name="T44" fmla="*/ 18 w 160"/>
                <a:gd name="T45" fmla="*/ 144 h 10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008"/>
                <a:gd name="T71" fmla="*/ 160 w 160"/>
                <a:gd name="T72" fmla="*/ 1008 h 10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008">
                  <a:moveTo>
                    <a:pt x="18" y="144"/>
                  </a:moveTo>
                  <a:lnTo>
                    <a:pt x="12" y="160"/>
                  </a:lnTo>
                  <a:lnTo>
                    <a:pt x="8" y="178"/>
                  </a:lnTo>
                  <a:lnTo>
                    <a:pt x="4" y="198"/>
                  </a:lnTo>
                  <a:lnTo>
                    <a:pt x="0" y="218"/>
                  </a:lnTo>
                  <a:lnTo>
                    <a:pt x="0" y="367"/>
                  </a:lnTo>
                  <a:lnTo>
                    <a:pt x="10" y="446"/>
                  </a:lnTo>
                  <a:lnTo>
                    <a:pt x="26" y="529"/>
                  </a:lnTo>
                  <a:lnTo>
                    <a:pt x="44" y="614"/>
                  </a:lnTo>
                  <a:lnTo>
                    <a:pt x="65" y="698"/>
                  </a:lnTo>
                  <a:lnTo>
                    <a:pt x="89" y="781"/>
                  </a:lnTo>
                  <a:lnTo>
                    <a:pt x="113" y="863"/>
                  </a:lnTo>
                  <a:lnTo>
                    <a:pt x="136" y="939"/>
                  </a:lnTo>
                  <a:lnTo>
                    <a:pt x="160" y="1008"/>
                  </a:lnTo>
                  <a:lnTo>
                    <a:pt x="160" y="0"/>
                  </a:lnTo>
                  <a:lnTo>
                    <a:pt x="134" y="17"/>
                  </a:lnTo>
                  <a:lnTo>
                    <a:pt x="113" y="33"/>
                  </a:lnTo>
                  <a:lnTo>
                    <a:pt x="91" y="50"/>
                  </a:lnTo>
                  <a:lnTo>
                    <a:pt x="71" y="68"/>
                  </a:lnTo>
                  <a:lnTo>
                    <a:pt x="53" y="86"/>
                  </a:lnTo>
                  <a:lnTo>
                    <a:pt x="40" y="106"/>
                  </a:lnTo>
                  <a:lnTo>
                    <a:pt x="28" y="124"/>
                  </a:lnTo>
                  <a:lnTo>
                    <a:pt x="18" y="1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3" name="Freeform 23"/>
            <p:cNvSpPr>
              <a:spLocks/>
            </p:cNvSpPr>
            <p:nvPr/>
          </p:nvSpPr>
          <p:spPr bwMode="auto">
            <a:xfrm>
              <a:off x="4688" y="993"/>
              <a:ext cx="484" cy="153"/>
            </a:xfrm>
            <a:custGeom>
              <a:avLst/>
              <a:gdLst>
                <a:gd name="T0" fmla="*/ 166 w 968"/>
                <a:gd name="T1" fmla="*/ 307 h 307"/>
                <a:gd name="T2" fmla="*/ 359 w 968"/>
                <a:gd name="T3" fmla="*/ 147 h 307"/>
                <a:gd name="T4" fmla="*/ 385 w 968"/>
                <a:gd name="T5" fmla="*/ 163 h 307"/>
                <a:gd name="T6" fmla="*/ 412 w 968"/>
                <a:gd name="T7" fmla="*/ 180 h 307"/>
                <a:gd name="T8" fmla="*/ 442 w 968"/>
                <a:gd name="T9" fmla="*/ 194 h 307"/>
                <a:gd name="T10" fmla="*/ 473 w 968"/>
                <a:gd name="T11" fmla="*/ 204 h 307"/>
                <a:gd name="T12" fmla="*/ 507 w 968"/>
                <a:gd name="T13" fmla="*/ 213 h 307"/>
                <a:gd name="T14" fmla="*/ 542 w 968"/>
                <a:gd name="T15" fmla="*/ 219 h 307"/>
                <a:gd name="T16" fmla="*/ 578 w 968"/>
                <a:gd name="T17" fmla="*/ 224 h 307"/>
                <a:gd name="T18" fmla="*/ 615 w 968"/>
                <a:gd name="T19" fmla="*/ 225 h 307"/>
                <a:gd name="T20" fmla="*/ 649 w 968"/>
                <a:gd name="T21" fmla="*/ 224 h 307"/>
                <a:gd name="T22" fmla="*/ 680 w 968"/>
                <a:gd name="T23" fmla="*/ 221 h 307"/>
                <a:gd name="T24" fmla="*/ 712 w 968"/>
                <a:gd name="T25" fmla="*/ 215 h 307"/>
                <a:gd name="T26" fmla="*/ 744 w 968"/>
                <a:gd name="T27" fmla="*/ 209 h 307"/>
                <a:gd name="T28" fmla="*/ 771 w 968"/>
                <a:gd name="T29" fmla="*/ 198 h 307"/>
                <a:gd name="T30" fmla="*/ 799 w 968"/>
                <a:gd name="T31" fmla="*/ 188 h 307"/>
                <a:gd name="T32" fmla="*/ 826 w 968"/>
                <a:gd name="T33" fmla="*/ 175 h 307"/>
                <a:gd name="T34" fmla="*/ 850 w 968"/>
                <a:gd name="T35" fmla="*/ 160 h 307"/>
                <a:gd name="T36" fmla="*/ 874 w 968"/>
                <a:gd name="T37" fmla="*/ 144 h 307"/>
                <a:gd name="T38" fmla="*/ 893 w 968"/>
                <a:gd name="T39" fmla="*/ 127 h 307"/>
                <a:gd name="T40" fmla="*/ 911 w 968"/>
                <a:gd name="T41" fmla="*/ 109 h 307"/>
                <a:gd name="T42" fmla="*/ 929 w 968"/>
                <a:gd name="T43" fmla="*/ 89 h 307"/>
                <a:gd name="T44" fmla="*/ 943 w 968"/>
                <a:gd name="T45" fmla="*/ 68 h 307"/>
                <a:gd name="T46" fmla="*/ 955 w 968"/>
                <a:gd name="T47" fmla="*/ 47 h 307"/>
                <a:gd name="T48" fmla="*/ 963 w 968"/>
                <a:gd name="T49" fmla="*/ 24 h 307"/>
                <a:gd name="T50" fmla="*/ 968 w 968"/>
                <a:gd name="T51" fmla="*/ 0 h 307"/>
                <a:gd name="T52" fmla="*/ 897 w 968"/>
                <a:gd name="T53" fmla="*/ 9 h 307"/>
                <a:gd name="T54" fmla="*/ 882 w 968"/>
                <a:gd name="T55" fmla="*/ 44 h 307"/>
                <a:gd name="T56" fmla="*/ 858 w 968"/>
                <a:gd name="T57" fmla="*/ 76 h 307"/>
                <a:gd name="T58" fmla="*/ 830 w 968"/>
                <a:gd name="T59" fmla="*/ 103 h 307"/>
                <a:gd name="T60" fmla="*/ 795 w 968"/>
                <a:gd name="T61" fmla="*/ 129 h 307"/>
                <a:gd name="T62" fmla="*/ 755 w 968"/>
                <a:gd name="T63" fmla="*/ 148 h 307"/>
                <a:gd name="T64" fmla="*/ 710 w 968"/>
                <a:gd name="T65" fmla="*/ 163 h 307"/>
                <a:gd name="T66" fmla="*/ 663 w 968"/>
                <a:gd name="T67" fmla="*/ 172 h 307"/>
                <a:gd name="T68" fmla="*/ 613 w 968"/>
                <a:gd name="T69" fmla="*/ 175 h 307"/>
                <a:gd name="T70" fmla="*/ 574 w 968"/>
                <a:gd name="T71" fmla="*/ 174 h 307"/>
                <a:gd name="T72" fmla="*/ 538 w 968"/>
                <a:gd name="T73" fmla="*/ 168 h 307"/>
                <a:gd name="T74" fmla="*/ 503 w 968"/>
                <a:gd name="T75" fmla="*/ 159 h 307"/>
                <a:gd name="T76" fmla="*/ 469 w 968"/>
                <a:gd name="T77" fmla="*/ 147 h 307"/>
                <a:gd name="T78" fmla="*/ 440 w 968"/>
                <a:gd name="T79" fmla="*/ 133 h 307"/>
                <a:gd name="T80" fmla="*/ 412 w 968"/>
                <a:gd name="T81" fmla="*/ 115 h 307"/>
                <a:gd name="T82" fmla="*/ 387 w 968"/>
                <a:gd name="T83" fmla="*/ 95 h 307"/>
                <a:gd name="T84" fmla="*/ 365 w 968"/>
                <a:gd name="T85" fmla="*/ 74 h 307"/>
                <a:gd name="T86" fmla="*/ 245 w 968"/>
                <a:gd name="T87" fmla="*/ 89 h 307"/>
                <a:gd name="T88" fmla="*/ 0 w 968"/>
                <a:gd name="T89" fmla="*/ 272 h 307"/>
                <a:gd name="T90" fmla="*/ 166 w 968"/>
                <a:gd name="T91" fmla="*/ 307 h 3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68"/>
                <a:gd name="T139" fmla="*/ 0 h 307"/>
                <a:gd name="T140" fmla="*/ 968 w 968"/>
                <a:gd name="T141" fmla="*/ 307 h 3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68" h="307">
                  <a:moveTo>
                    <a:pt x="166" y="307"/>
                  </a:moveTo>
                  <a:lnTo>
                    <a:pt x="359" y="147"/>
                  </a:lnTo>
                  <a:lnTo>
                    <a:pt x="385" y="163"/>
                  </a:lnTo>
                  <a:lnTo>
                    <a:pt x="412" y="180"/>
                  </a:lnTo>
                  <a:lnTo>
                    <a:pt x="442" y="194"/>
                  </a:lnTo>
                  <a:lnTo>
                    <a:pt x="473" y="204"/>
                  </a:lnTo>
                  <a:lnTo>
                    <a:pt x="507" y="213"/>
                  </a:lnTo>
                  <a:lnTo>
                    <a:pt x="542" y="219"/>
                  </a:lnTo>
                  <a:lnTo>
                    <a:pt x="578" y="224"/>
                  </a:lnTo>
                  <a:lnTo>
                    <a:pt x="615" y="225"/>
                  </a:lnTo>
                  <a:lnTo>
                    <a:pt x="649" y="224"/>
                  </a:lnTo>
                  <a:lnTo>
                    <a:pt x="680" y="221"/>
                  </a:lnTo>
                  <a:lnTo>
                    <a:pt x="712" y="215"/>
                  </a:lnTo>
                  <a:lnTo>
                    <a:pt x="744" y="209"/>
                  </a:lnTo>
                  <a:lnTo>
                    <a:pt x="771" y="198"/>
                  </a:lnTo>
                  <a:lnTo>
                    <a:pt x="799" y="188"/>
                  </a:lnTo>
                  <a:lnTo>
                    <a:pt x="826" y="175"/>
                  </a:lnTo>
                  <a:lnTo>
                    <a:pt x="850" y="160"/>
                  </a:lnTo>
                  <a:lnTo>
                    <a:pt x="874" y="144"/>
                  </a:lnTo>
                  <a:lnTo>
                    <a:pt x="893" y="127"/>
                  </a:lnTo>
                  <a:lnTo>
                    <a:pt x="911" y="109"/>
                  </a:lnTo>
                  <a:lnTo>
                    <a:pt x="929" y="89"/>
                  </a:lnTo>
                  <a:lnTo>
                    <a:pt x="943" y="68"/>
                  </a:lnTo>
                  <a:lnTo>
                    <a:pt x="955" y="47"/>
                  </a:lnTo>
                  <a:lnTo>
                    <a:pt x="963" y="24"/>
                  </a:lnTo>
                  <a:lnTo>
                    <a:pt x="968" y="0"/>
                  </a:lnTo>
                  <a:lnTo>
                    <a:pt x="897" y="9"/>
                  </a:lnTo>
                  <a:lnTo>
                    <a:pt x="882" y="44"/>
                  </a:lnTo>
                  <a:lnTo>
                    <a:pt x="858" y="76"/>
                  </a:lnTo>
                  <a:lnTo>
                    <a:pt x="830" y="103"/>
                  </a:lnTo>
                  <a:lnTo>
                    <a:pt x="795" y="129"/>
                  </a:lnTo>
                  <a:lnTo>
                    <a:pt x="755" y="148"/>
                  </a:lnTo>
                  <a:lnTo>
                    <a:pt x="710" y="163"/>
                  </a:lnTo>
                  <a:lnTo>
                    <a:pt x="663" y="172"/>
                  </a:lnTo>
                  <a:lnTo>
                    <a:pt x="613" y="175"/>
                  </a:lnTo>
                  <a:lnTo>
                    <a:pt x="574" y="174"/>
                  </a:lnTo>
                  <a:lnTo>
                    <a:pt x="538" y="168"/>
                  </a:lnTo>
                  <a:lnTo>
                    <a:pt x="503" y="159"/>
                  </a:lnTo>
                  <a:lnTo>
                    <a:pt x="469" y="147"/>
                  </a:lnTo>
                  <a:lnTo>
                    <a:pt x="440" y="133"/>
                  </a:lnTo>
                  <a:lnTo>
                    <a:pt x="412" y="115"/>
                  </a:lnTo>
                  <a:lnTo>
                    <a:pt x="387" y="95"/>
                  </a:lnTo>
                  <a:lnTo>
                    <a:pt x="365" y="74"/>
                  </a:lnTo>
                  <a:lnTo>
                    <a:pt x="245" y="89"/>
                  </a:lnTo>
                  <a:lnTo>
                    <a:pt x="0" y="272"/>
                  </a:lnTo>
                  <a:lnTo>
                    <a:pt x="166" y="307"/>
                  </a:lnTo>
                  <a:close/>
                </a:path>
              </a:pathLst>
            </a:custGeom>
            <a:solidFill>
              <a:srgbClr val="BF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Freeform 24"/>
            <p:cNvSpPr>
              <a:spLocks/>
            </p:cNvSpPr>
            <p:nvPr/>
          </p:nvSpPr>
          <p:spPr bwMode="auto">
            <a:xfrm>
              <a:off x="4688" y="1330"/>
              <a:ext cx="81" cy="729"/>
            </a:xfrm>
            <a:custGeom>
              <a:avLst/>
              <a:gdLst>
                <a:gd name="T0" fmla="*/ 0 w 162"/>
                <a:gd name="T1" fmla="*/ 74 h 1458"/>
                <a:gd name="T2" fmla="*/ 0 w 162"/>
                <a:gd name="T3" fmla="*/ 1082 h 1458"/>
                <a:gd name="T4" fmla="*/ 16 w 162"/>
                <a:gd name="T5" fmla="*/ 1123 h 1458"/>
                <a:gd name="T6" fmla="*/ 30 w 162"/>
                <a:gd name="T7" fmla="*/ 1161 h 1458"/>
                <a:gd name="T8" fmla="*/ 41 w 162"/>
                <a:gd name="T9" fmla="*/ 1194 h 1458"/>
                <a:gd name="T10" fmla="*/ 51 w 162"/>
                <a:gd name="T11" fmla="*/ 1221 h 1458"/>
                <a:gd name="T12" fmla="*/ 61 w 162"/>
                <a:gd name="T13" fmla="*/ 1244 h 1458"/>
                <a:gd name="T14" fmla="*/ 67 w 162"/>
                <a:gd name="T15" fmla="*/ 1260 h 1458"/>
                <a:gd name="T16" fmla="*/ 71 w 162"/>
                <a:gd name="T17" fmla="*/ 1271 h 1458"/>
                <a:gd name="T18" fmla="*/ 73 w 162"/>
                <a:gd name="T19" fmla="*/ 1274 h 1458"/>
                <a:gd name="T20" fmla="*/ 79 w 162"/>
                <a:gd name="T21" fmla="*/ 1294 h 1458"/>
                <a:gd name="T22" fmla="*/ 85 w 162"/>
                <a:gd name="T23" fmla="*/ 1313 h 1458"/>
                <a:gd name="T24" fmla="*/ 93 w 162"/>
                <a:gd name="T25" fmla="*/ 1334 h 1458"/>
                <a:gd name="T26" fmla="*/ 103 w 162"/>
                <a:gd name="T27" fmla="*/ 1356 h 1458"/>
                <a:gd name="T28" fmla="*/ 108 w 162"/>
                <a:gd name="T29" fmla="*/ 1368 h 1458"/>
                <a:gd name="T30" fmla="*/ 114 w 162"/>
                <a:gd name="T31" fmla="*/ 1381 h 1458"/>
                <a:gd name="T32" fmla="*/ 122 w 162"/>
                <a:gd name="T33" fmla="*/ 1393 h 1458"/>
                <a:gd name="T34" fmla="*/ 130 w 162"/>
                <a:gd name="T35" fmla="*/ 1407 h 1458"/>
                <a:gd name="T36" fmla="*/ 136 w 162"/>
                <a:gd name="T37" fmla="*/ 1419 h 1458"/>
                <a:gd name="T38" fmla="*/ 144 w 162"/>
                <a:gd name="T39" fmla="*/ 1433 h 1458"/>
                <a:gd name="T40" fmla="*/ 154 w 162"/>
                <a:gd name="T41" fmla="*/ 1445 h 1458"/>
                <a:gd name="T42" fmla="*/ 162 w 162"/>
                <a:gd name="T43" fmla="*/ 1458 h 1458"/>
                <a:gd name="T44" fmla="*/ 162 w 162"/>
                <a:gd name="T45" fmla="*/ 1371 h 1458"/>
                <a:gd name="T46" fmla="*/ 162 w 162"/>
                <a:gd name="T47" fmla="*/ 0 h 1458"/>
                <a:gd name="T48" fmla="*/ 140 w 162"/>
                <a:gd name="T49" fmla="*/ 8 h 1458"/>
                <a:gd name="T50" fmla="*/ 118 w 162"/>
                <a:gd name="T51" fmla="*/ 15 h 1458"/>
                <a:gd name="T52" fmla="*/ 97 w 162"/>
                <a:gd name="T53" fmla="*/ 24 h 1458"/>
                <a:gd name="T54" fmla="*/ 77 w 162"/>
                <a:gd name="T55" fmla="*/ 33 h 1458"/>
                <a:gd name="T56" fmla="*/ 57 w 162"/>
                <a:gd name="T57" fmla="*/ 44 h 1458"/>
                <a:gd name="T58" fmla="*/ 37 w 162"/>
                <a:gd name="T59" fmla="*/ 53 h 1458"/>
                <a:gd name="T60" fmla="*/ 18 w 162"/>
                <a:gd name="T61" fmla="*/ 64 h 1458"/>
                <a:gd name="T62" fmla="*/ 0 w 162"/>
                <a:gd name="T63" fmla="*/ 74 h 14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458"/>
                <a:gd name="T98" fmla="*/ 162 w 162"/>
                <a:gd name="T99" fmla="*/ 1458 h 14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458">
                  <a:moveTo>
                    <a:pt x="0" y="74"/>
                  </a:moveTo>
                  <a:lnTo>
                    <a:pt x="0" y="1082"/>
                  </a:lnTo>
                  <a:lnTo>
                    <a:pt x="16" y="1123"/>
                  </a:lnTo>
                  <a:lnTo>
                    <a:pt x="30" y="1161"/>
                  </a:lnTo>
                  <a:lnTo>
                    <a:pt x="41" y="1194"/>
                  </a:lnTo>
                  <a:lnTo>
                    <a:pt x="51" y="1221"/>
                  </a:lnTo>
                  <a:lnTo>
                    <a:pt x="61" y="1244"/>
                  </a:lnTo>
                  <a:lnTo>
                    <a:pt x="67" y="1260"/>
                  </a:lnTo>
                  <a:lnTo>
                    <a:pt x="71" y="1271"/>
                  </a:lnTo>
                  <a:lnTo>
                    <a:pt x="73" y="1274"/>
                  </a:lnTo>
                  <a:lnTo>
                    <a:pt x="79" y="1294"/>
                  </a:lnTo>
                  <a:lnTo>
                    <a:pt x="85" y="1313"/>
                  </a:lnTo>
                  <a:lnTo>
                    <a:pt x="93" y="1334"/>
                  </a:lnTo>
                  <a:lnTo>
                    <a:pt x="103" y="1356"/>
                  </a:lnTo>
                  <a:lnTo>
                    <a:pt x="108" y="1368"/>
                  </a:lnTo>
                  <a:lnTo>
                    <a:pt x="114" y="1381"/>
                  </a:lnTo>
                  <a:lnTo>
                    <a:pt x="122" y="1393"/>
                  </a:lnTo>
                  <a:lnTo>
                    <a:pt x="130" y="1407"/>
                  </a:lnTo>
                  <a:lnTo>
                    <a:pt x="136" y="1419"/>
                  </a:lnTo>
                  <a:lnTo>
                    <a:pt x="144" y="1433"/>
                  </a:lnTo>
                  <a:lnTo>
                    <a:pt x="154" y="1445"/>
                  </a:lnTo>
                  <a:lnTo>
                    <a:pt x="162" y="1458"/>
                  </a:lnTo>
                  <a:lnTo>
                    <a:pt x="162" y="1371"/>
                  </a:lnTo>
                  <a:lnTo>
                    <a:pt x="162" y="0"/>
                  </a:lnTo>
                  <a:lnTo>
                    <a:pt x="140" y="8"/>
                  </a:lnTo>
                  <a:lnTo>
                    <a:pt x="118" y="15"/>
                  </a:lnTo>
                  <a:lnTo>
                    <a:pt x="97" y="24"/>
                  </a:lnTo>
                  <a:lnTo>
                    <a:pt x="77" y="33"/>
                  </a:lnTo>
                  <a:lnTo>
                    <a:pt x="57" y="44"/>
                  </a:lnTo>
                  <a:lnTo>
                    <a:pt x="37" y="53"/>
                  </a:lnTo>
                  <a:lnTo>
                    <a:pt x="18" y="6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BF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Freeform 25"/>
            <p:cNvSpPr>
              <a:spLocks/>
            </p:cNvSpPr>
            <p:nvPr/>
          </p:nvSpPr>
          <p:spPr bwMode="auto">
            <a:xfrm>
              <a:off x="4870" y="998"/>
              <a:ext cx="267" cy="83"/>
            </a:xfrm>
            <a:custGeom>
              <a:avLst/>
              <a:gdLst>
                <a:gd name="T0" fmla="*/ 248 w 532"/>
                <a:gd name="T1" fmla="*/ 166 h 166"/>
                <a:gd name="T2" fmla="*/ 298 w 532"/>
                <a:gd name="T3" fmla="*/ 163 h 166"/>
                <a:gd name="T4" fmla="*/ 345 w 532"/>
                <a:gd name="T5" fmla="*/ 154 h 166"/>
                <a:gd name="T6" fmla="*/ 390 w 532"/>
                <a:gd name="T7" fmla="*/ 139 h 166"/>
                <a:gd name="T8" fmla="*/ 430 w 532"/>
                <a:gd name="T9" fmla="*/ 120 h 166"/>
                <a:gd name="T10" fmla="*/ 465 w 532"/>
                <a:gd name="T11" fmla="*/ 94 h 166"/>
                <a:gd name="T12" fmla="*/ 493 w 532"/>
                <a:gd name="T13" fmla="*/ 67 h 166"/>
                <a:gd name="T14" fmla="*/ 517 w 532"/>
                <a:gd name="T15" fmla="*/ 35 h 166"/>
                <a:gd name="T16" fmla="*/ 532 w 532"/>
                <a:gd name="T17" fmla="*/ 0 h 166"/>
                <a:gd name="T18" fmla="*/ 0 w 532"/>
                <a:gd name="T19" fmla="*/ 65 h 166"/>
                <a:gd name="T20" fmla="*/ 22 w 532"/>
                <a:gd name="T21" fmla="*/ 86 h 166"/>
                <a:gd name="T22" fmla="*/ 47 w 532"/>
                <a:gd name="T23" fmla="*/ 106 h 166"/>
                <a:gd name="T24" fmla="*/ 75 w 532"/>
                <a:gd name="T25" fmla="*/ 124 h 166"/>
                <a:gd name="T26" fmla="*/ 104 w 532"/>
                <a:gd name="T27" fmla="*/ 138 h 166"/>
                <a:gd name="T28" fmla="*/ 138 w 532"/>
                <a:gd name="T29" fmla="*/ 150 h 166"/>
                <a:gd name="T30" fmla="*/ 173 w 532"/>
                <a:gd name="T31" fmla="*/ 159 h 166"/>
                <a:gd name="T32" fmla="*/ 209 w 532"/>
                <a:gd name="T33" fmla="*/ 165 h 166"/>
                <a:gd name="T34" fmla="*/ 248 w 532"/>
                <a:gd name="T35" fmla="*/ 166 h 1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2"/>
                <a:gd name="T55" fmla="*/ 0 h 166"/>
                <a:gd name="T56" fmla="*/ 532 w 532"/>
                <a:gd name="T57" fmla="*/ 166 h 1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2" h="166">
                  <a:moveTo>
                    <a:pt x="248" y="166"/>
                  </a:moveTo>
                  <a:lnTo>
                    <a:pt x="298" y="163"/>
                  </a:lnTo>
                  <a:lnTo>
                    <a:pt x="345" y="154"/>
                  </a:lnTo>
                  <a:lnTo>
                    <a:pt x="390" y="139"/>
                  </a:lnTo>
                  <a:lnTo>
                    <a:pt x="430" y="120"/>
                  </a:lnTo>
                  <a:lnTo>
                    <a:pt x="465" y="94"/>
                  </a:lnTo>
                  <a:lnTo>
                    <a:pt x="493" y="67"/>
                  </a:lnTo>
                  <a:lnTo>
                    <a:pt x="517" y="35"/>
                  </a:lnTo>
                  <a:lnTo>
                    <a:pt x="532" y="0"/>
                  </a:lnTo>
                  <a:lnTo>
                    <a:pt x="0" y="65"/>
                  </a:lnTo>
                  <a:lnTo>
                    <a:pt x="22" y="86"/>
                  </a:lnTo>
                  <a:lnTo>
                    <a:pt x="47" y="106"/>
                  </a:lnTo>
                  <a:lnTo>
                    <a:pt x="75" y="124"/>
                  </a:lnTo>
                  <a:lnTo>
                    <a:pt x="104" y="138"/>
                  </a:lnTo>
                  <a:lnTo>
                    <a:pt x="138" y="150"/>
                  </a:lnTo>
                  <a:lnTo>
                    <a:pt x="173" y="159"/>
                  </a:lnTo>
                  <a:lnTo>
                    <a:pt x="209" y="165"/>
                  </a:lnTo>
                  <a:lnTo>
                    <a:pt x="248" y="166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Freeform 26"/>
            <p:cNvSpPr>
              <a:spLocks/>
            </p:cNvSpPr>
            <p:nvPr/>
          </p:nvSpPr>
          <p:spPr bwMode="auto">
            <a:xfrm>
              <a:off x="4113" y="1254"/>
              <a:ext cx="603" cy="1087"/>
            </a:xfrm>
            <a:custGeom>
              <a:avLst/>
              <a:gdLst>
                <a:gd name="T0" fmla="*/ 205 w 1205"/>
                <a:gd name="T1" fmla="*/ 84 h 2174"/>
                <a:gd name="T2" fmla="*/ 162 w 1205"/>
                <a:gd name="T3" fmla="*/ 0 h 2174"/>
                <a:gd name="T4" fmla="*/ 0 w 1205"/>
                <a:gd name="T5" fmla="*/ 46 h 2174"/>
                <a:gd name="T6" fmla="*/ 16 w 1205"/>
                <a:gd name="T7" fmla="*/ 81 h 2174"/>
                <a:gd name="T8" fmla="*/ 254 w 1205"/>
                <a:gd name="T9" fmla="*/ 560 h 2174"/>
                <a:gd name="T10" fmla="*/ 576 w 1205"/>
                <a:gd name="T11" fmla="*/ 1205 h 2174"/>
                <a:gd name="T12" fmla="*/ 793 w 1205"/>
                <a:gd name="T13" fmla="*/ 1642 h 2174"/>
                <a:gd name="T14" fmla="*/ 1057 w 1205"/>
                <a:gd name="T15" fmla="*/ 2174 h 2174"/>
                <a:gd name="T16" fmla="*/ 1057 w 1205"/>
                <a:gd name="T17" fmla="*/ 2174 h 2174"/>
                <a:gd name="T18" fmla="*/ 1205 w 1205"/>
                <a:gd name="T19" fmla="*/ 2101 h 2174"/>
                <a:gd name="T20" fmla="*/ 205 w 1205"/>
                <a:gd name="T21" fmla="*/ 84 h 2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5"/>
                <a:gd name="T34" fmla="*/ 0 h 2174"/>
                <a:gd name="T35" fmla="*/ 1205 w 1205"/>
                <a:gd name="T36" fmla="*/ 2174 h 2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5" h="2174">
                  <a:moveTo>
                    <a:pt x="205" y="84"/>
                  </a:moveTo>
                  <a:lnTo>
                    <a:pt x="162" y="0"/>
                  </a:lnTo>
                  <a:lnTo>
                    <a:pt x="0" y="46"/>
                  </a:lnTo>
                  <a:lnTo>
                    <a:pt x="16" y="81"/>
                  </a:lnTo>
                  <a:lnTo>
                    <a:pt x="254" y="560"/>
                  </a:lnTo>
                  <a:lnTo>
                    <a:pt x="576" y="1205"/>
                  </a:lnTo>
                  <a:lnTo>
                    <a:pt x="793" y="1642"/>
                  </a:lnTo>
                  <a:lnTo>
                    <a:pt x="1057" y="2174"/>
                  </a:lnTo>
                  <a:lnTo>
                    <a:pt x="1205" y="2101"/>
                  </a:lnTo>
                  <a:lnTo>
                    <a:pt x="205" y="8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Freeform 27"/>
            <p:cNvSpPr>
              <a:spLocks/>
            </p:cNvSpPr>
            <p:nvPr/>
          </p:nvSpPr>
          <p:spPr bwMode="auto">
            <a:xfrm>
              <a:off x="4036" y="1320"/>
              <a:ext cx="81" cy="32"/>
            </a:xfrm>
            <a:custGeom>
              <a:avLst/>
              <a:gdLst>
                <a:gd name="T0" fmla="*/ 162 w 162"/>
                <a:gd name="T1" fmla="*/ 19 h 64"/>
                <a:gd name="T2" fmla="*/ 152 w 162"/>
                <a:gd name="T3" fmla="*/ 0 h 64"/>
                <a:gd name="T4" fmla="*/ 0 w 162"/>
                <a:gd name="T5" fmla="*/ 46 h 64"/>
                <a:gd name="T6" fmla="*/ 10 w 162"/>
                <a:gd name="T7" fmla="*/ 64 h 64"/>
                <a:gd name="T8" fmla="*/ 162 w 162"/>
                <a:gd name="T9" fmla="*/ 19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64"/>
                <a:gd name="T17" fmla="*/ 162 w 16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64">
                  <a:moveTo>
                    <a:pt x="162" y="19"/>
                  </a:moveTo>
                  <a:lnTo>
                    <a:pt x="152" y="0"/>
                  </a:lnTo>
                  <a:lnTo>
                    <a:pt x="0" y="46"/>
                  </a:lnTo>
                  <a:lnTo>
                    <a:pt x="10" y="64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Freeform 28"/>
            <p:cNvSpPr>
              <a:spLocks/>
            </p:cNvSpPr>
            <p:nvPr/>
          </p:nvSpPr>
          <p:spPr bwMode="auto">
            <a:xfrm>
              <a:off x="4052" y="1352"/>
              <a:ext cx="81" cy="31"/>
            </a:xfrm>
            <a:custGeom>
              <a:avLst/>
              <a:gdLst>
                <a:gd name="T0" fmla="*/ 161 w 161"/>
                <a:gd name="T1" fmla="*/ 17 h 62"/>
                <a:gd name="T2" fmla="*/ 152 w 161"/>
                <a:gd name="T3" fmla="*/ 0 h 62"/>
                <a:gd name="T4" fmla="*/ 0 w 161"/>
                <a:gd name="T5" fmla="*/ 44 h 62"/>
                <a:gd name="T6" fmla="*/ 8 w 161"/>
                <a:gd name="T7" fmla="*/ 62 h 62"/>
                <a:gd name="T8" fmla="*/ 161 w 161"/>
                <a:gd name="T9" fmla="*/ 1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62"/>
                <a:gd name="T17" fmla="*/ 161 w 1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62">
                  <a:moveTo>
                    <a:pt x="161" y="17"/>
                  </a:moveTo>
                  <a:lnTo>
                    <a:pt x="152" y="0"/>
                  </a:lnTo>
                  <a:lnTo>
                    <a:pt x="0" y="44"/>
                  </a:lnTo>
                  <a:lnTo>
                    <a:pt x="8" y="62"/>
                  </a:lnTo>
                  <a:lnTo>
                    <a:pt x="16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Freeform 29"/>
            <p:cNvSpPr>
              <a:spLocks/>
            </p:cNvSpPr>
            <p:nvPr/>
          </p:nvSpPr>
          <p:spPr bwMode="auto">
            <a:xfrm>
              <a:off x="4068" y="1383"/>
              <a:ext cx="80" cy="31"/>
            </a:xfrm>
            <a:custGeom>
              <a:avLst/>
              <a:gdLst>
                <a:gd name="T0" fmla="*/ 160 w 160"/>
                <a:gd name="T1" fmla="*/ 17 h 62"/>
                <a:gd name="T2" fmla="*/ 152 w 160"/>
                <a:gd name="T3" fmla="*/ 0 h 62"/>
                <a:gd name="T4" fmla="*/ 0 w 160"/>
                <a:gd name="T5" fmla="*/ 44 h 62"/>
                <a:gd name="T6" fmla="*/ 8 w 160"/>
                <a:gd name="T7" fmla="*/ 62 h 62"/>
                <a:gd name="T8" fmla="*/ 160 w 160"/>
                <a:gd name="T9" fmla="*/ 1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62"/>
                <a:gd name="T17" fmla="*/ 160 w 1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62">
                  <a:moveTo>
                    <a:pt x="160" y="17"/>
                  </a:moveTo>
                  <a:lnTo>
                    <a:pt x="152" y="0"/>
                  </a:lnTo>
                  <a:lnTo>
                    <a:pt x="0" y="44"/>
                  </a:lnTo>
                  <a:lnTo>
                    <a:pt x="8" y="62"/>
                  </a:lnTo>
                  <a:lnTo>
                    <a:pt x="16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Freeform 30"/>
            <p:cNvSpPr>
              <a:spLocks/>
            </p:cNvSpPr>
            <p:nvPr/>
          </p:nvSpPr>
          <p:spPr bwMode="auto">
            <a:xfrm>
              <a:off x="4082" y="1414"/>
              <a:ext cx="81" cy="31"/>
            </a:xfrm>
            <a:custGeom>
              <a:avLst/>
              <a:gdLst>
                <a:gd name="T0" fmla="*/ 162 w 162"/>
                <a:gd name="T1" fmla="*/ 18 h 62"/>
                <a:gd name="T2" fmla="*/ 154 w 162"/>
                <a:gd name="T3" fmla="*/ 0 h 62"/>
                <a:gd name="T4" fmla="*/ 0 w 162"/>
                <a:gd name="T5" fmla="*/ 44 h 62"/>
                <a:gd name="T6" fmla="*/ 10 w 162"/>
                <a:gd name="T7" fmla="*/ 62 h 62"/>
                <a:gd name="T8" fmla="*/ 162 w 162"/>
                <a:gd name="T9" fmla="*/ 1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62"/>
                <a:gd name="T17" fmla="*/ 162 w 1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62">
                  <a:moveTo>
                    <a:pt x="162" y="18"/>
                  </a:moveTo>
                  <a:lnTo>
                    <a:pt x="154" y="0"/>
                  </a:lnTo>
                  <a:lnTo>
                    <a:pt x="0" y="44"/>
                  </a:lnTo>
                  <a:lnTo>
                    <a:pt x="10" y="62"/>
                  </a:lnTo>
                  <a:lnTo>
                    <a:pt x="16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Freeform 31"/>
            <p:cNvSpPr>
              <a:spLocks/>
            </p:cNvSpPr>
            <p:nvPr/>
          </p:nvSpPr>
          <p:spPr bwMode="auto">
            <a:xfrm>
              <a:off x="4098" y="1445"/>
              <a:ext cx="81" cy="31"/>
            </a:xfrm>
            <a:custGeom>
              <a:avLst/>
              <a:gdLst>
                <a:gd name="T0" fmla="*/ 162 w 162"/>
                <a:gd name="T1" fmla="*/ 18 h 62"/>
                <a:gd name="T2" fmla="*/ 152 w 162"/>
                <a:gd name="T3" fmla="*/ 0 h 62"/>
                <a:gd name="T4" fmla="*/ 0 w 162"/>
                <a:gd name="T5" fmla="*/ 45 h 62"/>
                <a:gd name="T6" fmla="*/ 8 w 162"/>
                <a:gd name="T7" fmla="*/ 62 h 62"/>
                <a:gd name="T8" fmla="*/ 162 w 162"/>
                <a:gd name="T9" fmla="*/ 1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62"/>
                <a:gd name="T17" fmla="*/ 162 w 1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62">
                  <a:moveTo>
                    <a:pt x="162" y="18"/>
                  </a:moveTo>
                  <a:lnTo>
                    <a:pt x="152" y="0"/>
                  </a:lnTo>
                  <a:lnTo>
                    <a:pt x="0" y="45"/>
                  </a:lnTo>
                  <a:lnTo>
                    <a:pt x="8" y="62"/>
                  </a:lnTo>
                  <a:lnTo>
                    <a:pt x="16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Freeform 32"/>
            <p:cNvSpPr>
              <a:spLocks/>
            </p:cNvSpPr>
            <p:nvPr/>
          </p:nvSpPr>
          <p:spPr bwMode="auto">
            <a:xfrm>
              <a:off x="4114" y="1476"/>
              <a:ext cx="81" cy="31"/>
            </a:xfrm>
            <a:custGeom>
              <a:avLst/>
              <a:gdLst>
                <a:gd name="T0" fmla="*/ 162 w 162"/>
                <a:gd name="T1" fmla="*/ 18 h 62"/>
                <a:gd name="T2" fmla="*/ 152 w 162"/>
                <a:gd name="T3" fmla="*/ 0 h 62"/>
                <a:gd name="T4" fmla="*/ 0 w 162"/>
                <a:gd name="T5" fmla="*/ 45 h 62"/>
                <a:gd name="T6" fmla="*/ 8 w 162"/>
                <a:gd name="T7" fmla="*/ 62 h 62"/>
                <a:gd name="T8" fmla="*/ 162 w 162"/>
                <a:gd name="T9" fmla="*/ 1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62"/>
                <a:gd name="T17" fmla="*/ 162 w 1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62">
                  <a:moveTo>
                    <a:pt x="162" y="18"/>
                  </a:moveTo>
                  <a:lnTo>
                    <a:pt x="152" y="0"/>
                  </a:lnTo>
                  <a:lnTo>
                    <a:pt x="0" y="45"/>
                  </a:lnTo>
                  <a:lnTo>
                    <a:pt x="8" y="62"/>
                  </a:lnTo>
                  <a:lnTo>
                    <a:pt x="16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Freeform 33"/>
            <p:cNvSpPr>
              <a:spLocks/>
            </p:cNvSpPr>
            <p:nvPr/>
          </p:nvSpPr>
          <p:spPr bwMode="auto">
            <a:xfrm>
              <a:off x="4129" y="1507"/>
              <a:ext cx="81" cy="32"/>
            </a:xfrm>
            <a:custGeom>
              <a:avLst/>
              <a:gdLst>
                <a:gd name="T0" fmla="*/ 161 w 161"/>
                <a:gd name="T1" fmla="*/ 18 h 63"/>
                <a:gd name="T2" fmla="*/ 153 w 161"/>
                <a:gd name="T3" fmla="*/ 0 h 63"/>
                <a:gd name="T4" fmla="*/ 0 w 161"/>
                <a:gd name="T5" fmla="*/ 45 h 63"/>
                <a:gd name="T6" fmla="*/ 9 w 161"/>
                <a:gd name="T7" fmla="*/ 63 h 63"/>
                <a:gd name="T8" fmla="*/ 161 w 161"/>
                <a:gd name="T9" fmla="*/ 18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63"/>
                <a:gd name="T17" fmla="*/ 161 w 16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63">
                  <a:moveTo>
                    <a:pt x="161" y="18"/>
                  </a:moveTo>
                  <a:lnTo>
                    <a:pt x="153" y="0"/>
                  </a:lnTo>
                  <a:lnTo>
                    <a:pt x="0" y="45"/>
                  </a:lnTo>
                  <a:lnTo>
                    <a:pt x="9" y="63"/>
                  </a:lnTo>
                  <a:lnTo>
                    <a:pt x="16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Freeform 34"/>
            <p:cNvSpPr>
              <a:spLocks/>
            </p:cNvSpPr>
            <p:nvPr/>
          </p:nvSpPr>
          <p:spPr bwMode="auto">
            <a:xfrm>
              <a:off x="4111" y="1004"/>
              <a:ext cx="89" cy="74"/>
            </a:xfrm>
            <a:custGeom>
              <a:avLst/>
              <a:gdLst>
                <a:gd name="T0" fmla="*/ 178 w 178"/>
                <a:gd name="T1" fmla="*/ 94 h 146"/>
                <a:gd name="T2" fmla="*/ 0 w 178"/>
                <a:gd name="T3" fmla="*/ 0 h 146"/>
                <a:gd name="T4" fmla="*/ 101 w 178"/>
                <a:gd name="T5" fmla="*/ 146 h 146"/>
                <a:gd name="T6" fmla="*/ 111 w 178"/>
                <a:gd name="T7" fmla="*/ 140 h 146"/>
                <a:gd name="T8" fmla="*/ 118 w 178"/>
                <a:gd name="T9" fmla="*/ 133 h 146"/>
                <a:gd name="T10" fmla="*/ 128 w 178"/>
                <a:gd name="T11" fmla="*/ 127 h 146"/>
                <a:gd name="T12" fmla="*/ 138 w 178"/>
                <a:gd name="T13" fmla="*/ 119 h 146"/>
                <a:gd name="T14" fmla="*/ 148 w 178"/>
                <a:gd name="T15" fmla="*/ 113 h 146"/>
                <a:gd name="T16" fmla="*/ 158 w 178"/>
                <a:gd name="T17" fmla="*/ 106 h 146"/>
                <a:gd name="T18" fmla="*/ 168 w 178"/>
                <a:gd name="T19" fmla="*/ 100 h 146"/>
                <a:gd name="T20" fmla="*/ 178 w 178"/>
                <a:gd name="T21" fmla="*/ 94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46"/>
                <a:gd name="T35" fmla="*/ 178 w 178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46">
                  <a:moveTo>
                    <a:pt x="178" y="94"/>
                  </a:moveTo>
                  <a:lnTo>
                    <a:pt x="0" y="0"/>
                  </a:lnTo>
                  <a:lnTo>
                    <a:pt x="101" y="146"/>
                  </a:lnTo>
                  <a:lnTo>
                    <a:pt x="111" y="140"/>
                  </a:lnTo>
                  <a:lnTo>
                    <a:pt x="118" y="133"/>
                  </a:lnTo>
                  <a:lnTo>
                    <a:pt x="128" y="127"/>
                  </a:lnTo>
                  <a:lnTo>
                    <a:pt x="138" y="119"/>
                  </a:lnTo>
                  <a:lnTo>
                    <a:pt x="148" y="113"/>
                  </a:lnTo>
                  <a:lnTo>
                    <a:pt x="158" y="106"/>
                  </a:lnTo>
                  <a:lnTo>
                    <a:pt x="168" y="100"/>
                  </a:lnTo>
                  <a:lnTo>
                    <a:pt x="178" y="9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5" name="Freeform 35"/>
            <p:cNvSpPr>
              <a:spLocks/>
            </p:cNvSpPr>
            <p:nvPr/>
          </p:nvSpPr>
          <p:spPr bwMode="auto">
            <a:xfrm>
              <a:off x="4023" y="1080"/>
              <a:ext cx="103" cy="63"/>
            </a:xfrm>
            <a:custGeom>
              <a:avLst/>
              <a:gdLst>
                <a:gd name="T0" fmla="*/ 205 w 205"/>
                <a:gd name="T1" fmla="*/ 59 h 125"/>
                <a:gd name="T2" fmla="*/ 0 w 205"/>
                <a:gd name="T3" fmla="*/ 0 h 125"/>
                <a:gd name="T4" fmla="*/ 147 w 205"/>
                <a:gd name="T5" fmla="*/ 125 h 125"/>
                <a:gd name="T6" fmla="*/ 161 w 205"/>
                <a:gd name="T7" fmla="*/ 109 h 125"/>
                <a:gd name="T8" fmla="*/ 175 w 205"/>
                <a:gd name="T9" fmla="*/ 92 h 125"/>
                <a:gd name="T10" fmla="*/ 189 w 205"/>
                <a:gd name="T11" fmla="*/ 76 h 125"/>
                <a:gd name="T12" fmla="*/ 205 w 205"/>
                <a:gd name="T13" fmla="*/ 59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125"/>
                <a:gd name="T23" fmla="*/ 205 w 205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125">
                  <a:moveTo>
                    <a:pt x="205" y="59"/>
                  </a:moveTo>
                  <a:lnTo>
                    <a:pt x="0" y="0"/>
                  </a:lnTo>
                  <a:lnTo>
                    <a:pt x="147" y="125"/>
                  </a:lnTo>
                  <a:lnTo>
                    <a:pt x="161" y="109"/>
                  </a:lnTo>
                  <a:lnTo>
                    <a:pt x="175" y="92"/>
                  </a:lnTo>
                  <a:lnTo>
                    <a:pt x="189" y="76"/>
                  </a:lnTo>
                  <a:lnTo>
                    <a:pt x="205" y="59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6" name="Freeform 36"/>
            <p:cNvSpPr>
              <a:spLocks/>
            </p:cNvSpPr>
            <p:nvPr/>
          </p:nvSpPr>
          <p:spPr bwMode="auto">
            <a:xfrm>
              <a:off x="4221" y="947"/>
              <a:ext cx="70" cy="80"/>
            </a:xfrm>
            <a:custGeom>
              <a:avLst/>
              <a:gdLst>
                <a:gd name="T0" fmla="*/ 0 w 140"/>
                <a:gd name="T1" fmla="*/ 0 h 160"/>
                <a:gd name="T2" fmla="*/ 47 w 140"/>
                <a:gd name="T3" fmla="*/ 160 h 160"/>
                <a:gd name="T4" fmla="*/ 49 w 140"/>
                <a:gd name="T5" fmla="*/ 160 h 160"/>
                <a:gd name="T6" fmla="*/ 51 w 140"/>
                <a:gd name="T7" fmla="*/ 159 h 160"/>
                <a:gd name="T8" fmla="*/ 51 w 140"/>
                <a:gd name="T9" fmla="*/ 159 h 160"/>
                <a:gd name="T10" fmla="*/ 53 w 140"/>
                <a:gd name="T11" fmla="*/ 159 h 160"/>
                <a:gd name="T12" fmla="*/ 63 w 140"/>
                <a:gd name="T13" fmla="*/ 154 h 160"/>
                <a:gd name="T14" fmla="*/ 75 w 140"/>
                <a:gd name="T15" fmla="*/ 150 h 160"/>
                <a:gd name="T16" fmla="*/ 85 w 140"/>
                <a:gd name="T17" fmla="*/ 145 h 160"/>
                <a:gd name="T18" fmla="*/ 97 w 140"/>
                <a:gd name="T19" fmla="*/ 141 h 160"/>
                <a:gd name="T20" fmla="*/ 107 w 140"/>
                <a:gd name="T21" fmla="*/ 136 h 160"/>
                <a:gd name="T22" fmla="*/ 118 w 140"/>
                <a:gd name="T23" fmla="*/ 133 h 160"/>
                <a:gd name="T24" fmla="*/ 128 w 140"/>
                <a:gd name="T25" fmla="*/ 128 h 160"/>
                <a:gd name="T26" fmla="*/ 140 w 140"/>
                <a:gd name="T27" fmla="*/ 125 h 160"/>
                <a:gd name="T28" fmla="*/ 0 w 140"/>
                <a:gd name="T29" fmla="*/ 0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60"/>
                <a:gd name="T47" fmla="*/ 140 w 140"/>
                <a:gd name="T48" fmla="*/ 160 h 1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60">
                  <a:moveTo>
                    <a:pt x="0" y="0"/>
                  </a:moveTo>
                  <a:lnTo>
                    <a:pt x="47" y="160"/>
                  </a:lnTo>
                  <a:lnTo>
                    <a:pt x="49" y="160"/>
                  </a:lnTo>
                  <a:lnTo>
                    <a:pt x="51" y="159"/>
                  </a:lnTo>
                  <a:lnTo>
                    <a:pt x="53" y="159"/>
                  </a:lnTo>
                  <a:lnTo>
                    <a:pt x="63" y="154"/>
                  </a:lnTo>
                  <a:lnTo>
                    <a:pt x="75" y="150"/>
                  </a:lnTo>
                  <a:lnTo>
                    <a:pt x="85" y="145"/>
                  </a:lnTo>
                  <a:lnTo>
                    <a:pt x="97" y="141"/>
                  </a:lnTo>
                  <a:lnTo>
                    <a:pt x="107" y="136"/>
                  </a:lnTo>
                  <a:lnTo>
                    <a:pt x="118" y="133"/>
                  </a:lnTo>
                  <a:lnTo>
                    <a:pt x="128" y="128"/>
                  </a:lnTo>
                  <a:lnTo>
                    <a:pt x="14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Freeform 37"/>
            <p:cNvSpPr>
              <a:spLocks/>
            </p:cNvSpPr>
            <p:nvPr/>
          </p:nvSpPr>
          <p:spPr bwMode="auto">
            <a:xfrm>
              <a:off x="3963" y="1170"/>
              <a:ext cx="112" cy="48"/>
            </a:xfrm>
            <a:custGeom>
              <a:avLst/>
              <a:gdLst>
                <a:gd name="T0" fmla="*/ 223 w 223"/>
                <a:gd name="T1" fmla="*/ 18 h 96"/>
                <a:gd name="T2" fmla="*/ 0 w 223"/>
                <a:gd name="T3" fmla="*/ 0 h 96"/>
                <a:gd name="T4" fmla="*/ 188 w 223"/>
                <a:gd name="T5" fmla="*/ 96 h 96"/>
                <a:gd name="T6" fmla="*/ 196 w 223"/>
                <a:gd name="T7" fmla="*/ 77 h 96"/>
                <a:gd name="T8" fmla="*/ 203 w 223"/>
                <a:gd name="T9" fmla="*/ 57 h 96"/>
                <a:gd name="T10" fmla="*/ 213 w 223"/>
                <a:gd name="T11" fmla="*/ 38 h 96"/>
                <a:gd name="T12" fmla="*/ 223 w 223"/>
                <a:gd name="T13" fmla="*/ 18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3"/>
                <a:gd name="T22" fmla="*/ 0 h 96"/>
                <a:gd name="T23" fmla="*/ 223 w 22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3" h="96">
                  <a:moveTo>
                    <a:pt x="223" y="18"/>
                  </a:moveTo>
                  <a:lnTo>
                    <a:pt x="0" y="0"/>
                  </a:lnTo>
                  <a:lnTo>
                    <a:pt x="188" y="96"/>
                  </a:lnTo>
                  <a:lnTo>
                    <a:pt x="196" y="77"/>
                  </a:lnTo>
                  <a:lnTo>
                    <a:pt x="203" y="57"/>
                  </a:lnTo>
                  <a:lnTo>
                    <a:pt x="213" y="38"/>
                  </a:lnTo>
                  <a:lnTo>
                    <a:pt x="223" y="18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8" name="Freeform 38"/>
            <p:cNvSpPr>
              <a:spLocks/>
            </p:cNvSpPr>
            <p:nvPr/>
          </p:nvSpPr>
          <p:spPr bwMode="auto">
            <a:xfrm>
              <a:off x="4553" y="920"/>
              <a:ext cx="54" cy="83"/>
            </a:xfrm>
            <a:custGeom>
              <a:avLst/>
              <a:gdLst>
                <a:gd name="T0" fmla="*/ 98 w 108"/>
                <a:gd name="T1" fmla="*/ 166 h 166"/>
                <a:gd name="T2" fmla="*/ 108 w 108"/>
                <a:gd name="T3" fmla="*/ 0 h 166"/>
                <a:gd name="T4" fmla="*/ 0 w 108"/>
                <a:gd name="T5" fmla="*/ 143 h 166"/>
                <a:gd name="T6" fmla="*/ 12 w 108"/>
                <a:gd name="T7" fmla="*/ 146 h 166"/>
                <a:gd name="T8" fmla="*/ 25 w 108"/>
                <a:gd name="T9" fmla="*/ 148 h 166"/>
                <a:gd name="T10" fmla="*/ 37 w 108"/>
                <a:gd name="T11" fmla="*/ 151 h 166"/>
                <a:gd name="T12" fmla="*/ 49 w 108"/>
                <a:gd name="T13" fmla="*/ 154 h 166"/>
                <a:gd name="T14" fmla="*/ 63 w 108"/>
                <a:gd name="T15" fmla="*/ 157 h 166"/>
                <a:gd name="T16" fmla="*/ 75 w 108"/>
                <a:gd name="T17" fmla="*/ 160 h 166"/>
                <a:gd name="T18" fmla="*/ 87 w 108"/>
                <a:gd name="T19" fmla="*/ 163 h 166"/>
                <a:gd name="T20" fmla="*/ 98 w 108"/>
                <a:gd name="T21" fmla="*/ 166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166"/>
                <a:gd name="T35" fmla="*/ 108 w 108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166">
                  <a:moveTo>
                    <a:pt x="98" y="166"/>
                  </a:moveTo>
                  <a:lnTo>
                    <a:pt x="108" y="0"/>
                  </a:lnTo>
                  <a:lnTo>
                    <a:pt x="0" y="143"/>
                  </a:lnTo>
                  <a:lnTo>
                    <a:pt x="12" y="146"/>
                  </a:lnTo>
                  <a:lnTo>
                    <a:pt x="25" y="148"/>
                  </a:lnTo>
                  <a:lnTo>
                    <a:pt x="37" y="151"/>
                  </a:lnTo>
                  <a:lnTo>
                    <a:pt x="49" y="154"/>
                  </a:lnTo>
                  <a:lnTo>
                    <a:pt x="63" y="157"/>
                  </a:lnTo>
                  <a:lnTo>
                    <a:pt x="75" y="160"/>
                  </a:lnTo>
                  <a:lnTo>
                    <a:pt x="87" y="163"/>
                  </a:lnTo>
                  <a:lnTo>
                    <a:pt x="98" y="166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9" name="Freeform 39"/>
            <p:cNvSpPr>
              <a:spLocks/>
            </p:cNvSpPr>
            <p:nvPr/>
          </p:nvSpPr>
          <p:spPr bwMode="auto">
            <a:xfrm>
              <a:off x="4447" y="904"/>
              <a:ext cx="52" cy="81"/>
            </a:xfrm>
            <a:custGeom>
              <a:avLst/>
              <a:gdLst>
                <a:gd name="T0" fmla="*/ 102 w 102"/>
                <a:gd name="T1" fmla="*/ 162 h 162"/>
                <a:gd name="T2" fmla="*/ 59 w 102"/>
                <a:gd name="T3" fmla="*/ 0 h 162"/>
                <a:gd name="T4" fmla="*/ 0 w 102"/>
                <a:gd name="T5" fmla="*/ 157 h 162"/>
                <a:gd name="T6" fmla="*/ 14 w 102"/>
                <a:gd name="T7" fmla="*/ 157 h 162"/>
                <a:gd name="T8" fmla="*/ 25 w 102"/>
                <a:gd name="T9" fmla="*/ 157 h 162"/>
                <a:gd name="T10" fmla="*/ 39 w 102"/>
                <a:gd name="T11" fmla="*/ 157 h 162"/>
                <a:gd name="T12" fmla="*/ 51 w 102"/>
                <a:gd name="T13" fmla="*/ 159 h 162"/>
                <a:gd name="T14" fmla="*/ 65 w 102"/>
                <a:gd name="T15" fmla="*/ 159 h 162"/>
                <a:gd name="T16" fmla="*/ 77 w 102"/>
                <a:gd name="T17" fmla="*/ 160 h 162"/>
                <a:gd name="T18" fmla="*/ 90 w 102"/>
                <a:gd name="T19" fmla="*/ 160 h 162"/>
                <a:gd name="T20" fmla="*/ 102 w 102"/>
                <a:gd name="T21" fmla="*/ 162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62"/>
                <a:gd name="T35" fmla="*/ 102 w 102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62">
                  <a:moveTo>
                    <a:pt x="102" y="162"/>
                  </a:moveTo>
                  <a:lnTo>
                    <a:pt x="59" y="0"/>
                  </a:lnTo>
                  <a:lnTo>
                    <a:pt x="0" y="157"/>
                  </a:lnTo>
                  <a:lnTo>
                    <a:pt x="14" y="157"/>
                  </a:lnTo>
                  <a:lnTo>
                    <a:pt x="25" y="157"/>
                  </a:lnTo>
                  <a:lnTo>
                    <a:pt x="39" y="157"/>
                  </a:lnTo>
                  <a:lnTo>
                    <a:pt x="51" y="159"/>
                  </a:lnTo>
                  <a:lnTo>
                    <a:pt x="65" y="159"/>
                  </a:lnTo>
                  <a:lnTo>
                    <a:pt x="77" y="160"/>
                  </a:lnTo>
                  <a:lnTo>
                    <a:pt x="90" y="160"/>
                  </a:lnTo>
                  <a:lnTo>
                    <a:pt x="102" y="16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0" name="Freeform 40"/>
            <p:cNvSpPr>
              <a:spLocks/>
            </p:cNvSpPr>
            <p:nvPr/>
          </p:nvSpPr>
          <p:spPr bwMode="auto">
            <a:xfrm>
              <a:off x="4343" y="913"/>
              <a:ext cx="49" cy="82"/>
            </a:xfrm>
            <a:custGeom>
              <a:avLst/>
              <a:gdLst>
                <a:gd name="T0" fmla="*/ 98 w 98"/>
                <a:gd name="T1" fmla="*/ 147 h 165"/>
                <a:gd name="T2" fmla="*/ 4 w 98"/>
                <a:gd name="T3" fmla="*/ 0 h 165"/>
                <a:gd name="T4" fmla="*/ 0 w 98"/>
                <a:gd name="T5" fmla="*/ 165 h 165"/>
                <a:gd name="T6" fmla="*/ 11 w 98"/>
                <a:gd name="T7" fmla="*/ 162 h 165"/>
                <a:gd name="T8" fmla="*/ 23 w 98"/>
                <a:gd name="T9" fmla="*/ 159 h 165"/>
                <a:gd name="T10" fmla="*/ 35 w 98"/>
                <a:gd name="T11" fmla="*/ 157 h 165"/>
                <a:gd name="T12" fmla="*/ 49 w 98"/>
                <a:gd name="T13" fmla="*/ 154 h 165"/>
                <a:gd name="T14" fmla="*/ 61 w 98"/>
                <a:gd name="T15" fmla="*/ 153 h 165"/>
                <a:gd name="T16" fmla="*/ 73 w 98"/>
                <a:gd name="T17" fmla="*/ 150 h 165"/>
                <a:gd name="T18" fmla="*/ 86 w 98"/>
                <a:gd name="T19" fmla="*/ 148 h 165"/>
                <a:gd name="T20" fmla="*/ 98 w 98"/>
                <a:gd name="T21" fmla="*/ 147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65"/>
                <a:gd name="T35" fmla="*/ 98 w 98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65">
                  <a:moveTo>
                    <a:pt x="98" y="147"/>
                  </a:moveTo>
                  <a:lnTo>
                    <a:pt x="4" y="0"/>
                  </a:lnTo>
                  <a:lnTo>
                    <a:pt x="0" y="165"/>
                  </a:lnTo>
                  <a:lnTo>
                    <a:pt x="11" y="162"/>
                  </a:lnTo>
                  <a:lnTo>
                    <a:pt x="23" y="159"/>
                  </a:lnTo>
                  <a:lnTo>
                    <a:pt x="35" y="157"/>
                  </a:lnTo>
                  <a:lnTo>
                    <a:pt x="49" y="154"/>
                  </a:lnTo>
                  <a:lnTo>
                    <a:pt x="61" y="153"/>
                  </a:lnTo>
                  <a:lnTo>
                    <a:pt x="73" y="150"/>
                  </a:lnTo>
                  <a:lnTo>
                    <a:pt x="86" y="148"/>
                  </a:lnTo>
                  <a:lnTo>
                    <a:pt x="98" y="14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рава">
  <a:themeElements>
    <a:clrScheme name="1_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1_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1_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Condensed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898</TotalTime>
  <Words>1059</Words>
  <Application>Microsoft Office PowerPoint</Application>
  <PresentationFormat>Экран (4:3)</PresentationFormat>
  <Paragraphs>176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Склон</vt:lpstr>
      <vt:lpstr>Разрез</vt:lpstr>
      <vt:lpstr>Каскад</vt:lpstr>
      <vt:lpstr>Глобус</vt:lpstr>
      <vt:lpstr>Трава</vt:lpstr>
      <vt:lpstr>Граница</vt:lpstr>
      <vt:lpstr>Лучи</vt:lpstr>
      <vt:lpstr>Океан</vt:lpstr>
      <vt:lpstr>Текстура</vt:lpstr>
      <vt:lpstr>1_Трава</vt:lpstr>
      <vt:lpstr>Круги</vt:lpstr>
      <vt:lpstr>Сетка с тенью</vt:lpstr>
      <vt:lpstr>Облака</vt:lpstr>
      <vt:lpstr>Слайд 1</vt:lpstr>
      <vt:lpstr>«Научить человека быть счастливым нельзя, но воспитать его так, чтобы он был счастливым, можно.» А. С. Макаренко.  </vt:lpstr>
      <vt:lpstr>Слайд 3</vt:lpstr>
      <vt:lpstr>ЗАДАЧИ ВОСПИТАТЕЛЬНОЙ РАБОТЫ</vt:lpstr>
      <vt:lpstr>Задачи воспитания учащихся класса с учетом их индивидуальных особенностей</vt:lpstr>
      <vt:lpstr> « Воспитание-это помощь человеку в становлении самого себя.»</vt:lpstr>
      <vt:lpstr>«Неуважение к предкам есть первый признак безнравственности»  А.С. Пушкин</vt:lpstr>
      <vt:lpstr>Слайд 8</vt:lpstr>
      <vt:lpstr>Слайд 9</vt:lpstr>
      <vt:lpstr>Слайд 10</vt:lpstr>
      <vt:lpstr>Слайд 11</vt:lpstr>
      <vt:lpstr>Слайд 12</vt:lpstr>
      <vt:lpstr>План воспитательной работы.</vt:lpstr>
      <vt:lpstr>Слайд 14</vt:lpstr>
      <vt:lpstr>Слайд 15</vt:lpstr>
      <vt:lpstr>НАПРАВЛЕНИЯ РАБОТЫ СОЦИАЛЬНО-ПСИХОЛОГИЧЕСКОЙ СЛУЖБЫ</vt:lpstr>
      <vt:lpstr>Слайд 17</vt:lpstr>
      <vt:lpstr>Слайд 18</vt:lpstr>
      <vt:lpstr>Слайд 19</vt:lpstr>
      <vt:lpstr>Слайд 20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система класса.</dc:title>
  <dc:creator>USER</dc:creator>
  <cp:lastModifiedBy>User</cp:lastModifiedBy>
  <cp:revision>37</cp:revision>
  <dcterms:created xsi:type="dcterms:W3CDTF">2008-02-19T11:43:57Z</dcterms:created>
  <dcterms:modified xsi:type="dcterms:W3CDTF">2013-04-06T13:49:50Z</dcterms:modified>
</cp:coreProperties>
</file>