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18"/>
  </p:notesMasterIdLst>
  <p:sldIdLst>
    <p:sldId id="256" r:id="rId2"/>
    <p:sldId id="263" r:id="rId3"/>
    <p:sldId id="268" r:id="rId4"/>
    <p:sldId id="275" r:id="rId5"/>
    <p:sldId id="278" r:id="rId6"/>
    <p:sldId id="279" r:id="rId7"/>
    <p:sldId id="280" r:id="rId8"/>
    <p:sldId id="282" r:id="rId9"/>
    <p:sldId id="283" r:id="rId10"/>
    <p:sldId id="284" r:id="rId11"/>
    <p:sldId id="285" r:id="rId12"/>
    <p:sldId id="286" r:id="rId13"/>
    <p:sldId id="287" r:id="rId14"/>
    <p:sldId id="288" r:id="rId15"/>
    <p:sldId id="290" r:id="rId16"/>
    <p:sldId id="291" r:id="rId17"/>
  </p:sldIdLst>
  <p:sldSz cx="10080625" cy="7559675"/>
  <p:notesSz cx="7559675" cy="10691813"/>
  <p:defaultTextStyle>
    <a:defPPr>
      <a:defRPr lang="en-GB"/>
    </a:defPPr>
    <a:lvl1pPr algn="l" defTabSz="449263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742950" indent="-285750" algn="l" defTabSz="449263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1143000" indent="-228600" algn="l" defTabSz="449263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600200" indent="-228600" algn="l" defTabSz="449263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2057400" indent="-228600" algn="l" defTabSz="449263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</p:showPr>
  <p:clrMru>
    <a:srgbClr val="993300"/>
    <a:srgbClr val="990099"/>
    <a:srgbClr val="FF0066"/>
    <a:srgbClr val="6600CC"/>
    <a:srgbClr val="CC0066"/>
    <a:srgbClr val="CC3300"/>
    <a:srgbClr val="FF3300"/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51" autoAdjust="0"/>
    <p:restoredTop sz="94711" autoAdjust="0"/>
  </p:normalViewPr>
  <p:slideViewPr>
    <p:cSldViewPr>
      <p:cViewPr varScale="1">
        <p:scale>
          <a:sx n="43" d="100"/>
          <a:sy n="43" d="100"/>
        </p:scale>
        <p:origin x="-1170" y="-108"/>
      </p:cViewPr>
      <p:guideLst>
        <p:guide orient="horz" pos="2160"/>
        <p:guide pos="2880"/>
      </p:guideLst>
    </p:cSldViewPr>
  </p:slideViewPr>
  <p:outlineViewPr>
    <p:cViewPr varScale="1">
      <p:scale>
        <a:sx n="170" d="200"/>
        <a:sy n="170" d="2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9" d="100"/>
          <a:sy n="59" d="100"/>
        </p:scale>
        <p:origin x="-1752" y="-7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3525" cy="40068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sp>
      <p:sp>
        <p:nvSpPr>
          <p:cNvPr id="2050" name="Rectangle 2"/>
          <p:cNvSpPr>
            <a:spLocks noGrp="1" noChangeArrowheads="1"/>
          </p:cNvSpPr>
          <p:nvPr>
            <p:ph type="body"/>
          </p:nvPr>
        </p:nvSpPr>
        <p:spPr bwMode="auto">
          <a:xfrm>
            <a:off x="755650" y="5078413"/>
            <a:ext cx="6046788" cy="48101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endParaRPr lang="ru-RU" smtClean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hdr"/>
          </p:nvPr>
        </p:nvSpPr>
        <p:spPr bwMode="auto">
          <a:xfrm>
            <a:off x="0" y="0"/>
            <a:ext cx="3279775" cy="5334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lnSpc>
                <a:spcPct val="95000"/>
              </a:lnSpc>
              <a:tabLst>
                <a:tab pos="723900" algn="l"/>
                <a:tab pos="1447800" algn="l"/>
                <a:tab pos="2171700" algn="l"/>
                <a:tab pos="2895600" algn="l"/>
              </a:tabLst>
              <a:defRPr sz="1400">
                <a:solidFill>
                  <a:srgbClr val="000000"/>
                </a:solidFill>
                <a:latin typeface="Times New Roman" pitchFamily="16" charset="0"/>
                <a:cs typeface="Arial Unicode MS" charset="0"/>
              </a:defRPr>
            </a:lvl1pPr>
          </a:lstStyle>
          <a:p>
            <a:endParaRPr lang="ru-RU"/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dt"/>
          </p:nvPr>
        </p:nvSpPr>
        <p:spPr bwMode="auto">
          <a:xfrm>
            <a:off x="4278313" y="0"/>
            <a:ext cx="3279775" cy="5334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95000"/>
              </a:lnSpc>
              <a:tabLst>
                <a:tab pos="723900" algn="l"/>
                <a:tab pos="1447800" algn="l"/>
                <a:tab pos="2171700" algn="l"/>
                <a:tab pos="2895600" algn="l"/>
              </a:tabLst>
              <a:defRPr sz="1400">
                <a:solidFill>
                  <a:srgbClr val="000000"/>
                </a:solidFill>
                <a:latin typeface="Times New Roman" pitchFamily="16" charset="0"/>
                <a:cs typeface="Arial Unicode MS" charset="0"/>
              </a:defRPr>
            </a:lvl1pPr>
          </a:lstStyle>
          <a:p>
            <a:endParaRPr lang="ru-RU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ftr"/>
          </p:nvPr>
        </p:nvSpPr>
        <p:spPr bwMode="auto">
          <a:xfrm>
            <a:off x="0" y="10156825"/>
            <a:ext cx="3279775" cy="5334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>
              <a:lnSpc>
                <a:spcPct val="95000"/>
              </a:lnSpc>
              <a:tabLst>
                <a:tab pos="723900" algn="l"/>
                <a:tab pos="1447800" algn="l"/>
                <a:tab pos="2171700" algn="l"/>
                <a:tab pos="2895600" algn="l"/>
              </a:tabLst>
              <a:defRPr sz="1400">
                <a:solidFill>
                  <a:srgbClr val="000000"/>
                </a:solidFill>
                <a:latin typeface="Times New Roman" pitchFamily="16" charset="0"/>
                <a:cs typeface="Arial Unicode MS" charset="0"/>
              </a:defRPr>
            </a:lvl1pPr>
          </a:lstStyle>
          <a:p>
            <a:endParaRPr lang="ru-RU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sldNum"/>
          </p:nvPr>
        </p:nvSpPr>
        <p:spPr bwMode="auto">
          <a:xfrm>
            <a:off x="4278313" y="10156825"/>
            <a:ext cx="3279775" cy="5334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>
              <a:lnSpc>
                <a:spcPct val="95000"/>
              </a:lnSpc>
              <a:tabLst>
                <a:tab pos="723900" algn="l"/>
                <a:tab pos="1447800" algn="l"/>
                <a:tab pos="2171700" algn="l"/>
                <a:tab pos="2895600" algn="l"/>
              </a:tabLst>
              <a:defRPr sz="1400">
                <a:solidFill>
                  <a:srgbClr val="000000"/>
                </a:solidFill>
                <a:latin typeface="Times New Roman" pitchFamily="16" charset="0"/>
                <a:cs typeface="Arial Unicode MS" charset="0"/>
              </a:defRPr>
            </a:lvl1pPr>
          </a:lstStyle>
          <a:p>
            <a:fld id="{8476AF64-5DDB-4528-8B93-885EB5EE8678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1pPr>
    <a:lvl2pPr marL="742950" indent="-28575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2pPr>
    <a:lvl3pPr marL="11430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3pPr>
    <a:lvl4pPr marL="16002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4pPr>
    <a:lvl5pPr marL="20574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F9B5E924-5B27-4736-8739-80BD65F34485}" type="slidenum">
              <a:rPr lang="ru-RU"/>
              <a:pPr/>
              <a:t>1</a:t>
            </a:fld>
            <a:endParaRPr lang="ru-RU"/>
          </a:p>
        </p:txBody>
      </p:sp>
      <p:sp>
        <p:nvSpPr>
          <p:cNvPr id="5121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2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650" y="2347913"/>
            <a:ext cx="8569325" cy="162083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12888" y="4283075"/>
            <a:ext cx="7056437" cy="1931988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D27AE203-02C2-4C1F-9306-9D598B61C21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825CC95E-98E4-4B6A-9A79-2D627AAB135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05675" y="301625"/>
            <a:ext cx="2266950" cy="645477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3238" y="301625"/>
            <a:ext cx="6650037" cy="64547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6B3E0E1F-D33A-412B-A610-807BE875AE2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4C2F0F77-A969-4702-A3BB-4EA00AD79A1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96925" y="4857750"/>
            <a:ext cx="8567738" cy="15017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96925" y="3203575"/>
            <a:ext cx="8567738" cy="1654175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1DC17C76-1BB9-4F75-8F10-617E0009B4E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03238" y="1768475"/>
            <a:ext cx="4457700" cy="49879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113338" y="1768475"/>
            <a:ext cx="4459287" cy="49879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7B5A6E22-0255-42C3-90C8-AD7D0850188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5" y="303213"/>
            <a:ext cx="9072563" cy="1258887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04825" y="1692275"/>
            <a:ext cx="4452938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04825" y="2397125"/>
            <a:ext cx="4452938" cy="43561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121275" y="1692275"/>
            <a:ext cx="4456113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121275" y="2397125"/>
            <a:ext cx="4456113" cy="43561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C1AD6D9C-8398-4037-90B0-3519FE12454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390688E2-944E-4C6C-9DE7-AE7E8C01B7F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1EC6A193-9A0F-46CE-8753-B1AA2E40BAF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5" y="301625"/>
            <a:ext cx="3316288" cy="127952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41763" y="301625"/>
            <a:ext cx="5635625" cy="6451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04825" y="1581150"/>
            <a:ext cx="3316288" cy="51720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548E4F5C-E47C-441E-9CAB-02644521254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6438" y="5291138"/>
            <a:ext cx="6048375" cy="6254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76438" y="674688"/>
            <a:ext cx="6048375" cy="453707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76438" y="5916613"/>
            <a:ext cx="6048375" cy="88741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8ABDB848-7A4A-4DCA-9101-1AAA43C1024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503238" y="301625"/>
            <a:ext cx="9069387" cy="126047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текста заголовка щелкните мышью</a:t>
            </a:r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503238" y="1768475"/>
            <a:ext cx="9069387" cy="49879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28224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структуры щелкните мышью</a:t>
            </a:r>
          </a:p>
          <a:p>
            <a:pPr lvl="1"/>
            <a:r>
              <a:rPr lang="en-GB" smtClean="0"/>
              <a:t>Второй уровень структуры</a:t>
            </a:r>
          </a:p>
          <a:p>
            <a:pPr lvl="2"/>
            <a:r>
              <a:rPr lang="en-GB" smtClean="0"/>
              <a:t>Третий уровень структуры</a:t>
            </a:r>
          </a:p>
          <a:p>
            <a:pPr lvl="3"/>
            <a:r>
              <a:rPr lang="en-GB" smtClean="0"/>
              <a:t>Четвертый уровень структуры</a:t>
            </a:r>
          </a:p>
          <a:p>
            <a:pPr lvl="4"/>
            <a:r>
              <a:rPr lang="en-GB" smtClean="0"/>
              <a:t>Пятый уровень структуры</a:t>
            </a:r>
          </a:p>
          <a:p>
            <a:pPr lvl="4"/>
            <a:r>
              <a:rPr lang="en-GB" smtClean="0"/>
              <a:t>Шестой уровень структуры</a:t>
            </a:r>
          </a:p>
          <a:p>
            <a:pPr lvl="4"/>
            <a:r>
              <a:rPr lang="en-GB" smtClean="0"/>
              <a:t>Седьмой уровень структуры</a:t>
            </a:r>
          </a:p>
          <a:p>
            <a:pPr lvl="4"/>
            <a:r>
              <a:rPr lang="en-GB" smtClean="0"/>
              <a:t>Восьмой уровень структуры</a:t>
            </a:r>
          </a:p>
          <a:p>
            <a:pPr lvl="4"/>
            <a:r>
              <a:rPr lang="en-GB" smtClean="0"/>
              <a:t>Девятый уровень структуры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dt"/>
          </p:nvPr>
        </p:nvSpPr>
        <p:spPr bwMode="auto">
          <a:xfrm>
            <a:off x="503238" y="6886575"/>
            <a:ext cx="2346325" cy="5191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lnSpc>
                <a:spcPct val="95000"/>
              </a:lnSpc>
              <a:tabLst>
                <a:tab pos="723900" algn="l"/>
                <a:tab pos="1447800" algn="l"/>
                <a:tab pos="2171700" algn="l"/>
              </a:tabLst>
              <a:defRPr sz="1400">
                <a:solidFill>
                  <a:srgbClr val="000000"/>
                </a:solidFill>
                <a:latin typeface="Times New Roman" pitchFamily="16" charset="0"/>
                <a:cs typeface="Arial Unicode MS" charset="0"/>
              </a:defRPr>
            </a:lvl1pPr>
          </a:lstStyle>
          <a:p>
            <a:endParaRPr lang="ru-RU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ftr"/>
          </p:nvPr>
        </p:nvSpPr>
        <p:spPr bwMode="auto">
          <a:xfrm>
            <a:off x="3448050" y="6886575"/>
            <a:ext cx="3194050" cy="5191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ctr">
              <a:lnSpc>
                <a:spcPct val="95000"/>
              </a:lnSpc>
              <a:tabLst>
                <a:tab pos="723900" algn="l"/>
                <a:tab pos="1447800" algn="l"/>
                <a:tab pos="2171700" algn="l"/>
                <a:tab pos="2895600" algn="l"/>
              </a:tabLst>
              <a:defRPr sz="1400">
                <a:solidFill>
                  <a:srgbClr val="000000"/>
                </a:solidFill>
                <a:latin typeface="Times New Roman" pitchFamily="16" charset="0"/>
                <a:cs typeface="Arial Unicode MS" charset="0"/>
              </a:defRPr>
            </a:lvl1pPr>
          </a:lstStyle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sldNum"/>
          </p:nvPr>
        </p:nvSpPr>
        <p:spPr bwMode="auto">
          <a:xfrm>
            <a:off x="7227888" y="6886575"/>
            <a:ext cx="2346325" cy="5191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95000"/>
              </a:lnSpc>
              <a:tabLst>
                <a:tab pos="723900" algn="l"/>
                <a:tab pos="1447800" algn="l"/>
                <a:tab pos="2171700" algn="l"/>
              </a:tabLst>
              <a:defRPr sz="1400">
                <a:solidFill>
                  <a:srgbClr val="000000"/>
                </a:solidFill>
                <a:latin typeface="Times New Roman" pitchFamily="16" charset="0"/>
                <a:cs typeface="Arial Unicode MS" charset="0"/>
              </a:defRPr>
            </a:lvl1pPr>
          </a:lstStyle>
          <a:p>
            <a:fld id="{6774B60D-4313-47D6-8354-29C0CEF5D0D9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49263" rtl="0" eaLnBrk="1" fontAlgn="base" hangingPunct="1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+mj-lt"/>
          <a:ea typeface="+mj-ea"/>
          <a:cs typeface="+mj-cs"/>
        </a:defRPr>
      </a:lvl1pPr>
      <a:lvl2pPr marL="742950" indent="-285750" algn="ctr" defTabSz="449263" rtl="0" eaLnBrk="1" fontAlgn="base" hangingPunct="1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ea typeface="MS Gothic" charset="0"/>
          <a:cs typeface="MS Gothic" charset="0"/>
        </a:defRPr>
      </a:lvl2pPr>
      <a:lvl3pPr marL="1143000" indent="-228600" algn="ctr" defTabSz="449263" rtl="0" eaLnBrk="1" fontAlgn="base" hangingPunct="1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ea typeface="MS Gothic" charset="0"/>
          <a:cs typeface="MS Gothic" charset="0"/>
        </a:defRPr>
      </a:lvl3pPr>
      <a:lvl4pPr marL="1600200" indent="-228600" algn="ctr" defTabSz="449263" rtl="0" eaLnBrk="1" fontAlgn="base" hangingPunct="1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ea typeface="MS Gothic" charset="0"/>
          <a:cs typeface="MS Gothic" charset="0"/>
        </a:defRPr>
      </a:lvl4pPr>
      <a:lvl5pPr marL="2057400" indent="-228600" algn="ctr" defTabSz="449263" rtl="0" eaLnBrk="1" fontAlgn="base" hangingPunct="1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ea typeface="MS Gothic" charset="0"/>
          <a:cs typeface="MS Gothic" charset="0"/>
        </a:defRPr>
      </a:lvl5pPr>
      <a:lvl6pPr marL="2514600" indent="-228600" algn="ctr" defTabSz="449263" rtl="0" eaLnBrk="1" fontAlgn="base" hangingPunct="1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ea typeface="MS Gothic" charset="0"/>
          <a:cs typeface="MS Gothic" charset="0"/>
        </a:defRPr>
      </a:lvl6pPr>
      <a:lvl7pPr marL="2971800" indent="-228600" algn="ctr" defTabSz="449263" rtl="0" eaLnBrk="1" fontAlgn="base" hangingPunct="1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ea typeface="MS Gothic" charset="0"/>
          <a:cs typeface="MS Gothic" charset="0"/>
        </a:defRPr>
      </a:lvl7pPr>
      <a:lvl8pPr marL="3429000" indent="-228600" algn="ctr" defTabSz="449263" rtl="0" eaLnBrk="1" fontAlgn="base" hangingPunct="1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ea typeface="MS Gothic" charset="0"/>
          <a:cs typeface="MS Gothic" charset="0"/>
        </a:defRPr>
      </a:lvl8pPr>
      <a:lvl9pPr marL="3886200" indent="-228600" algn="ctr" defTabSz="449263" rtl="0" eaLnBrk="1" fontAlgn="base" hangingPunct="1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ea typeface="MS Gothic" charset="0"/>
          <a:cs typeface="MS Gothic" charset="0"/>
        </a:defRPr>
      </a:lvl9pPr>
    </p:titleStyle>
    <p:bodyStyle>
      <a:lvl1pPr marL="342900" indent="-342900" algn="l" defTabSz="449263" rtl="0" eaLnBrk="1" fontAlgn="base" hangingPunct="1">
        <a:lnSpc>
          <a:spcPct val="93000"/>
        </a:lnSpc>
        <a:spcBef>
          <a:spcPct val="0"/>
        </a:spcBef>
        <a:spcAft>
          <a:spcPts val="1425"/>
        </a:spcAft>
        <a:buClr>
          <a:srgbClr val="000000"/>
        </a:buClr>
        <a:buSzPct val="100000"/>
        <a:buFont typeface="Times New Roman" pitchFamily="16" charset="0"/>
        <a:defRPr sz="3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449263" rtl="0" eaLnBrk="1" fontAlgn="base" hangingPunct="1">
        <a:lnSpc>
          <a:spcPct val="93000"/>
        </a:lnSpc>
        <a:spcBef>
          <a:spcPct val="0"/>
        </a:spcBef>
        <a:spcAft>
          <a:spcPts val="1138"/>
        </a:spcAft>
        <a:buClr>
          <a:srgbClr val="000000"/>
        </a:buClr>
        <a:buSzPct val="100000"/>
        <a:buFont typeface="Times New Roman" pitchFamily="16" charset="0"/>
        <a:defRPr sz="2800">
          <a:solidFill>
            <a:srgbClr val="000000"/>
          </a:solidFill>
          <a:latin typeface="+mn-lt"/>
          <a:ea typeface="+mn-ea"/>
          <a:cs typeface="+mn-cs"/>
        </a:defRPr>
      </a:lvl2pPr>
      <a:lvl3pPr marL="1143000" indent="-228600" algn="l" defTabSz="449263" rtl="0" eaLnBrk="1" fontAlgn="base" hangingPunct="1">
        <a:lnSpc>
          <a:spcPct val="93000"/>
        </a:lnSpc>
        <a:spcBef>
          <a:spcPct val="0"/>
        </a:spcBef>
        <a:spcAft>
          <a:spcPts val="850"/>
        </a:spcAft>
        <a:buClr>
          <a:srgbClr val="000000"/>
        </a:buClr>
        <a:buSzPct val="100000"/>
        <a:buFont typeface="Times New Roman" pitchFamily="16" charset="0"/>
        <a:defRPr sz="2400">
          <a:solidFill>
            <a:srgbClr val="000000"/>
          </a:solidFill>
          <a:latin typeface="+mn-lt"/>
          <a:ea typeface="+mn-ea"/>
          <a:cs typeface="+mn-cs"/>
        </a:defRPr>
      </a:lvl3pPr>
      <a:lvl4pPr marL="1600200" indent="-228600" algn="l" defTabSz="449263" rtl="0" eaLnBrk="1" fontAlgn="base" hangingPunct="1">
        <a:lnSpc>
          <a:spcPct val="93000"/>
        </a:lnSpc>
        <a:spcBef>
          <a:spcPct val="0"/>
        </a:spcBef>
        <a:spcAft>
          <a:spcPts val="575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  <a:cs typeface="+mn-cs"/>
        </a:defRPr>
      </a:lvl4pPr>
      <a:lvl5pPr marL="2057400" indent="-228600" algn="l" defTabSz="449263" rtl="0" eaLnBrk="1" fontAlgn="base" hangingPunct="1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  <a:cs typeface="+mn-cs"/>
        </a:defRPr>
      </a:lvl5pPr>
      <a:lvl6pPr marL="2514600" indent="-228600" algn="l" defTabSz="449263" rtl="0" eaLnBrk="1" fontAlgn="base" hangingPunct="1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  <a:cs typeface="+mn-cs"/>
        </a:defRPr>
      </a:lvl6pPr>
      <a:lvl7pPr marL="2971800" indent="-228600" algn="l" defTabSz="449263" rtl="0" eaLnBrk="1" fontAlgn="base" hangingPunct="1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  <a:cs typeface="+mn-cs"/>
        </a:defRPr>
      </a:lvl7pPr>
      <a:lvl8pPr marL="3429000" indent="-228600" algn="l" defTabSz="449263" rtl="0" eaLnBrk="1" fontAlgn="base" hangingPunct="1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  <a:cs typeface="+mn-cs"/>
        </a:defRPr>
      </a:lvl8pPr>
      <a:lvl9pPr marL="3886200" indent="-228600" algn="l" defTabSz="449263" rtl="0" eaLnBrk="1" fontAlgn="base" hangingPunct="1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gdb.rferl.org/86889FAC-44B8-4ABE-9205-20C16D167CF6_w527_s.jpg" TargetMode="External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hyperlink" Target="http://scifiart.narod.ru/Holiday/Picts/07.jpg" TargetMode="Externa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 </a:t>
            </a:r>
          </a:p>
          <a:p>
            <a:endParaRPr lang="ru-RU" dirty="0"/>
          </a:p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96842" y="3922713"/>
            <a:ext cx="8143932" cy="1638013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Stop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«ЧЕРЕЗ ТЕРНИИ </a:t>
            </a:r>
          </a:p>
          <a:p>
            <a:pPr algn="ctr"/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           К ЗВЁЗДАМ!»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25404" y="207937"/>
            <a:ext cx="9501254" cy="865173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Chevron">
              <a:avLst/>
            </a:prstTxWarp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rgbClr val="993300"/>
                </a:solidFill>
                <a:effectLst/>
              </a:rPr>
              <a:t> </a:t>
            </a:r>
            <a:r>
              <a:rPr lang="ru-RU" sz="4400" b="1" cap="none" spc="0" dirty="0" smtClean="0">
                <a:ln w="10541" cmpd="sng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rgbClr val="993300"/>
                </a:solidFill>
                <a:effectLst/>
              </a:rPr>
              <a:t>КОСМИЧЕСКОЕ ПУТЕШЕСТВИЕ</a:t>
            </a:r>
            <a:endParaRPr lang="ru-RU" sz="4400" b="1" cap="none" spc="0" dirty="0">
              <a:ln w="10541" cmpd="sng">
                <a:solidFill>
                  <a:schemeClr val="accent1">
                    <a:lumMod val="50000"/>
                  </a:schemeClr>
                </a:solidFill>
                <a:prstDash val="solid"/>
              </a:ln>
              <a:solidFill>
                <a:srgbClr val="993300"/>
              </a:solidFill>
              <a:effectLst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754296" y="5637225"/>
            <a:ext cx="4857784" cy="14661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spc="50" dirty="0" smtClean="0">
                <a:ln w="11430"/>
                <a:solidFill>
                  <a:srgbClr val="99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ПРЕЗЕНТАЦИЮ ВЫПОЛНИЛА</a:t>
            </a:r>
          </a:p>
          <a:p>
            <a:pPr algn="ctr"/>
            <a:r>
              <a:rPr lang="ru-RU" sz="1600" b="1" spc="50" dirty="0" smtClean="0">
                <a:ln w="11430"/>
                <a:solidFill>
                  <a:srgbClr val="99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УЧИТЕЛЬ НАЧАЛЬНЫХ КЛАССОВ</a:t>
            </a:r>
          </a:p>
          <a:p>
            <a:pPr algn="ctr"/>
            <a:r>
              <a:rPr lang="ru-RU" sz="1600" b="1" spc="50" dirty="0" smtClean="0">
                <a:ln w="11430"/>
                <a:solidFill>
                  <a:srgbClr val="99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МБОУ « Северная СОШ» </a:t>
            </a:r>
            <a:r>
              <a:rPr lang="ru-RU" sz="1600" b="1" spc="50" dirty="0" err="1" smtClean="0">
                <a:ln w="11430"/>
                <a:solidFill>
                  <a:srgbClr val="99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Варнавинский</a:t>
            </a:r>
            <a:r>
              <a:rPr lang="ru-RU" sz="1600" b="1" spc="50" dirty="0" smtClean="0">
                <a:ln w="11430"/>
                <a:solidFill>
                  <a:srgbClr val="99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1600" b="1" spc="50" dirty="0" err="1" smtClean="0">
                <a:ln w="11430"/>
                <a:solidFill>
                  <a:srgbClr val="99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район,Нижегородская</a:t>
            </a:r>
            <a:r>
              <a:rPr lang="ru-RU" sz="1600" b="1" spc="50" dirty="0" smtClean="0">
                <a:ln w="11430"/>
                <a:solidFill>
                  <a:srgbClr val="99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область, п.Северный.</a:t>
            </a:r>
          </a:p>
          <a:p>
            <a:pPr algn="ctr"/>
            <a:r>
              <a:rPr lang="ru-RU" sz="1600" b="1" spc="50" dirty="0" smtClean="0">
                <a:ln w="11430"/>
                <a:solidFill>
                  <a:srgbClr val="99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Мохова Ольга </a:t>
            </a:r>
            <a:r>
              <a:rPr lang="ru-RU" sz="1600" b="1" spc="50" smtClean="0">
                <a:ln w="11430"/>
                <a:solidFill>
                  <a:srgbClr val="99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Игорьевна</a:t>
            </a:r>
            <a:r>
              <a:rPr lang="ru-RU" sz="1600" b="1" spc="50" smtClean="0">
                <a:ln w="11430"/>
                <a:solidFill>
                  <a:srgbClr val="99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endParaRPr lang="ru-RU" sz="1600" b="1" spc="50" dirty="0">
              <a:ln w="11430"/>
              <a:solidFill>
                <a:srgbClr val="9933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8255022" y="6923109"/>
            <a:ext cx="1308948" cy="43582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 </a:t>
            </a:r>
            <a:r>
              <a:rPr lang="ru-RU" sz="2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класс</a:t>
            </a:r>
            <a:endParaRPr lang="ru-RU" sz="2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111222" y="493689"/>
            <a:ext cx="8664231" cy="163801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КОНКУРС</a:t>
            </a:r>
          </a:p>
          <a:p>
            <a:pPr algn="ctr"/>
            <a:r>
              <a:rPr lang="ru-RU" sz="54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«СОБЕРИ ВСЕ ЗВЁЗДЫ»</a:t>
            </a:r>
            <a:endParaRPr lang="ru-RU" sz="54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5" name="4-конечная звезда 4"/>
          <p:cNvSpPr/>
          <p:nvPr/>
        </p:nvSpPr>
        <p:spPr bwMode="auto">
          <a:xfrm>
            <a:off x="2682858" y="3065457"/>
            <a:ext cx="1500198" cy="1500198"/>
          </a:xfrm>
          <a:prstGeom prst="star4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49263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effectLst/>
              <a:latin typeface="Arial" charset="0"/>
            </a:endParaRPr>
          </a:p>
        </p:txBody>
      </p:sp>
      <p:sp>
        <p:nvSpPr>
          <p:cNvPr id="7" name="6-конечная звезда 6"/>
          <p:cNvSpPr/>
          <p:nvPr/>
        </p:nvSpPr>
        <p:spPr bwMode="auto">
          <a:xfrm>
            <a:off x="4825998" y="5637225"/>
            <a:ext cx="1857388" cy="1071570"/>
          </a:xfrm>
          <a:prstGeom prst="star6">
            <a:avLst>
              <a:gd name="adj" fmla="val 16481"/>
              <a:gd name="hf" fmla="val 115470"/>
            </a:avLst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49263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effectLst/>
              <a:latin typeface="Arial" charset="0"/>
            </a:endParaRPr>
          </a:p>
        </p:txBody>
      </p:sp>
      <p:sp>
        <p:nvSpPr>
          <p:cNvPr id="8" name="4-конечная звезда 7"/>
          <p:cNvSpPr/>
          <p:nvPr/>
        </p:nvSpPr>
        <p:spPr bwMode="auto">
          <a:xfrm>
            <a:off x="7897832" y="1993887"/>
            <a:ext cx="1571636" cy="1500198"/>
          </a:xfrm>
          <a:prstGeom prst="star4">
            <a:avLst>
              <a:gd name="adj" fmla="val 11517"/>
            </a:avLst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49263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effectLst/>
              <a:latin typeface="Arial" charset="0"/>
            </a:endParaRPr>
          </a:p>
        </p:txBody>
      </p:sp>
      <p:sp>
        <p:nvSpPr>
          <p:cNvPr id="12" name="4-конечная звезда 11"/>
          <p:cNvSpPr/>
          <p:nvPr/>
        </p:nvSpPr>
        <p:spPr bwMode="auto">
          <a:xfrm>
            <a:off x="2039916" y="5494349"/>
            <a:ext cx="914400" cy="914400"/>
          </a:xfrm>
          <a:prstGeom prst="star4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49263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effectLst/>
              <a:latin typeface="Arial" charset="0"/>
            </a:endParaRPr>
          </a:p>
        </p:txBody>
      </p:sp>
      <p:pic>
        <p:nvPicPr>
          <p:cNvPr id="13314" name="Picture 2" descr="D:\мама\мои картинки анимашки заставки\Анимационные картинки для презентаций\Солнце\237.gif"/>
          <p:cNvPicPr>
            <a:picLocks noGrp="1" noChangeAspect="1" noChangeArrowheads="1" noCrop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254626" y="2922581"/>
            <a:ext cx="2071702" cy="186639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10" descr="earth1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968478" y="1653979"/>
            <a:ext cx="6500858" cy="40892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3254362" y="2636829"/>
            <a:ext cx="4465197" cy="1638013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Button">
              <a:avLst/>
            </a:prstTxWarp>
            <a:spAutoFit/>
          </a:bodyPr>
          <a:lstStyle/>
          <a:p>
            <a:pPr algn="ctr"/>
            <a:r>
              <a:rPr lang="ru-RU" sz="5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«ТЕЛЕПАТЫ </a:t>
            </a:r>
          </a:p>
          <a:p>
            <a:pPr algn="ctr"/>
            <a:r>
              <a:rPr lang="ru-RU" sz="5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В КОСМОСЕ»</a:t>
            </a:r>
            <a:endParaRPr lang="ru-RU" sz="54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611288" y="565127"/>
            <a:ext cx="6755375" cy="163801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КОНКУРС</a:t>
            </a:r>
          </a:p>
          <a:p>
            <a:pPr algn="ctr"/>
            <a:r>
              <a:rPr lang="ru-RU" sz="54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«УЗНАЙ ПЛАНЕТУ»</a:t>
            </a:r>
            <a:endParaRPr lang="ru-RU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 rot="21079108">
            <a:off x="1192696" y="2565391"/>
            <a:ext cx="7398179" cy="86517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1к. – Р  И  Ю  П  Е  Т  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611420" y="3922713"/>
            <a:ext cx="6462026" cy="86517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solidFill>
                  <a:srgbClr val="FF0066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2к.- Н  П  Н  Е  Т  У </a:t>
            </a:r>
            <a:endParaRPr lang="ru-RU" sz="5400" b="1" cap="none" spc="0" dirty="0">
              <a:ln w="11430"/>
              <a:solidFill>
                <a:srgbClr val="FF0066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 rot="487607">
            <a:off x="1567390" y="5463118"/>
            <a:ext cx="6694461" cy="86517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3к. – Н  А  С  У  Р  Т</a:t>
            </a:r>
            <a:endParaRPr lang="ru-RU" sz="54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540510" y="3065457"/>
            <a:ext cx="3281669" cy="86517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ЮПИТЕР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040444" y="4851407"/>
            <a:ext cx="2999539" cy="865173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solidFill>
                  <a:srgbClr val="FF0066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НЕПТУН</a:t>
            </a:r>
            <a:endParaRPr lang="ru-RU" sz="5400" b="1" dirty="0">
              <a:ln w="11430"/>
              <a:solidFill>
                <a:srgbClr val="FF0066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897040" y="6423043"/>
            <a:ext cx="2949398" cy="86517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САТУРН</a:t>
            </a:r>
            <a:endParaRPr lang="ru-RU" sz="54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539850" y="493689"/>
            <a:ext cx="7496732" cy="86517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«ВЫХОД В КОСМОС»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539850" y="1636697"/>
            <a:ext cx="8215370" cy="779316"/>
          </a:xfrm>
          <a:prstGeom prst="rect">
            <a:avLst/>
          </a:prstGeom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sz="2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     Выход человека в открытый космос</a:t>
            </a:r>
            <a:br>
              <a:rPr lang="ru-RU" sz="2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</a:br>
            <a:r>
              <a:rPr lang="ru-RU" sz="2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                           (18 марта 1965 года)</a:t>
            </a:r>
            <a:endParaRPr lang="ru-RU" sz="24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182660" y="5851539"/>
            <a:ext cx="3392852" cy="34996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Алексей Архипович Леонов</a:t>
            </a: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8" name="Рисунок 81"/>
          <p:cNvPicPr>
            <a:picLocks noChangeAspect="1" noChangeArrowheads="1"/>
          </p:cNvPicPr>
          <p:nvPr/>
        </p:nvPicPr>
        <p:blipFill>
          <a:blip r:embed="rId2" cstate="email">
            <a:lum contrast="10000"/>
          </a:blip>
          <a:srcRect/>
          <a:stretch>
            <a:fillRect/>
          </a:stretch>
        </p:blipFill>
        <p:spPr bwMode="auto">
          <a:xfrm>
            <a:off x="6254758" y="3351209"/>
            <a:ext cx="2090979" cy="2571768"/>
          </a:xfrm>
          <a:prstGeom prst="rect">
            <a:avLst/>
          </a:prstGeom>
          <a:noFill/>
          <a:ln w="38100">
            <a:solidFill>
              <a:schemeClr val="accent2">
                <a:lumMod val="75000"/>
              </a:schemeClr>
            </a:solidFill>
            <a:miter lim="800000"/>
            <a:headEnd/>
            <a:tailEnd/>
          </a:ln>
        </p:spPr>
      </p:pic>
      <p:pic>
        <p:nvPicPr>
          <p:cNvPr id="9" name="Picture 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539850" y="3208333"/>
            <a:ext cx="3303570" cy="2290583"/>
          </a:xfrm>
          <a:prstGeom prst="rect">
            <a:avLst/>
          </a:prstGeom>
          <a:noFill/>
          <a:ln w="38100">
            <a:solidFill>
              <a:schemeClr val="accent2">
                <a:lumMod val="75000"/>
              </a:schemeClr>
            </a:solidFill>
            <a:miter lim="800000"/>
            <a:headEnd/>
            <a:tailEnd/>
          </a:ln>
        </p:spPr>
      </p:pic>
      <p:sp>
        <p:nvSpPr>
          <p:cNvPr id="10" name="Содержимое 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  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325536" y="493689"/>
            <a:ext cx="8286809" cy="14662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«ПОРТРЕТ ИНОПЛАНЕТЯНИНА»</a:t>
            </a:r>
            <a:endParaRPr lang="ru-RU" sz="48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14338" name="Picture 2" descr="D:\мама\мои картинки анимашки заставки\Анимационные картинки для презентаций\анимашки\571530504.gif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397370" y="2779705"/>
            <a:ext cx="1788328" cy="298054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11156" y="279375"/>
            <a:ext cx="8736752" cy="163801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66"/>
                </a:solidFill>
                <a:effectLst/>
              </a:rPr>
              <a:t>КОНКУРС</a:t>
            </a:r>
          </a:p>
          <a:p>
            <a:pPr algn="ctr"/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66"/>
                </a:solidFill>
              </a:rPr>
              <a:t>«СЕКРЕТНОЕ ЗАДАНИЕ»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66"/>
              </a:solidFill>
              <a:effectLst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25470" y="1779573"/>
            <a:ext cx="2916183" cy="86517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1. ЛУНА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897304" y="2351077"/>
            <a:ext cx="3020763" cy="86517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2. МАРС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683254" y="3208333"/>
            <a:ext cx="3462807" cy="86517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3. ЗЕМЛЯ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11156" y="3565523"/>
            <a:ext cx="3776548" cy="86517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4. САТУРН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754296" y="4351341"/>
            <a:ext cx="7040390" cy="86517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5. К.ЦИОЛКОВСКИЙ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825470" y="5351473"/>
            <a:ext cx="3970126" cy="86517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6. СОЛНЦЕ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111750" y="5565787"/>
            <a:ext cx="4742004" cy="86517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7. А.ЛЕОНОВ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039916" y="6494481"/>
            <a:ext cx="5108386" cy="86517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8. С.КОРОЛЁВ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9" name="Picture 4" descr="1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396974" y="2708267"/>
            <a:ext cx="5786478" cy="4339859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1182660" y="493689"/>
            <a:ext cx="8481233" cy="169533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«ОБЛЕТЕВ ЗЕМЛЮ В КОРАБЛЕ – СПУТНИКЕ,</a:t>
            </a:r>
          </a:p>
          <a:p>
            <a:pPr algn="ctr"/>
            <a:r>
              <a:rPr lang="ru-RU" sz="28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Я УВИДЕЛ, КАК ПРЕКРАСНА НАША ПЛАНЕТА.</a:t>
            </a:r>
          </a:p>
          <a:p>
            <a:pPr algn="ctr"/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ЛЮДИ, БУДЕМ ХРАНИТЬ И ПРИУМНОЖАТЬ</a:t>
            </a:r>
          </a:p>
          <a:p>
            <a:pPr algn="ctr"/>
            <a:r>
              <a:rPr lang="ru-RU" sz="28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ЭТУ КРАСОТУ, А НЕ РАЗРУШАТЬ ЕЁ!»</a:t>
            </a:r>
            <a:endParaRPr lang="ru-RU" sz="28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11" name="Picture 8" descr="Картинка 133 из 1797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112014" y="2351077"/>
            <a:ext cx="2628000" cy="21619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3238" y="301625"/>
            <a:ext cx="9323420" cy="1260475"/>
          </a:xfrm>
        </p:spPr>
        <p:txBody>
          <a:bodyPr/>
          <a:lstStyle/>
          <a:p>
            <a:pPr>
              <a:defRPr/>
            </a:pPr>
            <a:r>
              <a:rPr lang="ru-RU" sz="2000" b="1" i="1" dirty="0" smtClean="0">
                <a:ln w="11430"/>
                <a:solidFill>
                  <a:schemeClr val="accent6">
                    <a:lumMod val="50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/>
            </a:r>
            <a:br>
              <a:rPr lang="ru-RU" sz="2000" b="1" i="1" dirty="0" smtClean="0">
                <a:ln w="11430"/>
                <a:solidFill>
                  <a:schemeClr val="accent6">
                    <a:lumMod val="50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</a:br>
            <a:r>
              <a:rPr lang="ru-RU" sz="2000" b="1" i="1" dirty="0" smtClean="0">
                <a:ln w="11430"/>
                <a:solidFill>
                  <a:schemeClr val="accent6">
                    <a:lumMod val="50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/>
            </a:r>
            <a:br>
              <a:rPr lang="ru-RU" sz="2000" b="1" i="1" dirty="0" smtClean="0">
                <a:ln w="11430"/>
                <a:solidFill>
                  <a:schemeClr val="accent6">
                    <a:lumMod val="50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</a:br>
            <a:r>
              <a:rPr lang="ru-RU" sz="2000" b="1" i="1" dirty="0" smtClean="0">
                <a:ln w="11430"/>
                <a:solidFill>
                  <a:schemeClr val="accent6">
                    <a:lumMod val="50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/>
            </a:r>
            <a:br>
              <a:rPr lang="ru-RU" sz="2000" b="1" i="1" dirty="0" smtClean="0">
                <a:ln w="11430"/>
                <a:solidFill>
                  <a:schemeClr val="accent6">
                    <a:lumMod val="50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</a:br>
            <a:r>
              <a:rPr lang="ru-RU" sz="2000" b="1" i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12 АПРЕЛЯ 1961 ГОДА</a:t>
            </a:r>
            <a:r>
              <a:rPr lang="ru-RU" sz="2000" b="1" i="1" dirty="0" smtClean="0">
                <a:ln w="11430"/>
                <a:solidFill>
                  <a:schemeClr val="accent6">
                    <a:lumMod val="50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/>
            </a:r>
            <a:br>
              <a:rPr lang="ru-RU" sz="2000" b="1" i="1" dirty="0" smtClean="0">
                <a:ln w="11430"/>
                <a:solidFill>
                  <a:schemeClr val="accent6">
                    <a:lumMod val="50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</a:br>
            <a:r>
              <a:rPr lang="ru-RU" sz="2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НА ОРБИТУ ЗЕМЛИ  ВПЕРВЫЕ ВЫШЕЛ</a:t>
            </a:r>
            <a:br>
              <a:rPr lang="ru-RU" sz="2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</a:br>
            <a:r>
              <a:rPr lang="ru-RU" sz="2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КОСМИЧЕСКИЙ КОРАБЛЬ «ВОСТОК – 1»</a:t>
            </a:r>
            <a:br>
              <a:rPr lang="ru-RU" sz="2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</a:br>
            <a:r>
              <a:rPr lang="ru-RU" sz="2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С ЧЕЛОВЕКОМ НА БОРТУ.</a:t>
            </a:r>
            <a:br>
              <a:rPr lang="ru-RU" sz="2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</a:br>
            <a:r>
              <a:rPr lang="ru-RU" sz="20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ЮРИЙ АЛЕКСЕЕВИЧ ГАГАРИН  </a:t>
            </a:r>
            <a:r>
              <a:rPr lang="ru-RU" sz="2000" b="1" dirty="0" smtClean="0">
                <a:ln w="11430"/>
                <a:solidFill>
                  <a:schemeClr val="accent6">
                    <a:lumMod val="50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/>
            </a:r>
            <a:br>
              <a:rPr lang="ru-RU" sz="2000" b="1" dirty="0" smtClean="0">
                <a:ln w="11430"/>
                <a:solidFill>
                  <a:schemeClr val="accent6">
                    <a:lumMod val="50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</a:br>
            <a:r>
              <a:rPr lang="ru-RU" sz="2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ПОКОРИЛ КОСМОС.</a:t>
            </a:r>
            <a:br>
              <a:rPr lang="ru-RU" sz="2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</a:br>
            <a:endParaRPr lang="ru-RU" sz="2000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20855133">
            <a:off x="1862218" y="2695516"/>
            <a:ext cx="2973397" cy="3987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4" descr="Gagarin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/>
          <a:srcRect/>
          <a:stretch>
            <a:fillRect/>
          </a:stretch>
        </p:blipFill>
        <p:spPr bwMode="auto">
          <a:xfrm rot="644842">
            <a:off x="5294855" y="2732210"/>
            <a:ext cx="4165595" cy="289780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" name="Рисунок 30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21072296">
            <a:off x="1754164" y="2136763"/>
            <a:ext cx="2359025" cy="3240088"/>
          </a:xfrm>
          <a:prstGeom prst="rect">
            <a:avLst/>
          </a:prstGeom>
          <a:noFill/>
          <a:ln w="28575">
            <a:solidFill>
              <a:schemeClr val="accent2">
                <a:lumMod val="75000"/>
              </a:schemeClr>
            </a:solidFill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 rot="21155505">
            <a:off x="539718" y="5780101"/>
            <a:ext cx="5038725" cy="66479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  <a:reflection blurRad="6350" stA="50000" endA="300" endPos="50000" dist="60007" dir="5400000" sy="-100000" algn="bl" rotWithShape="0"/>
                </a:effectLst>
                <a:latin typeface="+mj-lt"/>
                <a:cs typeface="Times New Roman" pitchFamily="18" charset="0"/>
              </a:rPr>
              <a:t>Константин Эдуардович </a:t>
            </a:r>
          </a:p>
          <a:p>
            <a:pPr algn="ctr">
              <a:defRPr/>
            </a:pPr>
            <a:r>
              <a:rPr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  <a:reflection blurRad="6350" stA="50000" endA="300" endPos="50000" dist="60007" dir="5400000" sy="-100000" algn="bl" rotWithShape="0"/>
                </a:effectLst>
                <a:latin typeface="+mj-lt"/>
                <a:cs typeface="Times New Roman" pitchFamily="18" charset="0"/>
              </a:rPr>
              <a:t>Циолковский</a:t>
            </a:r>
            <a:endParaRPr lang="ru-RU" sz="2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  <a:reflection blurRad="6350" stA="50000" endA="300" endPos="50000" dist="60007" dir="5400000" sy="-100000" algn="bl" rotWithShape="0"/>
              </a:effectLst>
              <a:latin typeface="+mj-lt"/>
              <a:cs typeface="Times New Roman" pitchFamily="18" charset="0"/>
            </a:endParaRPr>
          </a:p>
        </p:txBody>
      </p:sp>
      <p:pic>
        <p:nvPicPr>
          <p:cNvPr id="6" name="Рисунок 44"/>
          <p:cNvPicPr>
            <a:picLocks noChangeAspect="1" noChangeArrowheads="1"/>
          </p:cNvPicPr>
          <p:nvPr/>
        </p:nvPicPr>
        <p:blipFill>
          <a:blip r:embed="rId3" cstate="email">
            <a:lum bright="20000"/>
          </a:blip>
          <a:srcRect/>
          <a:stretch>
            <a:fillRect/>
          </a:stretch>
        </p:blipFill>
        <p:spPr bwMode="auto">
          <a:xfrm rot="402487">
            <a:off x="6326196" y="2279639"/>
            <a:ext cx="2786082" cy="2955517"/>
          </a:xfrm>
          <a:prstGeom prst="rect">
            <a:avLst/>
          </a:prstGeom>
          <a:noFill/>
          <a:ln w="19050">
            <a:solidFill>
              <a:schemeClr val="bg2">
                <a:lumMod val="75000"/>
              </a:schemeClr>
            </a:solidFill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 rot="331270">
            <a:off x="5041900" y="5708663"/>
            <a:ext cx="5038725" cy="66479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  <a:reflection blurRad="6350" stA="50000" endA="300" endPos="50000" dist="60007" dir="5400000" sy="-100000" algn="bl" rotWithShape="0"/>
                </a:effectLst>
              </a:rPr>
              <a:t>Сергей Павлович</a:t>
            </a:r>
            <a:br>
              <a:rPr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  <a:reflection blurRad="6350" stA="50000" endA="300" endPos="50000" dist="60007" dir="5400000" sy="-100000" algn="bl" rotWithShape="0"/>
                </a:effectLst>
              </a:rPr>
            </a:br>
            <a:r>
              <a:rPr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  <a:reflection blurRad="6350" stA="50000" endA="300" endPos="50000" dist="60007" dir="5400000" sy="-100000" algn="bl" rotWithShape="0"/>
                </a:effectLst>
              </a:rPr>
              <a:t>Королёв</a:t>
            </a:r>
            <a:endParaRPr lang="ru-RU" sz="2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  <a:reflection blurRad="6350" stA="50000" endA="300" endPos="50000" dist="60007" dir="5400000" sy="-100000" algn="bl" rotWithShape="0"/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968346" y="279375"/>
            <a:ext cx="8858312" cy="1466299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anUp">
              <a:avLst/>
            </a:prstTxWarp>
            <a:spAutoFit/>
          </a:bodyPr>
          <a:lstStyle/>
          <a:p>
            <a:pPr algn="ctr"/>
            <a:r>
              <a:rPr lang="ru-RU" sz="48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ОСНОВОПОЛОЖНИКИ</a:t>
            </a:r>
          </a:p>
          <a:p>
            <a:pPr algn="ctr"/>
            <a:r>
              <a:rPr lang="ru-RU" sz="4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КОСМОНАВТИКИ</a:t>
            </a:r>
            <a:endParaRPr lang="ru-RU" sz="48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897040" y="565127"/>
            <a:ext cx="6674519" cy="1638013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TriangleInverted">
              <a:avLst/>
            </a:prstTxWarp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КОНКУРС</a:t>
            </a:r>
          </a:p>
          <a:p>
            <a:pPr algn="ctr"/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«КОНСТРУКТОРЫ»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5" name="Рисунок 4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968742" y="2994019"/>
            <a:ext cx="3071834" cy="2786082"/>
          </a:xfrm>
          <a:prstGeom prst="rect">
            <a:avLst/>
          </a:prstGeom>
          <a:noFill/>
          <a:ln w="38100">
            <a:solidFill>
              <a:srgbClr val="00206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8346" y="301625"/>
            <a:ext cx="8604279" cy="1260475"/>
          </a:xfrm>
        </p:spPr>
        <p:txBody>
          <a:bodyPr>
            <a:prstTxWarp prst="textWave2">
              <a:avLst/>
            </a:prstTxWarp>
          </a:bodyPr>
          <a:lstStyle/>
          <a:p>
            <a:r>
              <a:rPr lang="ru-RU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/>
            </a:r>
            <a:br>
              <a:rPr lang="ru-RU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</a:br>
            <a:r>
              <a:rPr lang="ru-RU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КОНКУРС  «ПЛАНЕТЫ»</a:t>
            </a:r>
            <a:br>
              <a:rPr lang="ru-RU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 rot="20577487">
            <a:off x="720087" y="2213625"/>
            <a:ext cx="4066754" cy="86517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МЕРКУРИЙ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 rot="603672">
            <a:off x="6306896" y="2253450"/>
            <a:ext cx="3047694" cy="86517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ВЕНЕРА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25470" y="3779837"/>
            <a:ext cx="2674130" cy="86517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ЗЕМЛЯ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469072" y="6351605"/>
            <a:ext cx="2042610" cy="86517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УРАН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 rot="1015194">
            <a:off x="6689535" y="5014613"/>
            <a:ext cx="2232086" cy="86517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МАРС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 rot="21246630">
            <a:off x="5576105" y="3731606"/>
            <a:ext cx="3281669" cy="86517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ЮПИТЕР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 rot="20217010">
            <a:off x="1587951" y="5054420"/>
            <a:ext cx="3038011" cy="86517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НЕПТУН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 rot="218568">
            <a:off x="3064514" y="3088063"/>
            <a:ext cx="2987869" cy="86517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САТУРН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539982" y="6423043"/>
            <a:ext cx="3083281" cy="86517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ПЛУТОН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111354" y="279375"/>
            <a:ext cx="5903924" cy="1638013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hevron">
              <a:avLst/>
            </a:prstTxWarp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КОНКУРС</a:t>
            </a:r>
          </a:p>
          <a:p>
            <a:pPr algn="ctr"/>
            <a:r>
              <a:rPr lang="ru-RU" sz="5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«ЗАГАДОЧНЫЙ»</a:t>
            </a:r>
            <a:endParaRPr lang="ru-RU" sz="54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2050" name="Picture 2"/>
          <p:cNvPicPr>
            <a:picLocks noChangeAspect="1" noChangeArrowheads="1" noCrop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254494" y="3351209"/>
            <a:ext cx="1714512" cy="28103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468280" y="1993888"/>
            <a:ext cx="9069387" cy="285752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3238" y="1768476"/>
            <a:ext cx="9069387" cy="286861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539982" y="279375"/>
            <a:ext cx="5154488" cy="163801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КОНКУРС</a:t>
            </a:r>
          </a:p>
          <a:p>
            <a:pPr algn="ctr"/>
            <a:r>
              <a:rPr lang="ru-RU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«ШИФРОВКА»</a:t>
            </a:r>
            <a:endParaRPr lang="ru-RU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182660" y="1993887"/>
            <a:ext cx="8215370" cy="86517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all" spc="0" dirty="0" smtClean="0">
                <a:ln w="0"/>
                <a:solidFill>
                  <a:srgbClr val="6600CC"/>
                </a:solidFill>
                <a:effectLst>
                  <a:reflection blurRad="12700" stA="50000" endPos="50000" dist="5000" dir="5400000" sy="-100000" rotWithShape="0"/>
                </a:effectLst>
              </a:rPr>
              <a:t>А   Д  А  С  Ф  Р  Н  К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611288" y="3136895"/>
            <a:ext cx="7286676" cy="86517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>
                  <a:prstDash val="solid"/>
                </a:ln>
                <a:solidFill>
                  <a:srgbClr val="FF0066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3   7   5   1   4   8   6  2</a:t>
            </a:r>
            <a:endParaRPr lang="ru-RU" sz="5400" b="1" cap="none" spc="0" dirty="0">
              <a:ln>
                <a:prstDash val="solid"/>
              </a:ln>
              <a:solidFill>
                <a:srgbClr val="FF0066"/>
              </a:soli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 rot="755443">
            <a:off x="6300139" y="4857884"/>
            <a:ext cx="3568907" cy="6647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СКАФАНДР</a:t>
            </a:r>
            <a:endParaRPr lang="ru-RU" sz="4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9" name="Picture 4" descr="item_4867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20699542">
            <a:off x="3394641" y="4122866"/>
            <a:ext cx="1940305" cy="299429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897172" y="207937"/>
            <a:ext cx="4715906" cy="1466299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Stop">
              <a:avLst/>
            </a:prstTxWarp>
            <a:spAutoFit/>
          </a:bodyPr>
          <a:lstStyle/>
          <a:p>
            <a:pPr algn="ctr"/>
            <a:r>
              <a:rPr lang="ru-RU" sz="48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КОНКУРС</a:t>
            </a:r>
          </a:p>
          <a:p>
            <a:pPr algn="ctr"/>
            <a:r>
              <a:rPr lang="ru-RU" sz="48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«КАПИТАНОВ»</a:t>
            </a:r>
            <a:endParaRPr lang="ru-RU" sz="48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pic>
        <p:nvPicPr>
          <p:cNvPr id="5" name="Picture 11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lum contrast="20000"/>
          </a:blip>
          <a:srcRect/>
          <a:stretch>
            <a:fillRect/>
          </a:stretch>
        </p:blipFill>
        <p:spPr bwMode="auto">
          <a:xfrm>
            <a:off x="611156" y="1779573"/>
            <a:ext cx="1878647" cy="23105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30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825866" y="1708135"/>
            <a:ext cx="1785950" cy="2452977"/>
          </a:xfrm>
          <a:prstGeom prst="rect">
            <a:avLst/>
          </a:prstGeom>
          <a:noFill/>
          <a:ln w="28575">
            <a:solidFill>
              <a:schemeClr val="accent2">
                <a:lumMod val="75000"/>
              </a:schemeClr>
            </a:solidFill>
            <a:miter lim="800000"/>
            <a:headEnd/>
            <a:tailEnd/>
          </a:ln>
        </p:spPr>
      </p:pic>
      <p:pic>
        <p:nvPicPr>
          <p:cNvPr id="7" name="Picture 6" descr="Картинка 1 из 11489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6397634" y="1851011"/>
            <a:ext cx="2928958" cy="2115359"/>
          </a:xfrm>
          <a:prstGeom prst="rect">
            <a:avLst/>
          </a:prstGeom>
          <a:effectLst>
            <a:softEdge rad="11250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682594" y="4494217"/>
            <a:ext cx="1822550" cy="89383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ЮРИЙ</a:t>
            </a:r>
          </a:p>
          <a:p>
            <a:pPr algn="ctr"/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ГАГАРИН</a:t>
            </a:r>
            <a:endParaRPr lang="ru-RU" sz="28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182924" y="4494217"/>
            <a:ext cx="2568139" cy="77931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КОНСТАНТИН</a:t>
            </a:r>
          </a:p>
          <a:p>
            <a:pPr algn="ctr"/>
            <a:r>
              <a:rPr lang="ru-RU" sz="2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ЦИОЛКОВСКИЙ</a:t>
            </a:r>
            <a:endParaRPr lang="ru-RU" sz="24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969138" y="4351341"/>
            <a:ext cx="2075120" cy="49308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«ВОСТОК»</a:t>
            </a:r>
            <a:endParaRPr lang="ru-RU" sz="2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754428" y="6065853"/>
            <a:ext cx="3048655" cy="86517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solidFill>
                  <a:srgbClr val="FF0066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1961 год</a:t>
            </a:r>
            <a:endParaRPr lang="ru-RU" sz="5400" b="1" cap="none" spc="0" dirty="0">
              <a:ln w="11430"/>
              <a:solidFill>
                <a:srgbClr val="FF0066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  <p:bldP spid="9" grpId="0"/>
      <p:bldP spid="10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397106" y="279375"/>
            <a:ext cx="5654625" cy="163801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КОСМИЧЕСКАЯ</a:t>
            </a:r>
          </a:p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ФОТОГРАФИЯ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540114" y="2493953"/>
            <a:ext cx="2714644" cy="3813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ЧЕРЕЗ ТЕРНИИ К ЗВЁЗДАМ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Тема Office">
      <a:majorFont>
        <a:latin typeface="Arial"/>
        <a:ea typeface="MS Gothic"/>
        <a:cs typeface="MS Gothic"/>
      </a:majorFont>
      <a:minorFont>
        <a:latin typeface="Arial"/>
        <a:ea typeface="MS Gothic"/>
        <a:cs typeface="MS Gothic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effectLst/>
            <a:latin typeface="Arial" charset="0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ЧЕРЕЗ ТЕРНИИ К ЗВЁЗДАМ</Template>
  <TotalTime>84</TotalTime>
  <Words>219</Words>
  <Application>Microsoft Office PowerPoint</Application>
  <PresentationFormat>Произвольный</PresentationFormat>
  <Paragraphs>77</Paragraphs>
  <Slides>16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ЧЕРЕЗ ТЕРНИИ К ЗВЁЗДАМ</vt:lpstr>
      <vt:lpstr>Слайд 1</vt:lpstr>
      <vt:lpstr>   12 АПРЕЛЯ 1961 ГОДА НА ОРБИТУ ЗЕМЛИ  ВПЕРВЫЕ ВЫШЕЛ КОСМИЧЕСКИЙ КОРАБЛЬ «ВОСТОК – 1» С ЧЕЛОВЕКОМ НА БОРТУ. ЮРИЙ АЛЕКСЕЕВИЧ ГАГАРИН   ПОКОРИЛ КОСМОС. </vt:lpstr>
      <vt:lpstr>Слайд 3</vt:lpstr>
      <vt:lpstr>Слайд 4</vt:lpstr>
      <vt:lpstr> КОНКУРС  «ПЛАНЕТЫ» 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XP GAME 2009</cp:lastModifiedBy>
  <cp:revision>25</cp:revision>
  <cp:lastPrinted>1601-01-01T00:00:00Z</cp:lastPrinted>
  <dcterms:created xsi:type="dcterms:W3CDTF">2011-04-10T17:45:23Z</dcterms:created>
  <dcterms:modified xsi:type="dcterms:W3CDTF">2013-04-07T13:48:50Z</dcterms:modified>
</cp:coreProperties>
</file>