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4" r:id="rId10"/>
    <p:sldId id="267" r:id="rId11"/>
    <p:sldId id="266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8847"/>
    <a:srgbClr val="B80871"/>
    <a:srgbClr val="205644"/>
    <a:srgbClr val="1FAD9C"/>
    <a:srgbClr val="08120A"/>
    <a:srgbClr val="80CE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DE8C5-D1D3-4C79-A7B3-7DFD1EA51EBA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15C2-9A3D-4457-8295-0F1360653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pda.privet.ru/post/75522586" TargetMode="External"/><Relationship Id="rId3" Type="http://schemas.openxmlformats.org/officeDocument/2006/relationships/hyperlink" Target="http://kbhf.beon.ru/" TargetMode="External"/><Relationship Id="rId7" Type="http://schemas.openxmlformats.org/officeDocument/2006/relationships/hyperlink" Target="http://mynew-year.ru/photo/3-0-1345-3" TargetMode="External"/><Relationship Id="rId2" Type="http://schemas.openxmlformats.org/officeDocument/2006/relationships/hyperlink" Target="http://konctanciya.info/page543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nevniki.ykt.ru/m/OLGA/&#8230;" TargetMode="External"/><Relationship Id="rId11" Type="http://schemas.openxmlformats.org/officeDocument/2006/relationships/hyperlink" Target="http://www.liveinternet.ru/users/3973799/post195768431/" TargetMode="External"/><Relationship Id="rId5" Type="http://schemas.openxmlformats.org/officeDocument/2006/relationships/hyperlink" Target="http://novoe-kino.com/download/dtv/9807-pole-chudes-2011-2012-satrip-skachat-s-letitbit.html" TargetMode="External"/><Relationship Id="rId10" Type="http://schemas.openxmlformats.org/officeDocument/2006/relationships/hyperlink" Target="http://colnyshko.com/img.php?i=5558" TargetMode="External"/><Relationship Id="rId4" Type="http://schemas.openxmlformats.org/officeDocument/2006/relationships/hyperlink" Target="http://www.liveinternet.ru/users/3701366/comments" TargetMode="External"/><Relationship Id="rId9" Type="http://schemas.openxmlformats.org/officeDocument/2006/relationships/hyperlink" Target="http://m.ogorod.ru/yoz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img-fotki.yandex.ru/get/4527/110876449.0/0_94b06_80b6a7e1_XL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9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80" name="Picture 8" descr="http://img1.liveinternet.ru/images/attach/c/4/80/756/80756413_4422882_81507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2000241"/>
            <a:ext cx="5972188" cy="29289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Всем спасибо!</a:t>
            </a:r>
          </a:p>
          <a:p>
            <a:pPr>
              <a:buNone/>
            </a:pPr>
            <a:r>
              <a:rPr lang="ru-RU" sz="6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Все молодцы!</a:t>
            </a:r>
            <a:endParaRPr lang="ru-RU" sz="6000" b="1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bridgetv.ru/upload/load/20465062854efec95d004e29.5241515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http://konctanciya.info/page54…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hlinkClick r:id="rId3"/>
              </a:rPr>
              <a:t>http://kbhf.beon.ru/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hlinkClick r:id="rId4"/>
              </a:rPr>
              <a:t>http://www.liveinternet.ru/use…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hlinkClick r:id="rId5"/>
              </a:rPr>
              <a:t>http://novoe-kino.com/download</a:t>
            </a:r>
            <a:r>
              <a:rPr lang="en-US" dirty="0" smtClean="0">
                <a:hlinkClick r:id="rId5"/>
              </a:rPr>
              <a:t>…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6"/>
              </a:rPr>
              <a:t>    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://dnevniki.ykt.ru/m/OLGA</a:t>
            </a:r>
            <a:r>
              <a:rPr lang="en-US" dirty="0" smtClean="0">
                <a:hlinkClick r:id="rId6"/>
              </a:rPr>
              <a:t>/…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7"/>
              </a:rPr>
              <a:t>     </a:t>
            </a:r>
            <a:r>
              <a:rPr lang="en-US" dirty="0" smtClean="0">
                <a:hlinkClick r:id="rId7"/>
              </a:rPr>
              <a:t>http</a:t>
            </a:r>
            <a:r>
              <a:rPr lang="en-US" dirty="0">
                <a:hlinkClick r:id="rId7"/>
              </a:rPr>
              <a:t>://mynew-year.ru/photo/3-0…</a:t>
            </a:r>
            <a:r>
              <a:rPr lang="en-US" dirty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>
                <a:hlinkClick r:id="rId8"/>
              </a:rPr>
              <a:t>http://pda.privet.ru/post/7552…</a:t>
            </a:r>
            <a:r>
              <a:rPr lang="en-US" dirty="0"/>
              <a:t> 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>
                <a:hlinkClick r:id="rId9"/>
              </a:rPr>
              <a:t>http://m.ogorod.ru/yozh</a:t>
            </a:r>
            <a:r>
              <a:rPr lang="en-US" dirty="0"/>
              <a:t> 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>
                <a:hlinkClick r:id="rId10"/>
              </a:rPr>
              <a:t>http://colnyshko.com/img.php?i</a:t>
            </a:r>
            <a:r>
              <a:rPr lang="en-US" dirty="0" smtClean="0">
                <a:hlinkClick r:id="rId10"/>
              </a:rPr>
              <a:t>…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smtClean="0">
                <a:hlinkClick r:id="rId11"/>
              </a:rPr>
              <a:t>http://www.liveinternet.ru/use…</a:t>
            </a:r>
            <a:r>
              <a:rPr lang="en-US" smtClean="0"/>
              <a:t/>
            </a:r>
            <a:br>
              <a:rPr lang="en-US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7ero.ru/uploads/posts/2008-11/1226592444_widewalls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92" name="Picture 8" descr="http://my-letitbit.com/uploads/files/my-letitbit_com_86eee3839174990f370681a83ddff24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0"/>
            <a:ext cx="58579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00042"/>
            <a:ext cx="4143404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400" b="1" u="sng" dirty="0" smtClean="0">
                <a:solidFill>
                  <a:schemeClr val="accent1">
                    <a:lumMod val="75000"/>
                  </a:schemeClr>
                </a:solidFill>
              </a:rPr>
              <a:t>1 тройка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  А  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как звали новогоднего деда раньше на Руси?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362" name="Picture 2" descr="http://cs416722.userapi.com/v416722707/170/jupS95ddH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4572000" cy="5424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86380" y="4929198"/>
            <a:ext cx="2783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ТРЕСКУН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i52.fastpic.ru/big/2012/1223/a2/fcaaf3492839553b9907a5a6f21560a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3579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857388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chemeClr val="bg1"/>
                </a:solidFill>
              </a:rPr>
              <a:t>Игра со зрителями: «Зимний аукцион»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softvay.net/uploads/posts/2011-12/1323269655_oboi_k_novogodnim_prazdnikam_4_86_bender777po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2161" cy="6858000"/>
          </a:xfrm>
          <a:prstGeom prst="rect">
            <a:avLst/>
          </a:prstGeom>
          <a:noFill/>
        </p:spPr>
      </p:pic>
      <p:pic>
        <p:nvPicPr>
          <p:cNvPr id="20482" name="Picture 2" descr="http://img.galya.ru/galya.ru/Pictures2/3/2011/11/11/t4_287649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28604"/>
            <a:ext cx="4929222" cy="6000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285728"/>
            <a:ext cx="4500594" cy="58404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  <a:r>
              <a:rPr lang="ru-RU" sz="4400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 тройка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Как называется  старинный традиционный  новогодний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танец?</a:t>
            </a:r>
            <a:endParaRPr lang="ru-RU" sz="44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5214950"/>
            <a:ext cx="3214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rgbClr val="00B050"/>
                </a:solidFill>
              </a:rPr>
              <a:t>ХОРОВОД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http://www.sunhome.ru/UsersGallery/122010/novogodnyaya_elka_karti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650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Игра со зрителями</a:t>
            </a:r>
            <a: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:</a:t>
            </a:r>
            <a:b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«Новогодняя песня» 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http://www.crh.noaa.gov/images/snowflakes-paper-background-seamless-bl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9288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43438" y="500042"/>
            <a:ext cx="4043362" cy="562612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    </a:t>
            </a:r>
            <a:r>
              <a:rPr lang="ru-RU" sz="4800" b="1" dirty="0" smtClean="0">
                <a:solidFill>
                  <a:srgbClr val="388847"/>
                </a:solidFill>
              </a:rPr>
              <a:t> </a:t>
            </a:r>
            <a:r>
              <a:rPr lang="ru-RU" sz="4800" b="1" u="sng" dirty="0" smtClean="0">
                <a:solidFill>
                  <a:srgbClr val="7030A0"/>
                </a:solidFill>
              </a:rPr>
              <a:t>3 тройка</a:t>
            </a:r>
          </a:p>
          <a:p>
            <a:pPr>
              <a:buNone/>
            </a:pPr>
            <a:r>
              <a:rPr lang="ru-RU" sz="4800" b="1" dirty="0">
                <a:solidFill>
                  <a:srgbClr val="7030A0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</a:rPr>
              <a:t>      А что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символизируют     свечи </a:t>
            </a:r>
            <a:r>
              <a:rPr lang="ru-RU" sz="4800" b="1" dirty="0">
                <a:solidFill>
                  <a:srgbClr val="7030A0"/>
                </a:solidFill>
              </a:rPr>
              <a:t>или </a:t>
            </a:r>
            <a:r>
              <a:rPr lang="ru-RU" sz="4800" b="1" dirty="0" smtClean="0">
                <a:solidFill>
                  <a:srgbClr val="7030A0"/>
                </a:solidFill>
              </a:rPr>
              <a:t>гирлянды?</a:t>
            </a:r>
          </a:p>
          <a:p>
            <a:pPr>
              <a:buNone/>
            </a:pPr>
            <a:endParaRPr lang="ru-RU" sz="4800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     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5286388"/>
            <a:ext cx="2928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chemeClr val="accent6">
                    <a:lumMod val="75000"/>
                  </a:schemeClr>
                </a:solidFill>
              </a:rPr>
              <a:t>СОЛНЦЕ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 descr="http://aleksvip.ru/_pu/1/2936272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4438650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stat20.privet.ru/lr/0b34e4999d68f8b16a1627763d21bec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503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b="1" dirty="0" smtClean="0"/>
              <a:t>              </a:t>
            </a:r>
            <a:r>
              <a:rPr lang="ru-RU" sz="4400" b="1" u="sng" dirty="0" smtClean="0">
                <a:solidFill>
                  <a:schemeClr val="bg1"/>
                </a:solidFill>
              </a:rPr>
              <a:t>ФИНАЛ</a:t>
            </a:r>
          </a:p>
          <a:p>
            <a:pPr>
              <a:buNone/>
            </a:pPr>
            <a:endParaRPr lang="ru-RU" sz="5400" b="1" dirty="0">
              <a:solidFill>
                <a:schemeClr val="bg1"/>
              </a:solidFill>
            </a:endParaRPr>
          </a:p>
          <a:p>
            <a:pPr>
              <a:buNone/>
            </a:pPr>
            <a:endParaRPr lang="ru-RU" sz="54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54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5400" b="1" dirty="0" smtClean="0">
                <a:solidFill>
                  <a:schemeClr val="bg1"/>
                </a:solidFill>
              </a:rPr>
              <a:t>        </a:t>
            </a:r>
            <a:r>
              <a:rPr lang="ru-RU" sz="4400" b="1" dirty="0" smtClean="0">
                <a:solidFill>
                  <a:schemeClr val="bg1"/>
                </a:solidFill>
              </a:rPr>
              <a:t>Как </a:t>
            </a:r>
            <a:r>
              <a:rPr lang="ru-RU" sz="4400" b="1" dirty="0">
                <a:solidFill>
                  <a:schemeClr val="bg1"/>
                </a:solidFill>
              </a:rPr>
              <a:t>ласково называют маленького оленёнка</a:t>
            </a:r>
            <a:r>
              <a:rPr lang="ru-RU" sz="4400" b="1" dirty="0" smtClean="0">
                <a:solidFill>
                  <a:schemeClr val="bg1"/>
                </a:solidFill>
              </a:rPr>
              <a:t>?</a:t>
            </a:r>
          </a:p>
          <a:p>
            <a:pPr>
              <a:buNone/>
            </a:pPr>
            <a:r>
              <a:rPr lang="ru-RU" sz="5400" b="1" dirty="0">
                <a:solidFill>
                  <a:schemeClr val="bg1"/>
                </a:solidFill>
              </a:rPr>
              <a:t> </a:t>
            </a:r>
            <a:r>
              <a:rPr lang="ru-RU" sz="5400" b="1" dirty="0" smtClean="0">
                <a:solidFill>
                  <a:schemeClr val="bg1"/>
                </a:solidFill>
              </a:rPr>
              <a:t>                       </a:t>
            </a:r>
            <a:endParaRPr lang="ru-RU" sz="54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5400" b="1" dirty="0">
              <a:solidFill>
                <a:schemeClr val="bg1"/>
              </a:solidFill>
            </a:endParaRPr>
          </a:p>
          <a:p>
            <a:pPr>
              <a:buNone/>
            </a:pP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5429264"/>
            <a:ext cx="28007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ПЫЖИК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angarsk-ermak.ru/sites/default/files/styles/media_gallery_large/public/x_6e5088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5781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0"/>
            <a:ext cx="4143372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          </a:t>
            </a:r>
          </a:p>
          <a:p>
            <a:pPr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</a:t>
            </a:r>
            <a:r>
              <a:rPr lang="ru-RU" sz="4400" b="1" u="sng" dirty="0" smtClean="0">
                <a:solidFill>
                  <a:srgbClr val="B80871"/>
                </a:solidFill>
              </a:rPr>
              <a:t>СУПЕР-ИГРА</a:t>
            </a:r>
          </a:p>
          <a:p>
            <a:pPr>
              <a:buNone/>
            </a:pPr>
            <a:r>
              <a:rPr lang="ru-RU" sz="4400" b="1" dirty="0" smtClean="0"/>
              <a:t>    </a:t>
            </a:r>
            <a:r>
              <a:rPr lang="ru-RU" sz="4400" b="1" dirty="0" smtClean="0">
                <a:solidFill>
                  <a:srgbClr val="0070C0"/>
                </a:solidFill>
              </a:rPr>
              <a:t>А </a:t>
            </a:r>
            <a:r>
              <a:rPr lang="ru-RU" sz="4400" b="1" dirty="0">
                <a:solidFill>
                  <a:srgbClr val="0070C0"/>
                </a:solidFill>
              </a:rPr>
              <a:t>как в старину называли </a:t>
            </a:r>
            <a:r>
              <a:rPr lang="ru-RU" sz="4400" b="1" dirty="0" smtClean="0">
                <a:solidFill>
                  <a:srgbClr val="0070C0"/>
                </a:solidFill>
              </a:rPr>
              <a:t>          коньки?</a:t>
            </a:r>
          </a:p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 </a:t>
            </a:r>
            <a:endParaRPr lang="ru-RU" sz="5400" b="1" i="1" dirty="0">
              <a:solidFill>
                <a:srgbClr val="B8087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5286388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5400" dirty="0">
                <a:solidFill>
                  <a:srgbClr val="0070C0"/>
                </a:solidFill>
              </a:rPr>
              <a:t> </a:t>
            </a:r>
            <a:r>
              <a:rPr lang="ru-RU" sz="5400" b="1" i="1" dirty="0">
                <a:solidFill>
                  <a:srgbClr val="B80871"/>
                </a:solidFill>
              </a:rPr>
              <a:t>СКОРОХОДЫ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88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Игра со зрителями: «Зимний аукцион»</vt:lpstr>
      <vt:lpstr>Слайд 5</vt:lpstr>
      <vt:lpstr>Игра со зрителями:  «Новогодняя песня» 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21</cp:revision>
  <dcterms:created xsi:type="dcterms:W3CDTF">2013-03-25T15:10:37Z</dcterms:created>
  <dcterms:modified xsi:type="dcterms:W3CDTF">2013-04-07T14:01:45Z</dcterms:modified>
</cp:coreProperties>
</file>