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BEB-0EC4-40CE-AC9A-207876585B62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D4770-328A-4E96-AB9A-F0B3DDDF28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2819-3CBC-4A03-A627-019AEB3EEE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Международный женский день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8 марта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86454"/>
            <a:ext cx="7643866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istral" pitchFamily="66" charset="0"/>
              </a:rPr>
              <a:t>Авторы: </a:t>
            </a:r>
            <a:r>
              <a:rPr lang="ru-RU" dirty="0" err="1" smtClean="0">
                <a:solidFill>
                  <a:srgbClr val="7030A0"/>
                </a:solidFill>
                <a:latin typeface="Mistral" pitchFamily="66" charset="0"/>
              </a:rPr>
              <a:t>Мухамедзянов</a:t>
            </a:r>
            <a:r>
              <a:rPr lang="ru-RU" dirty="0" smtClean="0">
                <a:solidFill>
                  <a:srgbClr val="7030A0"/>
                </a:solidFill>
                <a:latin typeface="Mistral" pitchFamily="66" charset="0"/>
              </a:rPr>
              <a:t> А., Шапошников А., </a:t>
            </a:r>
            <a:r>
              <a:rPr lang="ru-RU" dirty="0" err="1" smtClean="0">
                <a:solidFill>
                  <a:srgbClr val="7030A0"/>
                </a:solidFill>
                <a:latin typeface="Mistral" pitchFamily="66" charset="0"/>
              </a:rPr>
              <a:t>Гужев</a:t>
            </a:r>
            <a:r>
              <a:rPr lang="ru-RU" dirty="0" smtClean="0">
                <a:solidFill>
                  <a:srgbClr val="7030A0"/>
                </a:solidFill>
                <a:latin typeface="Mistral" pitchFamily="66" charset="0"/>
              </a:rPr>
              <a:t> А.</a:t>
            </a:r>
            <a:endParaRPr lang="ru-RU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85728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МС(К)ОУ «Специальная (коррекционная) общеобразовательная  школа-интернат VIII вида»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2547942" cy="254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документ 4"/>
          <p:cNvSpPr/>
          <p:nvPr/>
        </p:nvSpPr>
        <p:spPr>
          <a:xfrm rot="10800000">
            <a:off x="-142908" y="642918"/>
            <a:ext cx="9286908" cy="6215082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66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Задание 1. Разминка.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14942" y="1500174"/>
            <a:ext cx="3321043" cy="449738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в густом лесу мелькает,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Рыжей шубкой полыхает?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Знает он в цыплятах толк!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зверь зовётся….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Хвостик у него - крючок,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не нос, а пятачок.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Очень любит лужи, грязь,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зовут его….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не дружит с ярким светом,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землёй живёт он летом?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Носом он изрыл весь склон.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просто серый….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в лесу дрожит под ёлкой,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 не встретиться с двустволкой?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Скачет полем, осмелев.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зверь зовётся….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14480" y="2143116"/>
            <a:ext cx="257176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У неё, как у цветка,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Есть четыре лепестка,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И с их помощью летает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Это - рыбка золотая.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4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Кто, как в барабан, стучит,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Клювом дерево долбит,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Добывает червячков?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Вы узнали паучков?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4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Этот зверь зимою спит,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Неуклюжий он на вид.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Любит ягоды и мёд,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А зовётся….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400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Изрисована лошадка,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Будто школьная тетрадка.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Она в Африке живёт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/>
              <a:t>И зовётся…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документ 4"/>
          <p:cNvSpPr/>
          <p:nvPr/>
        </p:nvSpPr>
        <p:spPr>
          <a:xfrm rot="10800000">
            <a:off x="-142908" y="928670"/>
            <a:ext cx="9286908" cy="592933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66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Задание 2. Абракадабра.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57224" y="2214554"/>
            <a:ext cx="2868613" cy="341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Ландырожник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Василоза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Лютиоргин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Гвоздистра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Ромашилия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Мимозгаритка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Тюльпачеха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57686" y="2214554"/>
            <a:ext cx="4143404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(Ландыш, подорожник)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(Василек, роза) 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(Лютик, георгин)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(Гвоздика, астра) 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(Ромашка, лилия) 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(Мимоза, маргаритка) 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i="1" dirty="0"/>
              <a:t>(Тюльпан, мать-и-мачеха)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документ 4"/>
          <p:cNvSpPr/>
          <p:nvPr/>
        </p:nvSpPr>
        <p:spPr>
          <a:xfrm rot="10800000">
            <a:off x="-142908" y="857232"/>
            <a:ext cx="9286908" cy="6000768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Задание 3. Викторина по сказкам.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71604" y="2143116"/>
            <a:ext cx="7143800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Железный герой, друг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Элли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 чистоплотный герой из сказки К. И. Чуковского.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Всемогущий волшебник, который помещается в обычном кувшине.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Мальчик, который путешествовал с дикими гусями.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Плавучая  тюрьма для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Гвидона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 его матери.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Человеческий детеныш по прозвищу Лягушонок.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Кот, который хотел со всеми жить дружно.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Маленький хозяин дома по имени Кузька.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Главное средство передвижения всех богатырей.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Может быть и царевной,  и путешественницей.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то девушка, не то рыба.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Зубастый поглотитель солнца.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Поросенок, который не хотел обманывать детей.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Девочка,  сумевшая  растопить ледяное  сердце.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Подруга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Маугли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пантера.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документ 4"/>
          <p:cNvSpPr/>
          <p:nvPr/>
        </p:nvSpPr>
        <p:spPr>
          <a:xfrm rot="10800000">
            <a:off x="-142908" y="714356"/>
            <a:ext cx="9286908" cy="6143644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Задание 4. Волшебные часы.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214422"/>
            <a:ext cx="3382962" cy="3382963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2643182"/>
            <a:ext cx="4214842" cy="149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</a:rPr>
              <a:t>Расшифруйте слова, пользуясь циферблатом.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85852" y="4500570"/>
            <a:ext cx="4214842" cy="149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1, 3, 4, 9, 10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1, 3, 12, 8, 7, 3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документ 4"/>
          <p:cNvSpPr/>
          <p:nvPr/>
        </p:nvSpPr>
        <p:spPr>
          <a:xfrm rot="10800000">
            <a:off x="-142908" y="428604"/>
            <a:ext cx="9286908" cy="6429396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2819-3CBC-4A03-A627-019AEB3EEEB7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Задание 5. Наполни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холодильник.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71538" y="1785926"/>
            <a:ext cx="3529012" cy="417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Холодильник похудел.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Недовольно загудел: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него вторые сутки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 песчинки нет в желудке!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хозяйке дела нету,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нее теперь диета.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 бы хоть кусочек сыра!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от сыра только дыры!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 кефира, ни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сметанки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Лишь одни пустые банки!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14876" y="1785926"/>
            <a:ext cx="39608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А хозяйке дела нету,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У нее опять диета.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Вдруг! —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Глазам своим не верю: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Холодильник хлопнул дверью.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Отключился от розетки,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Похватал пустые сетки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И помчался в магазин,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По асфальту «</a:t>
            </a:r>
            <a:r>
              <a:rPr lang="ru-RU" i="1" dirty="0" err="1"/>
              <a:t>дзын-дзын-дзын</a:t>
            </a:r>
            <a:r>
              <a:rPr lang="ru-RU" i="1" dirty="0"/>
              <a:t>»...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i="1" dirty="0"/>
              <a:t>                                         Г. Дядина</a:t>
            </a:r>
            <a:r>
              <a:rPr lang="ru-RU" dirty="0"/>
              <a:t>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00034" y="5429264"/>
            <a:ext cx="807249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i="1" dirty="0">
                <a:solidFill>
                  <a:srgbClr val="FF0000"/>
                </a:solidFill>
              </a:rPr>
              <a:t>Наполните холодильник любыми продуктами, приобретенными в супермаркете, но только чтобы все они начинались с буквы С (не менее 10 наименований).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516</Words>
  <Application>Microsoft Office PowerPoint</Application>
  <PresentationFormat>Экран (4:3)</PresentationFormat>
  <Paragraphs>117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Международный женский день  8 марта</vt:lpstr>
      <vt:lpstr>Слайд 2</vt:lpstr>
      <vt:lpstr>Слайд 3</vt:lpstr>
      <vt:lpstr>Слайд 4</vt:lpstr>
      <vt:lpstr>Слайд 5</vt:lpstr>
      <vt:lpstr>Слайд 6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Valentina</cp:lastModifiedBy>
  <cp:revision>7</cp:revision>
  <dcterms:created xsi:type="dcterms:W3CDTF">2012-01-19T10:36:51Z</dcterms:created>
  <dcterms:modified xsi:type="dcterms:W3CDTF">2012-01-19T11:39:48Z</dcterms:modified>
</cp:coreProperties>
</file>