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28"/>
  </p:notesMasterIdLst>
  <p:sldIdLst>
    <p:sldId id="256" r:id="rId9"/>
    <p:sldId id="257" r:id="rId10"/>
    <p:sldId id="258" r:id="rId11"/>
    <p:sldId id="274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59" r:id="rId24"/>
    <p:sldId id="272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555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>
      <p:cViewPr varScale="1">
        <p:scale>
          <a:sx n="59" d="100"/>
          <a:sy n="59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3498-B81E-4C10-89CE-CBBF766275DE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CA5F-43C5-4E26-866A-62474376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CA5F-43C5-4E26-866A-624743766E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CA5F-43C5-4E26-866A-624743766EC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4C7F85-CB46-4D45-B529-22D35BE2F16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0869A9-2B25-49D3-BF88-0D7805395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ed=1&amp;text=%D0%90%D0%BB%D0%B5%D0%BA%D1%81%D0%B5%D0%B9%20%D0%A8%D0%B8%D0%BB%D0%B8%D0%BD&amp;spsite=kochkrmay.edurm.ru&amp;img_url=kochkrmay.edurm.ru/images/p49_clip_image201.jpg&amp;rpt=simage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ed=1&amp;text=%D0%92%D0%B5%D1%80%D0%B0%20%D0%92%D0%BE%D0%BB%D0%BE%D1%88%D0%B8%D0%BD%D0%B0&amp;spsite=fake-028-1159714.ru&amp;img_url=www.warheroes.ru/hero/images/rus/Voloshina_VeraDanilov.jpg&amp;rpt=simage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0&amp;text=%D0%94%D0%B2%D1%83%D0%B6%D0%B8%D0%BB%D1%8C%D0%BD%D1%8B%D0%B9%20%D0%AE%D1%80%D0%B8%D0%B9%20%D0%9C%D0%B8%D1%85%D0%B0%D0%B9%D0%BB%D0%BE%D0%B2%D0%B8%D1%87&amp;spsite=www.warheroes.ru&amp;img_url=www.warheroes.ru/hero/images/1hero/DvuzhilnyJuryMikh.jpg&amp;rpt=simage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0mln.ru/galleries/gals/g017_06.jpg" TargetMode="Externa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1&amp;ed=1&amp;text=%D0%9A%D0%B0%D0%BD%D1%82%D0%B0%D1%80%D0%B8%D1%8F&amp;spsite=www.kasparov.ru&amp;img_url=www.kasparov.ru/images/materials/463AF3B60B12B.jpg&amp;rpt=simage" TargetMode="Externa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file:///D:\&#1052;&#1086;&#1080;%20&#1076;&#1086;&#1082;&#1091;&#1084;&#1077;&#1085;&#1090;&#1099;\&#1050;&#1086;&#1085;&#1082;&#1091;&#1088;&#1089;&#1099;\&#1091;&#1095;&#1080;&#1090;&#1077;&#1083;&#1100;%20&#1075;&#1086;&#1076;&#1072;\&#1091;&#1095;&#1080;&#1090;&#1077;&#1083;&#1100;%20&#1075;&#1086;&#1076;&#1072;\&#1074;&#1085;&#1077;&#1082;&#1083;&#1072;&#1089;&#1089;&#1085;&#1086;&#1077;%20&#1084;&#1077;&#1088;&#1086;&#1087;&#1088;&#1080;&#1103;&#1090;&#1080;&#1077;\10%20-%20&#1044;&#1077;&#1085;&#1100;%20&#1055;&#1086;&#1073;&#1077;&#1076;&#1099;.mp3" TargetMode="Externa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heroes.ru/hero/hero.asp?id=1752" TargetMode="External"/><Relationship Id="rId2" Type="http://schemas.openxmlformats.org/officeDocument/2006/relationships/hyperlink" Target="http://www.testpilots.ru/tp/russia/nii_vvs/pilots/sarygin.htm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5.png"/><Relationship Id="rId2" Type="http://schemas.openxmlformats.org/officeDocument/2006/relationships/audio" Target="file:///D:\&#1052;&#1086;&#1080;%20&#1076;&#1086;&#1082;&#1091;&#1084;&#1077;&#1085;&#1090;&#1099;\&#1050;&#1086;&#1085;&#1082;&#1091;&#1088;&#1089;&#1099;\&#1091;&#1095;&#1080;&#1090;&#1077;&#1083;&#1100;%20&#1075;&#1086;&#1076;&#1072;\&#1091;&#1095;&#1080;&#1090;&#1077;&#1083;&#1100;%20&#1075;&#1086;&#1076;&#1072;\&#1074;&#1085;&#1077;&#1082;&#1083;&#1072;&#1089;&#1089;&#1085;&#1086;&#1077;%20&#1084;&#1077;&#1088;&#1086;&#1087;&#1088;&#1080;&#1103;&#1090;&#1080;&#1077;\08.&#1046;&#1091;&#1088;&#1072;&#1074;&#1083;&#1080;.mp3" TargetMode="Externa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affen.ucoz.ru/_nw/22/7699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images.yandex.ru/yandsearch?p=0&amp;text=%D0%A1%D0%B0%D1%80%D1%8B%D0%B3%D0%B8%D0%BD%20%D0%90%D0%BB%D0%B5%D0%BA%D1%81%D0%B0%D0%BD%D0%B4%D1%80%20%D0%92%D0%B0%D1%81%D0%B8%D0%BB%D1%8C%D0%B5%D0%B2%D0%B8%D1%87&amp;spsite=www.testpilot.ru&amp;img_url=www.testpilot.ru/russia/nii_vvs/pilots/img/antonov.jpg&amp;rpt=simage" TargetMode="Externa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p=1&amp;ed=1&amp;text=%D0%A1%D0%B0%D1%80%D1%8B%D0%B3%D0%B8%D0%BD&amp;spsite=www.warheroes.ru&amp;img_url=www.warheroes.ru/hero/images/monuments/Sarygin_A_V_md.jpg&amp;rpt=simage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o-1.vrn.ru/photogallery/photo00021982/bahmetev.jpg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p=0&amp;text=%D0%9C%D0%B0%D1%80%D0%BA%D0%BE%D0%B2%D1%86%D0%B5%D0%B2%20%D0%A1%D1%82%D0%B5%D0%BF%D0%B0%D0%BD%20%D0%A5%D0%B0%D1%80%D0%B8%D1%82%D0%BE%D0%BD%D0%BE%D0%B2%D0%B8%D1%87&amp;spsite=www.allaces.ru&amp;img_url=www.allaces.ru/sssr/foto2/markovtsev.jpg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358114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>
                  <a:solidFill>
                    <a:srgbClr val="92D050"/>
                  </a:solidFill>
                </a:ln>
              </a:rPr>
              <a:t>Муниципальное общеобразовательное учреждение «Средняя общеобразовательная школа № 93 с углублённым изучением отдельных предметов « г. Кемерово</a:t>
            </a:r>
            <a:r>
              <a:rPr lang="ru-RU" sz="2000" dirty="0" smtClean="0">
                <a:ln>
                  <a:solidFill>
                    <a:srgbClr val="92D050"/>
                  </a:solidFill>
                </a:ln>
              </a:rPr>
              <a:t> </a:t>
            </a:r>
            <a:endParaRPr lang="ru-RU" sz="20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357826"/>
            <a:ext cx="2828900" cy="11430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Составила учитель начальных классов 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Ярополова С.В.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71744"/>
            <a:ext cx="5989909" cy="175432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Кузбассовцы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боях за Родину!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357694"/>
            <a:ext cx="4572032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Уничтожил 2 – пулемёта</a:t>
            </a:r>
            <a:br>
              <a:rPr lang="ru-RU" dirty="0" smtClean="0"/>
            </a:br>
            <a:r>
              <a:rPr lang="ru-RU" dirty="0" smtClean="0"/>
              <a:t>11 – немецких солдат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0-tub.yandex.net/i?id=136913554&amp;tov=0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42910" y="1285860"/>
            <a:ext cx="27860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-24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1928802"/>
            <a:ext cx="142876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357166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Алексей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Шилин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4" descr="line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81025" cy="6352983"/>
          </a:xfrm>
          <a:prstGeom prst="rect">
            <a:avLst/>
          </a:prstGeom>
          <a:noFill/>
        </p:spPr>
      </p:pic>
      <p:pic>
        <p:nvPicPr>
          <p:cNvPr id="10" name="Picture 4" descr="line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465272" y="2128828"/>
            <a:ext cx="581025" cy="80621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45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5357850" cy="20002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Вера Волошина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Герой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3-tub.yandex.net/i?id=18000879&amp;tov=3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7003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09-09-21 20-43-22_016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7158" y="3857628"/>
            <a:ext cx="4757742" cy="2200952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</p:pic>
      <p:pic>
        <p:nvPicPr>
          <p:cNvPr id="6" name="Picture 4" descr="line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81025" cy="6352983"/>
          </a:xfrm>
          <a:prstGeom prst="rect">
            <a:avLst/>
          </a:prstGeom>
          <a:noFill/>
        </p:spPr>
      </p:pic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638661" y="2076454"/>
            <a:ext cx="581025" cy="8429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841884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Юрий Михайлович Двужильный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4-tub.yandex.net/i?id=44714272&amp;tov=4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00174"/>
            <a:ext cx="249499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-2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643314"/>
            <a:ext cx="4786346" cy="24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1428736"/>
            <a:ext cx="1285881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581025" cy="6352983"/>
          </a:xfrm>
          <a:prstGeom prst="rect">
            <a:avLst/>
          </a:prstGeom>
          <a:noFill/>
        </p:spPr>
      </p:pic>
      <p:pic>
        <p:nvPicPr>
          <p:cNvPr id="8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4424365" y="2147877"/>
            <a:ext cx="581025" cy="84296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35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285860"/>
            <a:ext cx="49292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памятник</a:t>
            </a:r>
          </a:p>
          <a:p>
            <a:pPr algn="ctr"/>
            <a:r>
              <a:rPr lang="ru-RU" sz="4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Кузбассовцам</a:t>
            </a:r>
            <a:endParaRPr lang="ru-RU" sz="4400" b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В Городе Кемерово</a:t>
            </a:r>
            <a:endParaRPr lang="ru-RU" sz="4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14818"/>
            <a:ext cx="27860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Кантария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и Егоров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im7-tub.yandex.net/i?id=7309261&amp;tov=7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00034" y="150017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Znam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71612"/>
            <a:ext cx="5600973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571480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Знамя Победы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be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7982750" cy="5453079"/>
          </a:xfrm>
          <a:prstGeom prst="rect">
            <a:avLst/>
          </a:prstGeom>
          <a:noFill/>
        </p:spPr>
      </p:pic>
      <p:pic>
        <p:nvPicPr>
          <p:cNvPr id="4" name="10 - День Побе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9286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3786214" cy="35004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Памятник  советскому солдату -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 девочкой спасенной на руках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-10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714356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/>
          </a:prstGeom>
          <a:noFill/>
          <a:ln/>
        </p:spPr>
      </p:pic>
      <p:pic>
        <p:nvPicPr>
          <p:cNvPr id="5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21163"/>
            <a:ext cx="1641475" cy="20859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8004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Вечная память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Героям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Кузбассовцам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372805" cy="4594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вспомним всех – поименно,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Горем вспомним своим.</a:t>
            </a:r>
          </a:p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Это нужно - не мёртвым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Это нужно - живым!</a:t>
            </a:r>
            <a:endParaRPr lang="ru-RU" sz="4000" b="1" cap="all" spc="0" dirty="0">
              <a:ln/>
              <a:solidFill>
                <a:srgbClr val="7030A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72805" cy="82067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Электронные ресурсы</a:t>
            </a:r>
            <a:endParaRPr lang="ru-RU" sz="3600" b="1" cap="all" spc="0" dirty="0">
              <a:ln/>
              <a:solidFill>
                <a:srgbClr val="7030A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4143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http://waffen.ucoz.ru/_nw/22/76995.jpg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28612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hlinkClick r:id="rId2"/>
              </a:rPr>
              <a:t>http://www.testpilots.ru/tp/russia/nii_vvs/pilots/sarygin.htm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786058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3"/>
                        </a:rPr>
                        <a:t>http://www.warheroes.ru/hero/hero.asp?id=1752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378619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http://www.fio-1.vrn.ru/photogallery/photo00021982/bahmetev.jpg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8592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http://www.fio-1.vrn.ru/photogallery/photo00021982/bahmetev.jpg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114800" cy="48117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На защиту Родины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 встали сотни тысяч людей.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588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22 июня 19 41 года</a:t>
            </a:r>
            <a:endParaRPr lang="ru-RU" sz="5400" b="1" cap="none" spc="0" dirty="0">
              <a:ln w="31550" cmpd="sng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857364"/>
            <a:ext cx="3929090" cy="4643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1" name="Picture 5" descr="J00761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929330"/>
            <a:ext cx="4714876" cy="928670"/>
          </a:xfrm>
          <a:prstGeom prst="rect">
            <a:avLst/>
          </a:prstGeom>
          <a:noFill/>
        </p:spPr>
      </p:pic>
      <p:pic>
        <p:nvPicPr>
          <p:cNvPr id="12" name="Picture 5" descr="J00761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6000768"/>
            <a:ext cx="4714876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rep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8311877" cy="5072098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7005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Брестская Крепость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5" descr="6a70e8b6773489a1db393f098a274c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pic>
        <p:nvPicPr>
          <p:cNvPr id="10" name="Picture 5" descr="6a70e8b6773489a1db393f098a274c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9262" y="3243263"/>
            <a:ext cx="6858000" cy="371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plus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88"/>
            <a:ext cx="3643338" cy="37147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остался в стороне и наш город Кемерово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lin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81025" cy="6352983"/>
          </a:xfrm>
          <a:prstGeom prst="rect">
            <a:avLst/>
          </a:prstGeom>
          <a:noFill/>
        </p:spPr>
      </p:pic>
      <p:pic>
        <p:nvPicPr>
          <p:cNvPr id="6" name="Picture 4" descr="lin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24365" y="2781273"/>
            <a:ext cx="581025" cy="7572428"/>
          </a:xfrm>
          <a:prstGeom prst="rect">
            <a:avLst/>
          </a:prstGeom>
          <a:noFill/>
        </p:spPr>
      </p:pic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2975" y="285728"/>
            <a:ext cx="581025" cy="6357982"/>
          </a:xfrm>
          <a:prstGeom prst="rect">
            <a:avLst/>
          </a:prstGeom>
          <a:noFill/>
        </p:spPr>
      </p:pic>
      <p:pic>
        <p:nvPicPr>
          <p:cNvPr id="9" name="Содержимое 8" descr="Image-22"/>
          <p:cNvPicPr>
            <a:picLocks noGrp="1"/>
          </p:cNvPicPr>
          <p:nvPr>
            <p:ph idx="1"/>
          </p:nvPr>
        </p:nvPicPr>
        <p:blipFill>
          <a:blip r:embed="rId3"/>
          <a:srcRect l="10966" t="6140" r="10705" b="11404"/>
          <a:stretch>
            <a:fillRect/>
          </a:stretch>
        </p:blipFill>
        <p:spPr bwMode="auto">
          <a:xfrm>
            <a:off x="4857752" y="214290"/>
            <a:ext cx="36433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2286016" cy="5207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Сталинград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0694" y="4143380"/>
            <a:ext cx="3008313" cy="10334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Ленинград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sta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987908" cy="3501158"/>
          </a:xfrm>
          <a:prstGeom prst="rect">
            <a:avLst/>
          </a:prstGeom>
          <a:noFill/>
        </p:spPr>
      </p:pic>
      <p:pic>
        <p:nvPicPr>
          <p:cNvPr id="6" name="Picture 6" descr="ria0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3643306" y="214290"/>
            <a:ext cx="5340350" cy="3713212"/>
          </a:xfrm>
          <a:prstGeom prst="rect">
            <a:avLst/>
          </a:prstGeom>
          <a:noFill/>
        </p:spPr>
      </p:pic>
      <p:pic>
        <p:nvPicPr>
          <p:cNvPr id="7" name="Picture 5" descr="6a70e8b6773489a1db393f098a274c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pic>
        <p:nvPicPr>
          <p:cNvPr id="8" name="Picture 5" descr="6a70e8b6773489a1db393f098a274c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486525"/>
            <a:ext cx="8643998" cy="371475"/>
          </a:xfrm>
          <a:prstGeom prst="rect">
            <a:avLst/>
          </a:prstGeom>
          <a:noFill/>
        </p:spPr>
      </p:pic>
      <p:pic>
        <p:nvPicPr>
          <p:cNvPr id="9" name="Picture 5" descr="J007614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714884"/>
            <a:ext cx="3929058" cy="1142984"/>
          </a:xfrm>
          <a:prstGeom prst="rect">
            <a:avLst/>
          </a:prstGeom>
          <a:noFill/>
        </p:spPr>
      </p:pic>
      <p:pic>
        <p:nvPicPr>
          <p:cNvPr id="10" name="Picture 5" descr="J007614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500174"/>
            <a:ext cx="3357586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Илларион Романович Васильев</a:t>
            </a:r>
            <a:endParaRPr lang="ru-RU" dirty="0"/>
          </a:p>
        </p:txBody>
      </p:sp>
      <p:pic>
        <p:nvPicPr>
          <p:cNvPr id="4" name="i-main-pic" descr="Картинка 2 из 2">
            <a:hlinkClick r:id="rId4" tgtFrame="_blank"/>
          </p:cNvPr>
          <p:cNvPicPr>
            <a:picLocks noGrp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 bwMode="auto">
          <a:xfrm>
            <a:off x="1142976" y="1357298"/>
            <a:ext cx="29164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22" y="2500306"/>
            <a:ext cx="1357315" cy="199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52"/>
            <a:ext cx="581025" cy="6352983"/>
          </a:xfrm>
          <a:prstGeom prst="rect">
            <a:avLst/>
          </a:prstGeom>
          <a:noFill/>
        </p:spPr>
      </p:pic>
      <p:pic>
        <p:nvPicPr>
          <p:cNvPr id="8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4567224" y="2076455"/>
            <a:ext cx="581025" cy="8143900"/>
          </a:xfrm>
          <a:prstGeom prst="rect">
            <a:avLst/>
          </a:prstGeom>
          <a:noFill/>
        </p:spPr>
      </p:pic>
      <p:pic>
        <p:nvPicPr>
          <p:cNvPr id="9" name="08.Журав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Васильевич </a:t>
            </a:r>
            <a:r>
              <a:rPr lang="ru-RU" dirty="0" err="1" smtClean="0"/>
              <a:t>Сарыгин</a:t>
            </a:r>
            <a:endParaRPr lang="ru-RU" dirty="0"/>
          </a:p>
        </p:txBody>
      </p:sp>
      <p:pic>
        <p:nvPicPr>
          <p:cNvPr id="4" name="Содержимое 3" descr="http://im8-tub.yandex.net/i?id=9201371&amp;tov=8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25717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.yandex.net/i?id=70166411&amp;tov=2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643050"/>
            <a:ext cx="21796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9058" y="2786058"/>
            <a:ext cx="157163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581025" cy="6352983"/>
          </a:xfrm>
          <a:prstGeom prst="rect">
            <a:avLst/>
          </a:prstGeom>
          <a:noFill/>
        </p:spPr>
      </p:pic>
      <p:pic>
        <p:nvPicPr>
          <p:cNvPr id="8" name="Picture 4" descr="line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4567224" y="1790703"/>
            <a:ext cx="581025" cy="857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Петрович </a:t>
            </a:r>
            <a:r>
              <a:rPr lang="ru-RU" dirty="0" err="1" smtClean="0"/>
              <a:t>Абызов</a:t>
            </a:r>
            <a:endParaRPr lang="ru-RU" dirty="0"/>
          </a:p>
        </p:txBody>
      </p:sp>
      <p:pic>
        <p:nvPicPr>
          <p:cNvPr id="4" name="i-main-pic" descr="Картинка 2 из 2">
            <a:hlinkClick r:id="rId3" tgtFrame="_blank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1714488"/>
            <a:ext cx="49720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Закрыл своим телом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амбразуру пулемёта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4" descr="line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81025" cy="6352983"/>
          </a:xfrm>
          <a:prstGeom prst="rect">
            <a:avLst/>
          </a:prstGeom>
          <a:noFill/>
        </p:spPr>
      </p:pic>
      <p:pic>
        <p:nvPicPr>
          <p:cNvPr id="8" name="Picture 4" descr="line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358745" y="2099150"/>
            <a:ext cx="581025" cy="85609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4643470" cy="30003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115 – вылетов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63 – танков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201 автомашин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 самолёта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7-tub.yandex.net/i?id=103163236&amp;tov=7">
            <a:hlinkClick r:id="rId4"/>
          </p:cNvPr>
          <p:cNvPicPr>
            <a:picLocks noGrp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 bwMode="auto">
          <a:xfrm>
            <a:off x="5643570" y="1071546"/>
            <a:ext cx="30597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3286124"/>
            <a:ext cx="142875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285729"/>
            <a:ext cx="6286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Степан Харитонович </a:t>
            </a: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Марковцев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52"/>
            <a:ext cx="581025" cy="6352983"/>
          </a:xfrm>
          <a:prstGeom prst="rect">
            <a:avLst/>
          </a:prstGeom>
          <a:noFill/>
        </p:spPr>
      </p:pic>
      <p:pic>
        <p:nvPicPr>
          <p:cNvPr id="9" name="Picture 4" descr="line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4495787" y="1862141"/>
            <a:ext cx="581025" cy="8286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00"/>
                            </p:stCondLst>
                            <p:childTnLst>
                              <p:par>
                                <p:cTn id="2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3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Britannic Bold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Britannic Bold"/>
        <a:ea typeface=""/>
        <a:cs typeface=""/>
      </a:majorFont>
      <a:minorFont>
        <a:latin typeface="Constantia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142</Words>
  <Application>Microsoft Office PowerPoint</Application>
  <PresentationFormat>Экран (4:3)</PresentationFormat>
  <Paragraphs>45</Paragraphs>
  <Slides>19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Поток</vt:lpstr>
      <vt:lpstr>1_Поток</vt:lpstr>
      <vt:lpstr>Яркая</vt:lpstr>
      <vt:lpstr>Трек</vt:lpstr>
      <vt:lpstr>Официальная</vt:lpstr>
      <vt:lpstr>Литейная</vt:lpstr>
      <vt:lpstr>Аспект</vt:lpstr>
      <vt:lpstr>Бумажная</vt:lpstr>
      <vt:lpstr>Муниципальное общеобразовательное учреждение «Средняя общеобразовательная школа № 93 с углублённым изучением отдельных предметов « г. Кемерово </vt:lpstr>
      <vt:lpstr>Слайд 2</vt:lpstr>
      <vt:lpstr>Слайд 3</vt:lpstr>
      <vt:lpstr>Не остался в стороне и наш город Кемерово          </vt:lpstr>
      <vt:lpstr>Сталинград</vt:lpstr>
      <vt:lpstr>Илларион Романович Васильев</vt:lpstr>
      <vt:lpstr>Александр Васильевич Сарыгин</vt:lpstr>
      <vt:lpstr>Михаил Петрович Абызов</vt:lpstr>
      <vt:lpstr>115 – вылетов 63 – танков 201 автомашин 4 самолёта  </vt:lpstr>
      <vt:lpstr>    Уничтожил 2 – пулемёта 11 – немецких солдат </vt:lpstr>
      <vt:lpstr>   Вера Волошина   Герой Российской Федерации  </vt:lpstr>
      <vt:lpstr>      Юрий Михайлович Двужильный </vt:lpstr>
      <vt:lpstr>Слайд 13</vt:lpstr>
      <vt:lpstr>Кантария и Егоров</vt:lpstr>
      <vt:lpstr>Слайд 15</vt:lpstr>
      <vt:lpstr>Памятник  советскому солдату - С девочкой спасенной на руках</vt:lpstr>
      <vt:lpstr>Слайд 17</vt:lpstr>
      <vt:lpstr>Слайд 18</vt:lpstr>
      <vt:lpstr>Слайд 19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38</cp:revision>
  <dcterms:created xsi:type="dcterms:W3CDTF">2009-11-18T12:09:27Z</dcterms:created>
  <dcterms:modified xsi:type="dcterms:W3CDTF">2012-01-22T13:26:01Z</dcterms:modified>
</cp:coreProperties>
</file>