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C36AFD-7531-4FD9-84A1-AAEB5230D907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E4A96B-7B56-495D-80CD-BA94340AC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Образовательное путешествие «Пятерки» из 3 «А»</a:t>
            </a:r>
            <a:endParaRPr lang="ru-RU" sz="4000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Космонавтики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4-конечная звезда 5"/>
          <p:cNvSpPr/>
          <p:nvPr/>
        </p:nvSpPr>
        <p:spPr>
          <a:xfrm rot="1291788">
            <a:off x="770038" y="151765"/>
            <a:ext cx="1071570" cy="128588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1362582">
            <a:off x="7482338" y="4683473"/>
            <a:ext cx="1214414" cy="15727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607220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Учитель: Благова Н.А.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910787"/>
            <a:ext cx="2928958" cy="219671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космос 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893347"/>
            <a:ext cx="2976552" cy="223241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785794"/>
            <a:ext cx="329609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Экипаж</a:t>
            </a:r>
            <a:endParaRPr lang="ru-RU" sz="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429132"/>
            <a:ext cx="4570738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осмического</a:t>
            </a:r>
          </a:p>
          <a:p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корабля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5857884" y="1928802"/>
            <a:ext cx="785818" cy="8572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786710" y="500042"/>
            <a:ext cx="71438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85720" y="5929330"/>
            <a:ext cx="428628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643306" y="3857628"/>
            <a:ext cx="571504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смос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053686"/>
            <a:ext cx="2357454" cy="1768091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космос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857232"/>
            <a:ext cx="1821651" cy="242886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осмос 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14818"/>
            <a:ext cx="2643206" cy="1982405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3857628"/>
            <a:ext cx="3934219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Экспонаты </a:t>
            </a:r>
          </a:p>
          <a:p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музея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2000232" y="5929330"/>
            <a:ext cx="500066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215338" y="4429132"/>
            <a:ext cx="714380" cy="14287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28596" y="2857496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смос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821651" cy="242886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космос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4071942"/>
            <a:ext cx="2714612" cy="2035959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осмос 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000108"/>
            <a:ext cx="2595581" cy="194668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786190"/>
            <a:ext cx="374833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Хотелось бы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примерить</a:t>
            </a:r>
            <a:endParaRPr lang="ru-RU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001024" y="4429132"/>
            <a:ext cx="857256" cy="10001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571868" y="714356"/>
            <a:ext cx="1143008" cy="121444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2000232" y="5572140"/>
            <a:ext cx="571504" cy="10001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2786082" cy="208956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космос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696868"/>
            <a:ext cx="2928958" cy="2196719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548816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Внутри космического </a:t>
            </a:r>
          </a:p>
          <a:p>
            <a:r>
              <a:rPr lang="ru-RU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корабля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500430" y="2143116"/>
            <a:ext cx="928694" cy="10001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072066" y="5143512"/>
            <a:ext cx="1071570" cy="128588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286644" y="4071942"/>
            <a:ext cx="1571636" cy="207170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285720" y="142852"/>
            <a:ext cx="428628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 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928802"/>
            <a:ext cx="4500594" cy="3375445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7773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Частицы космоса на земле</a:t>
            </a:r>
            <a:endParaRPr lang="ru-RU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7858148" y="1285860"/>
            <a:ext cx="714380" cy="11430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286644" y="3214686"/>
            <a:ext cx="214314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143900" y="2500306"/>
            <a:ext cx="214314" cy="2857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786710" y="3571876"/>
            <a:ext cx="571504" cy="107157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572396" y="5286388"/>
            <a:ext cx="214314" cy="2857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286776" y="5500702"/>
            <a:ext cx="357190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14282" y="500042"/>
            <a:ext cx="500066" cy="8572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смос 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6827">
            <a:off x="588998" y="1236579"/>
            <a:ext cx="3354350" cy="251576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осмос 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6959">
            <a:off x="5524327" y="1217938"/>
            <a:ext cx="2596599" cy="3462131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5500702"/>
            <a:ext cx="563930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Готовность  к полету</a:t>
            </a:r>
            <a:endParaRPr lang="ru-RU" sz="4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3071802" y="4143380"/>
            <a:ext cx="714380" cy="7858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929586" y="357166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57158" y="5857892"/>
            <a:ext cx="642942" cy="7858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28596" y="214290"/>
            <a:ext cx="571504" cy="2857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572528" y="5357826"/>
            <a:ext cx="357190" cy="11430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 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8707">
            <a:off x="5231675" y="831148"/>
            <a:ext cx="3054022" cy="4072029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космос 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6603">
            <a:off x="317233" y="1315375"/>
            <a:ext cx="4116057" cy="3087043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643578"/>
            <a:ext cx="629473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Через тернии к звездам</a:t>
            </a:r>
            <a:endParaRPr lang="ru-RU" sz="4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4214810" y="500042"/>
            <a:ext cx="428628" cy="10001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6572264" y="6072206"/>
            <a:ext cx="785818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42844" y="5786454"/>
            <a:ext cx="357190" cy="7143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286116" y="542926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42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Образовательное путешествие «Пятерки» из 3 «А»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путешествие «Пятерки» из 3 «А»</dc:title>
  <dc:creator>Admin</dc:creator>
  <cp:lastModifiedBy>Admin</cp:lastModifiedBy>
  <cp:revision>10</cp:revision>
  <dcterms:created xsi:type="dcterms:W3CDTF">2012-04-25T15:38:31Z</dcterms:created>
  <dcterms:modified xsi:type="dcterms:W3CDTF">2013-03-28T16:30:44Z</dcterms:modified>
</cp:coreProperties>
</file>