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3FAE-178E-4C18-BFC4-04270B31A96C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36EF-8D62-4D59-9670-46D2FDCC41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234888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cs typeface="Andalus" pitchFamily="18" charset="-78"/>
              </a:rPr>
              <a:t>Живёт  на  свете  красота</a:t>
            </a:r>
            <a:endParaRPr lang="ru-RU" sz="4800" b="1" i="1" dirty="0">
              <a:solidFill>
                <a:srgbClr val="FF0000"/>
              </a:solidFill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160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Выполнила  </a:t>
            </a:r>
            <a:r>
              <a:rPr lang="ru-RU" b="1" i="1" dirty="0" smtClean="0">
                <a:solidFill>
                  <a:srgbClr val="7030A0"/>
                </a:solidFill>
              </a:rPr>
              <a:t>Синицына Татьяна  Николаевна</a:t>
            </a:r>
            <a:r>
              <a:rPr lang="ru-RU" dirty="0" smtClean="0">
                <a:solidFill>
                  <a:srgbClr val="7030A0"/>
                </a:solidFill>
              </a:rPr>
              <a:t>,  учитель  начальных  классов  МОУ  «Лицей № 1 пос.  Львовский»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654289"/>
            <a:ext cx="4896543" cy="271081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Красота  человека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186291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584314"/>
            <a:ext cx="5832648" cy="508534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36096" y="404664"/>
            <a:ext cx="3456384" cy="101297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0872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Всегда  особенно  ценна</a:t>
            </a: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Бывает  внешность  той,</a:t>
            </a: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Чья  красота  озарена</a:t>
            </a:r>
          </a:p>
          <a:p>
            <a:pPr>
              <a:buNone/>
            </a:pPr>
            <a:endParaRPr lang="ru-RU" sz="36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7030A0"/>
                </a:solidFill>
              </a:rPr>
              <a:t>Душевной  красотой!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0_5bae4_939488f3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1260" y="1802976"/>
            <a:ext cx="3287204" cy="459520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Фёдор  Михайлович  Достоевский: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7030A0"/>
                </a:solidFill>
              </a:rPr>
              <a:t>Красота  спасёт  мир!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71998070_rainb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060848"/>
            <a:ext cx="6120680" cy="459051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rgbClr val="FF0000"/>
                </a:solidFill>
              </a:rPr>
              <a:t>Живёт  на  свете  красота,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Живёт  не  где –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нибудь</a:t>
            </a:r>
            <a:r>
              <a:rPr lang="ru-RU" sz="3600" b="1" i="1" dirty="0" smtClean="0">
                <a:solidFill>
                  <a:srgbClr val="FF0000"/>
                </a:solidFill>
              </a:rPr>
              <a:t>,  а  рядом,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Всегда  открыта  нашим  взглядам,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Всегда  прозрачна  и  легка.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Живёт  на  свете  красота!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STATIC95577_bbe7ae8e_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5987" y="3642142"/>
            <a:ext cx="4018421" cy="3027218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Русские  матрёшки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LADA-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162" y="1423987"/>
            <a:ext cx="6543675" cy="401002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Павловский  платок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0_33cc4_c25b3f16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350000" cy="505053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«Масленица»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j23675_1235408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667500" cy="48387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45720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Сергей Есенин 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С ДОБРЫМ УТРОМ!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Задремали звёзды золотые,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Задрожало зеркало затона,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Брезжит свет на заводи речные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 румянит сетку небосклона.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Улыбнулись сонные берёзки,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Растрепали шёлковые косы.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Шелестят зелёные серёжки,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 горят серебряные росы.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У плетня заросшая крапива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Обрядилась ярким перламутром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И, качаясь, шепчет шаловливо: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"С добрым утром!"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060848"/>
            <a:ext cx="3672408" cy="3672408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Вологодские  кружева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3528392" cy="288032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484784"/>
            <a:ext cx="3375587" cy="288032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5013176"/>
            <a:ext cx="5184576" cy="1656184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Хохломская  роспись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2808312" cy="244827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72816"/>
            <a:ext cx="3276364" cy="252028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4511981"/>
            <a:ext cx="2099273" cy="2085371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Восход  солнца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1312469837_0-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344816" cy="49911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137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Живёт  на  свете  красота</vt:lpstr>
      <vt:lpstr>Живёт  на  свете  красота, Живёт  не  где – нибудь,  а  рядом,</vt:lpstr>
      <vt:lpstr>Русские  матрёшки</vt:lpstr>
      <vt:lpstr>Павловский  платок</vt:lpstr>
      <vt:lpstr>«Масленица»</vt:lpstr>
      <vt:lpstr>Слайд 6</vt:lpstr>
      <vt:lpstr>Вологодские  кружева</vt:lpstr>
      <vt:lpstr>Хохломская  роспись</vt:lpstr>
      <vt:lpstr>Восход  солнца</vt:lpstr>
      <vt:lpstr>Красота  человека</vt:lpstr>
      <vt:lpstr>Слайд 11</vt:lpstr>
      <vt:lpstr>Фёдор  Михайлович  Достоевский: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Живёт  на  свете  красота</dc:title>
  <dc:creator>Samsung</dc:creator>
  <cp:lastModifiedBy>Samsung</cp:lastModifiedBy>
  <cp:revision>35</cp:revision>
  <dcterms:created xsi:type="dcterms:W3CDTF">2013-01-17T11:59:18Z</dcterms:created>
  <dcterms:modified xsi:type="dcterms:W3CDTF">2013-01-17T13:56:33Z</dcterms:modified>
</cp:coreProperties>
</file>