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81" r:id="rId2"/>
    <p:sldId id="258" r:id="rId3"/>
    <p:sldId id="259" r:id="rId4"/>
    <p:sldId id="262" r:id="rId5"/>
    <p:sldId id="265" r:id="rId6"/>
    <p:sldId id="267" r:id="rId7"/>
    <p:sldId id="269" r:id="rId8"/>
    <p:sldId id="271" r:id="rId9"/>
    <p:sldId id="273" r:id="rId10"/>
    <p:sldId id="275" r:id="rId11"/>
    <p:sldId id="276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D6CE2-6B52-4B1B-AFD1-E40EB750B22B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E6FDA-D356-4AE8-AE85-8E2F7B66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5517DC-59B9-4935-B80D-D480AA20AAA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CAD192-75AE-4D17-9A11-96A2F97145A6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D20836-504F-4F71-97F8-FE726721942E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071547"/>
            <a:ext cx="8458200" cy="335758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Пресс-конференция на тему «Курить или не курить?»</a:t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2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Учитель : Борисова Л.В.</a:t>
            </a:r>
            <a:endParaRPr lang="ru-RU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42852"/>
            <a:ext cx="8458200" cy="64294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МОУ «КЛЮКВИНСКАЯ СОШ»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50825" y="260350"/>
            <a:ext cx="7921625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>
                <a:solidFill>
                  <a:srgbClr val="E652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Табачный дым способствует развитию болезней:</a:t>
            </a:r>
            <a:endParaRPr lang="en-US" sz="4000" b="1">
              <a:solidFill>
                <a:srgbClr val="E652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defRPr/>
            </a:pPr>
            <a:endParaRPr lang="ru-RU" sz="4000" b="1">
              <a:solidFill>
                <a:srgbClr val="E652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4000" b="1">
                <a:solidFill>
                  <a:srgbClr val="E652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сердца, сосудов, желудка, рак легких, бронхит. </a:t>
            </a:r>
            <a:r>
              <a:rPr lang="en-US" sz="4000" b="1">
                <a:solidFill>
                  <a:srgbClr val="E652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4000" b="1">
              <a:solidFill>
                <a:srgbClr val="E652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4000" b="1">
                <a:solidFill>
                  <a:srgbClr val="E652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Каждая выкуренная сигарета уносит 5,5 минут твоей жизни.</a:t>
            </a:r>
          </a:p>
          <a:p>
            <a:pPr marL="342900" indent="-342900">
              <a:defRPr/>
            </a:pPr>
            <a:endParaRPr lang="ru-RU" sz="4000" b="1">
              <a:solidFill>
                <a:srgbClr val="E652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defRPr/>
            </a:pPr>
            <a:endParaRPr lang="ru-RU" sz="4000">
              <a:solidFill>
                <a:srgbClr val="E652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0417" name="Слайд" r:id="rId3" imgW="4571160" imgH="3428159" progId="PowerPoint.Slide.12">
              <p:embed/>
            </p:oleObj>
          </a:graphicData>
        </a:graphic>
      </p:graphicFrame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2465" name="Слайд" r:id="rId3" imgW="4571160" imgH="3428159" progId="PowerPoint.Slide.12">
              <p:embed/>
            </p:oleObj>
          </a:graphicData>
        </a:graphic>
      </p:graphicFrame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569325" cy="20161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Курить или не курить?</a:t>
            </a:r>
          </a:p>
        </p:txBody>
      </p:sp>
      <p:pic>
        <p:nvPicPr>
          <p:cNvPr id="2058" name="Picture 10" descr="sigareta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7813" y="2205038"/>
            <a:ext cx="5832475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5" name="Слайд" r:id="rId3" imgW="4571160" imgH="3428159" progId="PowerPoint.Slide.12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8673" name="Слайд" r:id="rId3" imgW="4221544" imgH="3167034" progId="PowerPoint.Slide.12">
              <p:embed/>
            </p:oleObj>
          </a:graphicData>
        </a:graphic>
      </p:graphicFrame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4033" name="Слайд" r:id="rId3" imgW="4221544" imgH="3167034" progId="PowerPoint.Slide.12">
              <p:embed/>
            </p:oleObj>
          </a:graphicData>
        </a:graphic>
      </p:graphicFrame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>
                <a:solidFill>
                  <a:srgbClr val="0000CC"/>
                </a:solidFill>
                <a:latin typeface="Boyarsky" pitchFamily="33" charset="0"/>
              </a:rPr>
              <a:t>Признаки отравления никотином.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Слюнотечение.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Тошнота.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Побледнение кожных покровов.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Слабость.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Головокружение.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Шум в ушах.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Головная боль.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Сонливость.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Чувство страха.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4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0"/>
                            </p:stCondLst>
                            <p:childTnLst>
                              <p:par>
                                <p:cTn id="2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8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80"/>
                            </p:stCondLst>
                            <p:childTnLst>
                              <p:par>
                                <p:cTn id="34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8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80"/>
                            </p:stCondLst>
                            <p:childTnLst>
                              <p:par>
                                <p:cTn id="43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4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40"/>
                            </p:stCondLst>
                            <p:childTnLst>
                              <p:par>
                                <p:cTn id="52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3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2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20"/>
                            </p:stCondLst>
                            <p:childTnLst>
                              <p:par>
                                <p:cTn id="61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48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980"/>
                            </p:stCondLst>
                            <p:childTnLst>
                              <p:par>
                                <p:cTn id="70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2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20"/>
                            </p:stCondLst>
                            <p:childTnLst>
                              <p:par>
                                <p:cTn id="79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0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2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420"/>
                            </p:stCondLst>
                            <p:childTnLst>
                              <p:par>
                                <p:cTn id="88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9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032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>
                <a:solidFill>
                  <a:srgbClr val="CC0099"/>
                </a:solidFill>
                <a:latin typeface="Arial Black" pitchFamily="34" charset="0"/>
              </a:rPr>
              <a:t>Здоровые лёгкие.</a:t>
            </a:r>
          </a:p>
        </p:txBody>
      </p:sp>
      <p:pic>
        <p:nvPicPr>
          <p:cNvPr id="11776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 l="4446"/>
          <a:stretch>
            <a:fillRect/>
          </a:stretch>
        </p:blipFill>
        <p:spPr>
          <a:xfrm>
            <a:off x="755650" y="692150"/>
            <a:ext cx="7632700" cy="5988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img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188" y="1484313"/>
            <a:ext cx="820737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1871663" y="0"/>
            <a:ext cx="72723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E65200"/>
                </a:solidFill>
              </a:rPr>
              <a:t>Так выглядят легкие здорового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img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188" y="1628775"/>
            <a:ext cx="77057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1619250" y="0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E65200"/>
                </a:solidFill>
              </a:rPr>
              <a:t>А так если ты куришь.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83</Words>
  <Application>Microsoft Office PowerPoint</Application>
  <PresentationFormat>Экран (4:3)</PresentationFormat>
  <Paragraphs>23</Paragraphs>
  <Slides>12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Трек</vt:lpstr>
      <vt:lpstr>Слайд</vt:lpstr>
      <vt:lpstr>   Пресс-конференция на тему «Курить или не курить?»   Учитель : Борисова Л.В.</vt:lpstr>
      <vt:lpstr>Курить или не курить?</vt:lpstr>
      <vt:lpstr>Слайд 3</vt:lpstr>
      <vt:lpstr>Слайд 4</vt:lpstr>
      <vt:lpstr>Слайд 5</vt:lpstr>
      <vt:lpstr>Признаки отравления никотином.</vt:lpstr>
      <vt:lpstr>Здоровые лёгкие.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15</cp:revision>
  <dcterms:modified xsi:type="dcterms:W3CDTF">2012-01-26T05:36:22Z</dcterms:modified>
</cp:coreProperties>
</file>