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9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3" r:id="rId18"/>
    <p:sldId id="290" r:id="rId19"/>
    <p:sldId id="267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2BC3"/>
    <a:srgbClr val="1C1C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486" autoAdjust="0"/>
  </p:normalViewPr>
  <p:slideViewPr>
    <p:cSldViewPr>
      <p:cViewPr varScale="1">
        <p:scale>
          <a:sx n="83" d="100"/>
          <a:sy n="83" d="100"/>
        </p:scale>
        <p:origin x="-13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40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961-B0EC-4F2F-9896-F44AAC746D2E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8170B-5C62-4DEF-AAEE-8E2FF3D4D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961-B0EC-4F2F-9896-F44AAC746D2E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170B-5C62-4DEF-AAEE-8E2FF3D4D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961-B0EC-4F2F-9896-F44AAC746D2E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170B-5C62-4DEF-AAEE-8E2FF3D4D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104961-B0EC-4F2F-9896-F44AAC746D2E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08170B-5C62-4DEF-AAEE-8E2FF3D4D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961-B0EC-4F2F-9896-F44AAC746D2E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170B-5C62-4DEF-AAEE-8E2FF3D4D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961-B0EC-4F2F-9896-F44AAC746D2E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170B-5C62-4DEF-AAEE-8E2FF3D4D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170B-5C62-4DEF-AAEE-8E2FF3D4D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961-B0EC-4F2F-9896-F44AAC746D2E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961-B0EC-4F2F-9896-F44AAC746D2E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170B-5C62-4DEF-AAEE-8E2FF3D4D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961-B0EC-4F2F-9896-F44AAC746D2E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170B-5C62-4DEF-AAEE-8E2FF3D4D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104961-B0EC-4F2F-9896-F44AAC746D2E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08170B-5C62-4DEF-AAEE-8E2FF3D4D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4961-B0EC-4F2F-9896-F44AAC746D2E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8170B-5C62-4DEF-AAEE-8E2FF3D4D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104961-B0EC-4F2F-9896-F44AAC746D2E}" type="datetimeFigureOut">
              <a:rPr lang="ru-RU" smtClean="0"/>
              <a:pPr/>
              <a:t>07.04.2010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08170B-5C62-4DEF-AAEE-8E2FF3D4D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1;&#1077;&#1085;&#1080;&#1085;&#1075;&#1088;%20&#1084;&#1072;&#1083;&#1100;&#1095;&#1080;&#1096;&#1082;&#1080;%20&#1052;&#1079;&#1080;&#1091;&#1088;&#1080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71736" y="5643578"/>
            <a:ext cx="3714776" cy="928694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rgbClr val="002060"/>
                </a:solidFill>
              </a:rPr>
              <a:t>Хадорченко  Роман</a:t>
            </a:r>
          </a:p>
          <a:p>
            <a:pPr algn="l"/>
            <a:r>
              <a:rPr lang="ru-RU" sz="2400" b="1" i="1" dirty="0" smtClean="0">
                <a:solidFill>
                  <a:srgbClr val="002060"/>
                </a:solidFill>
              </a:rPr>
              <a:t>ученик 4-а класса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3500438"/>
            <a:ext cx="8305800" cy="1428760"/>
          </a:xfrm>
        </p:spPr>
        <p:txBody>
          <a:bodyPr>
            <a:noAutofit/>
          </a:bodyPr>
          <a:lstStyle/>
          <a:p>
            <a:r>
              <a:rPr lang="ru-RU" sz="6000" b="1" i="1" u="sng" dirty="0" smtClean="0">
                <a:solidFill>
                  <a:srgbClr val="FF0000"/>
                </a:solidFill>
              </a:rPr>
              <a:t>ПОДВИГУ  ЛЕНИНГРАДА ПОСВЯЩАЕТСЯ:</a:t>
            </a:r>
            <a:endParaRPr lang="ru-RU" sz="6000" b="1" i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00042"/>
            <a:ext cx="8299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Государственное общеобразовательное учреждение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Средняя общеобразовательная школа №394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Красносельского района Санкт - Петербурга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6" name="Ленингр мальчишки Мзиур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6000768"/>
            <a:ext cx="648000" cy="648000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38800"/>
            <a:ext cx="8229600" cy="12192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Литейный  проспект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9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Марсово поле  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( в 1957 году здесь появился первый в России вечный огонь у памятника  Жертв революции Л.Руднева)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Угол Невского проспекта и канала Грибоедова 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(одна из немногих аптек, работающих в годы ВОВ)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6273225"/>
            <a:ext cx="9344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i="1" dirty="0" smtClean="0">
                <a:solidFill>
                  <a:srgbClr val="FF0000"/>
                </a:solidFill>
              </a:rPr>
              <a:t>Смольный  (обком КПСС  в  годы войны)</a:t>
            </a:r>
            <a:endParaRPr lang="ru-RU" sz="35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6150114"/>
            <a:ext cx="5052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Улица Некрасова 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Соляной городок , училище барона  Л.Штиглица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38800"/>
            <a:ext cx="8229600" cy="12192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Кондратьевский  проспект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38800"/>
            <a:ext cx="8229600" cy="12192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Набережная  Невы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6088559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Набережная Невы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38800"/>
            <a:ext cx="8229600" cy="12192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Петродворец 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bg1"/>
                </a:solidFill>
              </a:rPr>
              <a:t> Во  время  Второй  мировой  войны  Ленинграду  пришлось  пережить  самый  трагический  эпизод  своей  истории – 900- дневную  блокаду, длившуюся  с  сентября  1941  года  по 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bg1"/>
                </a:solidFill>
              </a:rPr>
              <a:t>январь  1944-го 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192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800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Блокада  Ленинграда</a:t>
            </a:r>
            <a:endParaRPr lang="ru-RU" sz="4800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642918"/>
            <a:ext cx="80724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i="1" dirty="0" smtClean="0">
                <a:solidFill>
                  <a:srgbClr val="FF0000"/>
                </a:solidFill>
              </a:rPr>
              <a:t>Ослабевшие  от  голода , замерзавшие  в  лютые  морозы  люди  были  обречены  на  существование  в  огромном  городе, где  погасло  электричество  и  престал  действовать  водопровод.</a:t>
            </a:r>
            <a:endParaRPr lang="ru-RU" sz="3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4500570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chemeClr val="bg1"/>
                </a:solidFill>
              </a:rPr>
              <a:t>Более  1-го  миллиона</a:t>
            </a:r>
            <a:r>
              <a:rPr lang="ru-RU" sz="4000" b="1" i="1" dirty="0" smtClean="0">
                <a:solidFill>
                  <a:schemeClr val="bg1"/>
                </a:solidFill>
              </a:rPr>
              <a:t>  жителей  и  защитников  города  погибло  в  блокаду.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Блокадный  Ленинград  в  современном  Петербурге: как  это  было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15016"/>
            <a:ext cx="91989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МОСКОВСКИЙ ПРОСПЕКТ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(в годы войны – Международный проспект)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Невский проспект 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(здание Государственной Публичной библиотеки  им.М.Е.Салтыкова – Щедрина во время войны)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38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Дворцовая  площадь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(до 1944 года площадь М.Урицкого)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38800"/>
            <a:ext cx="8229600" cy="12192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Исаакиевский  собор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6150114"/>
            <a:ext cx="54285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Невский проспект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0038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Угол набережной реки Фонтанки и  Невского проспекта 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(Дворец Белосельских – Белозерских в годы  войны здание Куйбышевского райкома КПСС)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38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Невский  проспект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(до 1944 года проспект 25 Октября)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430</TotalTime>
  <Words>209</Words>
  <Application>Microsoft Office PowerPoint</Application>
  <PresentationFormat>Экран (4:3)</PresentationFormat>
  <Paragraphs>34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ПОДВИГУ  ЛЕНИНГРАДА ПОСВЯЩАЕТСЯ:</vt:lpstr>
      <vt:lpstr>Блокада  Ленинграда</vt:lpstr>
      <vt:lpstr>Блокадный  Ленинград  в  современном  Петербурге: как  это  было</vt:lpstr>
      <vt:lpstr>Слайд 4</vt:lpstr>
      <vt:lpstr>Дворцовая  площадь  (до 1944 года площадь М.Урицкого)</vt:lpstr>
      <vt:lpstr>Исаакиевский  собор</vt:lpstr>
      <vt:lpstr>Слайд 7</vt:lpstr>
      <vt:lpstr>Слайд 8</vt:lpstr>
      <vt:lpstr>Невский  проспект  (до 1944 года проспект 25 Октября)</vt:lpstr>
      <vt:lpstr>Литейный  проспект</vt:lpstr>
      <vt:lpstr>Слайд 11</vt:lpstr>
      <vt:lpstr>Слайд 12</vt:lpstr>
      <vt:lpstr>Слайд 13</vt:lpstr>
      <vt:lpstr>Слайд 14</vt:lpstr>
      <vt:lpstr>Слайд 15</vt:lpstr>
      <vt:lpstr>Кондратьевский  проспект</vt:lpstr>
      <vt:lpstr>Набережная  Невы</vt:lpstr>
      <vt:lpstr>Слайд 18</vt:lpstr>
      <vt:lpstr>Петродворец 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SergeyH</dc:creator>
  <cp:lastModifiedBy>SergeyH</cp:lastModifiedBy>
  <cp:revision>59</cp:revision>
  <dcterms:created xsi:type="dcterms:W3CDTF">2010-02-09T14:54:06Z</dcterms:created>
  <dcterms:modified xsi:type="dcterms:W3CDTF">2010-04-07T14:00:23Z</dcterms:modified>
</cp:coreProperties>
</file>