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63" r:id="rId2"/>
    <p:sldId id="278" r:id="rId3"/>
    <p:sldId id="279" r:id="rId4"/>
    <p:sldId id="280" r:id="rId5"/>
    <p:sldId id="281" r:id="rId6"/>
    <p:sldId id="306" r:id="rId7"/>
    <p:sldId id="307" r:id="rId8"/>
    <p:sldId id="309" r:id="rId9"/>
    <p:sldId id="310" r:id="rId10"/>
    <p:sldId id="311" r:id="rId11"/>
    <p:sldId id="292" r:id="rId12"/>
    <p:sldId id="293" r:id="rId13"/>
    <p:sldId id="291" r:id="rId14"/>
    <p:sldId id="308" r:id="rId15"/>
    <p:sldId id="290" r:id="rId16"/>
    <p:sldId id="289" r:id="rId17"/>
    <p:sldId id="301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25" autoAdjust="0"/>
  </p:normalViewPr>
  <p:slideViewPr>
    <p:cSldViewPr>
      <p:cViewPr>
        <p:scale>
          <a:sx n="66" d="100"/>
          <a:sy n="66" d="100"/>
        </p:scale>
        <p:origin x="-13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6538-0B8D-456A-8A64-04E2396BF5C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15333-6D7E-4B7C-A7C2-3676F51A2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семейные традиции важны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167640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Автор-составитель:</a:t>
            </a:r>
          </a:p>
          <a:p>
            <a:pPr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Бражникова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Валентина Федоровна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МБОУ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Шелаболихинская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СОШ№1»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Третье направление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610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Подготовительное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возникновения Масленицы.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Разучивание игр: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потолкушки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бег в мешках, паровозик, змейка.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Разучивание танца с Весной.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Разучивание песен, частушек.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Разучивание дразнилок.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 descr="C:\Users\123\Desktop\к проекту фото\getImage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32512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5800" y="2286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Разучили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потолкушки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бег в мешках, паровозик, змейка.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Разучили танец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Весной.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23\Desktop\масленица\DSC00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53000" y="32766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123\Desktop\к проекту фото\DSCN4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3124200" cy="2343150"/>
          </a:xfrm>
          <a:prstGeom prst="rect">
            <a:avLst/>
          </a:prstGeom>
          <a:noFill/>
        </p:spPr>
      </p:pic>
      <p:pic>
        <p:nvPicPr>
          <p:cNvPr id="1026" name="Picture 2" descr="C:\Users\123\Desktop\масленица\DSC00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962400"/>
            <a:ext cx="3479800" cy="2609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838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давно блинов не ели,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блиночков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захотели,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Ой, блины, блины, блины,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блиночки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228600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 будьте же здоровы,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блины мои готовы.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Ой, блины, блины, блины,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блиночки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Разучивали песни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123\Desktop\масленица\DSCN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81400"/>
            <a:ext cx="3708400" cy="2781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3400" y="11430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Фома, Фома, в голове кутерьма, пошел по дворам, для чего — не знает сам.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Маринка-корзинка, прыгала-скакала, в болото упала.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Ах ты, Сашка-таракашка, на сарай полезай, там кошку дерут, тебе хвостик дадут.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ты, Наташка-букашка, рот открыла, муху проглотила.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Разучили дразнилки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-1524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Четвертое направление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762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Театрализованное празднование Масленицы.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23\Desktop\масленица\DSCN4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2917825" cy="2188369"/>
          </a:xfrm>
          <a:prstGeom prst="rect">
            <a:avLst/>
          </a:prstGeom>
          <a:noFill/>
        </p:spPr>
      </p:pic>
      <p:pic>
        <p:nvPicPr>
          <p:cNvPr id="3075" name="Picture 3" descr="C:\Users\123\Desktop\масленица\DSCN4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71600"/>
            <a:ext cx="3124200" cy="23431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1676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Нет, устала я сражаться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Знать, пришла пора прощаться.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8006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меня-то, без Фомы,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прогонят и Зимы.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123\Desktop\к проекту фото\DSCN4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3810001"/>
            <a:ext cx="3727449" cy="2795588"/>
          </a:xfrm>
          <a:prstGeom prst="rect">
            <a:avLst/>
          </a:prstGeom>
          <a:noFill/>
        </p:spPr>
      </p:pic>
      <p:pic>
        <p:nvPicPr>
          <p:cNvPr id="6150" name="Picture 6" descr="C:\Users\123\Desktop\к проекту фото\DSCN0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3757084" cy="28178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" y="1066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Государыня Масленица!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Наступил твой час —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порадуй нас.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Накорми нас блинами,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Угости пирогами!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23\Desktop\к проекту фото\DSCN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90950"/>
            <a:ext cx="3757084" cy="2817813"/>
          </a:xfrm>
          <a:prstGeom prst="rect">
            <a:avLst/>
          </a:prstGeom>
          <a:noFill/>
        </p:spPr>
      </p:pic>
      <p:pic>
        <p:nvPicPr>
          <p:cNvPr id="4098" name="Picture 2" descr="C:\Users\123\Desktop\масленица\DSC00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3581400" cy="2686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" y="4114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Эй, Метель, Пурга и Вьюга,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Белоснежные мои,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Спойте песенку, подруги,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замерзнут плясуны!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24400" y="1143000"/>
            <a:ext cx="4038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Пой, пой, подпевай,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Несу пряник-каравай!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Пряник медовый,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Пряник пудовый.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пекли его, пекли —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Даже слюнки потекли!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того хороший вышел,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Лучше булок, лучше пышек!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Лучше всякого — всего,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отведают его!</a:t>
            </a:r>
          </a:p>
          <a:p>
            <a:endParaRPr lang="ru-RU" dirty="0"/>
          </a:p>
        </p:txBody>
      </p:sp>
      <p:pic>
        <p:nvPicPr>
          <p:cNvPr id="2" name="Picture 2" descr="F:\фотограф\DSC00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0" y="21336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презентации использовались интернет-ресурсы сайтов: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ulybnisya.ucoz.ru&gt;news/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scenarij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…2012-10-05-1875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Живи, родник традиций!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28956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http://www.razumniki.ru/pesni_na_maslenicu.html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//www.trud.ru/foto/14507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http//miss.erabu.ru/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pagt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/991/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Forum.uralsk.info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Photosight.ru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amelie.fatbb.ru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Dietaonline.ru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34kpspb.caduk.ru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Wondernbajerseys.com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52600" y="381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7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86868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-Учащимся не понятно значение слова «традиция».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-Сохранение традиций своего народа через преемственность поколений.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9600" y="1600200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Патриотизм в современных условиях – это, прежде всего, преданность своему Отечеству и сохранение культурной самобытности каждого народа. Любая нация достигнет процветания только тогда, когда духовно будет богата, когда сохранятся традиции народа и  принципы преемственности.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Необходимость приобщения молодого поколения к национальной культуре.   Наши дети должны хорошо знать не только историю Российского государства, но и традиции национальной культуры, осознавать, понимать и активно участвовать в возрождении национальной культуры;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самореализовать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себя как личность любящую свою Родину, свой народ и все что связано с народной культурой.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0"/>
            <a:ext cx="5900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7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90600" y="0"/>
            <a:ext cx="86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5240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национальной культуре, вызвать положительные эмоции и чувства учащихся в процессе познания.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-Приобщать учащихся к истокам русской народной культуры, через устное творчество, русские народные песни, пляски, игры.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-Развивать творческие способности учащихся.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3400" y="15240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учащимся представление о том, что такое “традиции”.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Знакомить с семейными традициями.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Развивать интерес к истории, традициям в жизни людей;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- Развивать поисковую деятельность, творческую активность, коммуникативные навыки;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- Воспитывать интернациональные чувства, как составляющую нравственно-патриотического воспитания  школьников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0"/>
            <a:ext cx="71441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8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381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371600"/>
            <a:ext cx="7696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Ознакомительное.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Изучение семейных традиций,  взаимоотношений в семье.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Тестирование.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Творческие работы учащихся.   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Педагогические  наблюдения.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с детьми и родителями.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Классные часы: «Знаете ли вы русские праздники, обычаи, традиции», «Праздники в семье», «Семейные традиции», «Кем я могу гордиться в моей семье».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праздниками «Пасха», «Рождество», «Иван Купала», «Масленица».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Первое направление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228600"/>
            <a:ext cx="68481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Второе направление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305342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Просветительное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по духовно-нравственной теме,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Этические беседы, совместные экскурсии, часы общения, творческие работы, проекты, выставки, семейные чтения, семейные посиделки.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в музей, библиотеку.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 со старожилами села.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23\Desktop\SAM_16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52900"/>
            <a:ext cx="3429000" cy="2571750"/>
          </a:xfrm>
          <a:prstGeom prst="rect">
            <a:avLst/>
          </a:prstGeom>
          <a:noFill/>
        </p:spPr>
      </p:pic>
      <p:pic>
        <p:nvPicPr>
          <p:cNvPr id="2051" name="Picture 3" descr="D:\Валя\Баба Валя\перезаг\SAM_07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914400"/>
            <a:ext cx="3098800" cy="2324100"/>
          </a:xfrm>
          <a:prstGeom prst="rect">
            <a:avLst/>
          </a:prstGeom>
          <a:noFill/>
        </p:spPr>
      </p:pic>
      <p:pic>
        <p:nvPicPr>
          <p:cNvPr id="4098" name="Picture 2" descr="C:\Users\123\Desktop\к проекту фото\SAM_1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800" y="4191000"/>
            <a:ext cx="3327400" cy="2495550"/>
          </a:xfrm>
          <a:prstGeom prst="rect">
            <a:avLst/>
          </a:prstGeom>
          <a:noFill/>
        </p:spPr>
      </p:pic>
      <p:pic>
        <p:nvPicPr>
          <p:cNvPr id="1026" name="Picture 2" descr="D:\Валя\Баба Валя\перезаг\SAM_07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838200"/>
            <a:ext cx="3200400" cy="2400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музее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505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БИБЛИОТЕКЕ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pic>
        <p:nvPicPr>
          <p:cNvPr id="2" name="Picture 2" descr="D:\Валя\Баба Валя\перезаг\сканирование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33800"/>
            <a:ext cx="4345825" cy="2866826"/>
          </a:xfrm>
          <a:prstGeom prst="rect">
            <a:avLst/>
          </a:prstGeom>
          <a:noFill/>
        </p:spPr>
      </p:pic>
      <p:pic>
        <p:nvPicPr>
          <p:cNvPr id="2051" name="Picture 3" descr="D:\Валя\Баба Валя\перезаг\сканирование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" y="3209747"/>
            <a:ext cx="2590800" cy="33767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Беседы со старожилами села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8382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повезло, пишет Егор Бабанин, у меня две прабабушки. Такой она была в молодости. В этом году ей исполнилось 84 года. Она у меня «богатая».У неё 6 детей, десять внуков и столько же правнуков. Прабабушка очень добрая, заботливая. Она балует не только правнуков, но и внуков, хотя они уже взрослые.»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1073</TotalTime>
  <Words>477</Words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семейные традиции важны</dc:title>
  <dc:creator>123</dc:creator>
  <cp:lastModifiedBy>123</cp:lastModifiedBy>
  <cp:revision>172</cp:revision>
  <dcterms:created xsi:type="dcterms:W3CDTF">2013-01-30T13:27:08Z</dcterms:created>
  <dcterms:modified xsi:type="dcterms:W3CDTF">2013-03-31T14:04:02Z</dcterms:modified>
</cp:coreProperties>
</file>