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A1F0FA3-092C-4200-909D-C728C7E59984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EBCCAAF-63FE-4B2E-927F-8C382C3D99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Impact" pitchFamily="34" charset="0"/>
              </a:rPr>
              <a:t>Дети России</a:t>
            </a:r>
            <a:endParaRPr lang="ru-RU" sz="9600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i="1" dirty="0">
                <a:latin typeface="Impact" pitchFamily="34" charset="0"/>
              </a:rPr>
              <a:t>«Как нет человека без самолюбия, так нет человека без любви к отечеству, и эта любовь дает воспитанию верный ключ к сердцу человека.»</a:t>
            </a:r>
          </a:p>
          <a:p>
            <a:r>
              <a:rPr lang="ru-RU" sz="2000" i="1" dirty="0">
                <a:latin typeface="Impact" pitchFamily="34" charset="0"/>
              </a:rPr>
              <a:t>                                                                      </a:t>
            </a:r>
            <a:r>
              <a:rPr lang="ru-RU" sz="2000" i="1" dirty="0" err="1" smtClean="0">
                <a:latin typeface="Impact" pitchFamily="34" charset="0"/>
              </a:rPr>
              <a:t>К.Д.Ушинский</a:t>
            </a:r>
            <a:r>
              <a:rPr lang="ru-RU" sz="2000" i="1" dirty="0">
                <a:latin typeface="Impact" pitchFamily="34" charset="0"/>
              </a:rPr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134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20840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Цель патриотического воспитания</a:t>
            </a:r>
            <a:r>
              <a:rPr lang="ru-RU" sz="2400" dirty="0"/>
              <a:t> — развитие у учащихся гражданственности, патриотизма как важнейших духовно-нравственных и социальных ценностей, формирование у школьников профессионально значимых качеств, умений и готовности к их активному проявлению в различных сферах жизни общества, верности конституционному и воинскому долгу в условиях мирного и военного времени, высокой ответственности и дисциплинированности. </a:t>
            </a:r>
          </a:p>
        </p:txBody>
      </p:sp>
    </p:spTree>
    <p:extLst>
      <p:ext uri="{BB962C8B-B14F-4D97-AF65-F5344CB8AC3E}">
        <p14:creationId xmlns:p14="http://schemas.microsoft.com/office/powerpoint/2010/main" val="346163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Рисунки на тему: </a:t>
            </a:r>
            <a:br>
              <a:rPr lang="ru-RU" sz="3600" dirty="0" smtClean="0"/>
            </a:br>
            <a:r>
              <a:rPr lang="ru-RU" sz="3600" dirty="0" smtClean="0"/>
              <a:t>«Слава тебе наш, </a:t>
            </a:r>
            <a:br>
              <a:rPr lang="ru-RU" sz="3600" dirty="0" smtClean="0"/>
            </a:br>
            <a:r>
              <a:rPr lang="ru-RU" sz="3600" dirty="0" smtClean="0"/>
              <a:t>Солдат!»</a:t>
            </a:r>
            <a:endParaRPr lang="ru-RU" sz="3600" dirty="0"/>
          </a:p>
        </p:txBody>
      </p:sp>
      <p:pic>
        <p:nvPicPr>
          <p:cNvPr id="1026" name="Picture 2" descr="C:\Users\Виталик\Desktop\фото 5\IMG_3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21" y="609600"/>
            <a:ext cx="2721757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алик\Desktop\фото 5\IMG_3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77" y="609600"/>
            <a:ext cx="2698845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7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День Победы</a:t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2050" name="Picture 2" descr="C:\Users\Виталик\Desktop\фото 5\IMG_38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29" y="609600"/>
            <a:ext cx="2839923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талик\Desktop\фото 5\IMG_3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25" y="609600"/>
            <a:ext cx="3525949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3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Arial Black" pitchFamily="34" charset="0"/>
              </a:rPr>
              <a:t>Встреча с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ветеранами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H:\P10204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156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P10204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156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4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Поделки</a:t>
            </a:r>
            <a:br>
              <a:rPr lang="ru-RU" dirty="0" smtClean="0"/>
            </a:br>
            <a:r>
              <a:rPr lang="ru-RU" dirty="0" smtClean="0"/>
              <a:t> своими руками</a:t>
            </a:r>
            <a:endParaRPr lang="ru-RU" dirty="0"/>
          </a:p>
        </p:txBody>
      </p:sp>
      <p:pic>
        <p:nvPicPr>
          <p:cNvPr id="3074" name="Picture 2" descr="C:\Users\Виталик\Desktop\фото 5\IMG_37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156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талик\Desktop\фото 5\IMG_37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33" y="609600"/>
            <a:ext cx="2963934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9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1166843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 </a:t>
            </a:r>
            <a:r>
              <a:rPr lang="ru-RU" sz="2800" b="1" dirty="0" smtClean="0"/>
              <a:t>землянке</a:t>
            </a:r>
          </a:p>
          <a:p>
            <a:pPr algn="ctr"/>
            <a:r>
              <a:rPr lang="ru-RU" dirty="0" smtClean="0"/>
              <a:t>Бьется </a:t>
            </a:r>
            <a:r>
              <a:rPr lang="ru-RU" dirty="0"/>
              <a:t>в тесной печурке огонь, </a:t>
            </a:r>
            <a:br>
              <a:rPr lang="ru-RU" dirty="0"/>
            </a:br>
            <a:r>
              <a:rPr lang="ru-RU" dirty="0"/>
              <a:t>На поленьях смола, как слеза. </a:t>
            </a:r>
            <a:br>
              <a:rPr lang="ru-RU" dirty="0"/>
            </a:br>
            <a:r>
              <a:rPr lang="ru-RU" dirty="0"/>
              <a:t>И поет мне в землянке гармонь </a:t>
            </a:r>
            <a:br>
              <a:rPr lang="ru-RU" dirty="0"/>
            </a:br>
            <a:r>
              <a:rPr lang="ru-RU" dirty="0"/>
              <a:t>Про улыбку твою и глаза.</a:t>
            </a:r>
          </a:p>
          <a:p>
            <a:pPr algn="ctr"/>
            <a:r>
              <a:rPr lang="ru-RU" dirty="0"/>
              <a:t>Про тебя мне шептали кусты </a:t>
            </a:r>
            <a:br>
              <a:rPr lang="ru-RU" dirty="0"/>
            </a:br>
            <a:r>
              <a:rPr lang="ru-RU" dirty="0"/>
              <a:t>В белоснежных полях под </a:t>
            </a:r>
            <a:r>
              <a:rPr lang="ru-RU" dirty="0" smtClean="0"/>
              <a:t>Москвой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/>
              <a:t>Я хочу, чтобы слышала ты, </a:t>
            </a:r>
            <a:br>
              <a:rPr lang="ru-RU" dirty="0"/>
            </a:br>
            <a:r>
              <a:rPr lang="ru-RU" dirty="0"/>
              <a:t>Как тоскует мой голос живой.</a:t>
            </a:r>
          </a:p>
          <a:p>
            <a:pPr algn="ctr"/>
            <a:r>
              <a:rPr lang="ru-RU" dirty="0"/>
              <a:t>Ты сейчас далеко-далеко, </a:t>
            </a:r>
            <a:br>
              <a:rPr lang="ru-RU" dirty="0"/>
            </a:br>
            <a:r>
              <a:rPr lang="ru-RU" dirty="0"/>
              <a:t>Между нами снега и снега... </a:t>
            </a:r>
            <a:br>
              <a:rPr lang="ru-RU" dirty="0"/>
            </a:br>
            <a:r>
              <a:rPr lang="ru-RU" dirty="0"/>
              <a:t>До тебя мне дойти не легко, </a:t>
            </a:r>
            <a:br>
              <a:rPr lang="ru-RU" dirty="0"/>
            </a:br>
            <a:r>
              <a:rPr lang="ru-RU" dirty="0"/>
              <a:t>А до смерти — четыре шага.</a:t>
            </a:r>
          </a:p>
          <a:p>
            <a:pPr algn="ctr"/>
            <a:r>
              <a:rPr lang="ru-RU" dirty="0"/>
              <a:t>Пой, гармоника, вьюге назло, </a:t>
            </a:r>
            <a:br>
              <a:rPr lang="ru-RU" dirty="0"/>
            </a:br>
            <a:r>
              <a:rPr lang="ru-RU" dirty="0"/>
              <a:t>Заплутавшее счастье зови! </a:t>
            </a:r>
            <a:br>
              <a:rPr lang="ru-RU" dirty="0"/>
            </a:br>
            <a:r>
              <a:rPr lang="ru-RU" dirty="0"/>
              <a:t>Мне в холодной землянке тепло </a:t>
            </a:r>
            <a:br>
              <a:rPr lang="ru-RU" dirty="0"/>
            </a:br>
            <a:r>
              <a:rPr lang="ru-RU" dirty="0"/>
              <a:t>От моей негасимой любви.</a:t>
            </a:r>
          </a:p>
        </p:txBody>
      </p:sp>
    </p:spTree>
    <p:extLst>
      <p:ext uri="{BB962C8B-B14F-4D97-AF65-F5344CB8AC3E}">
        <p14:creationId xmlns:p14="http://schemas.microsoft.com/office/powerpoint/2010/main" val="868625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</TotalTime>
  <Words>46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Дети России</vt:lpstr>
      <vt:lpstr>Презентация PowerPoint</vt:lpstr>
      <vt:lpstr>Рисунки на тему:  «Слава тебе наш,  Солдат!»</vt:lpstr>
      <vt:lpstr>День Победы </vt:lpstr>
      <vt:lpstr>  Встреча с ветеранами</vt:lpstr>
      <vt:lpstr>Поделки  своими руками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России</dc:title>
  <dc:creator>Виталик</dc:creator>
  <cp:lastModifiedBy>Виталик</cp:lastModifiedBy>
  <cp:revision>5</cp:revision>
  <dcterms:created xsi:type="dcterms:W3CDTF">2012-12-05T14:47:02Z</dcterms:created>
  <dcterms:modified xsi:type="dcterms:W3CDTF">2012-12-09T07:38:20Z</dcterms:modified>
</cp:coreProperties>
</file>