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4" r:id="rId5"/>
    <p:sldId id="268" r:id="rId6"/>
    <p:sldId id="270" r:id="rId7"/>
    <p:sldId id="266" r:id="rId8"/>
    <p:sldId id="267" r:id="rId9"/>
    <p:sldId id="271" r:id="rId10"/>
    <p:sldId id="260" r:id="rId11"/>
    <p:sldId id="272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1191"/>
    <a:srgbClr val="813F6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718" autoAdjust="0"/>
  </p:normalViewPr>
  <p:slideViewPr>
    <p:cSldViewPr>
      <p:cViewPr varScale="1">
        <p:scale>
          <a:sx n="74" d="100"/>
          <a:sy n="74" d="100"/>
        </p:scale>
        <p:origin x="-111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1\Desktop\2012%20&#1075;&#1086;&#1076;\2012%20&#1075;&#1086;&#1076;%20&#1044;&#1077;&#1085;&#1100;%20&#1079;&#1085;&#1072;&#1085;&#1080;&#1081;\&#1053;&#1086;&#1074;&#1072;&#1103;%20&#1087;&#1072;&#1087;&#1082;&#1072;%20(8)\1%20sent_den%20znanij.wm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1\Desktop\Новая папка (3)\Новая папка\45379b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-21336"/>
            <a:ext cx="6000760" cy="6879336"/>
          </a:xfrm>
          <a:prstGeom prst="rect">
            <a:avLst/>
          </a:prstGeom>
          <a:noFill/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785926"/>
            <a:ext cx="28575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500034" y="6286520"/>
            <a:ext cx="8072493" cy="57148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Здравствуй, 1 « Б» класс</a:t>
            </a:r>
            <a:endParaRPr lang="ru-RU" sz="4400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507" r="29452" b="2128"/>
          <a:stretch>
            <a:fillRect/>
          </a:stretch>
        </p:blipFill>
        <p:spPr bwMode="auto">
          <a:xfrm rot="373067">
            <a:off x="2064285" y="185982"/>
            <a:ext cx="4352677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1\Desktop\b927098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961947">
            <a:off x="4808298" y="364619"/>
            <a:ext cx="2357454" cy="3160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1\Desktop\1 сентября\Новая папка\400_F_588634_rhZsgzm5NBdQrWyG4EXyHZNJcQi1gz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500174"/>
            <a:ext cx="6715140" cy="5046602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000" dirty="0" smtClean="0">
                <a:solidFill>
                  <a:srgbClr val="AF1191"/>
                </a:solidFill>
                <a:latin typeface="Arial Black" pitchFamily="34" charset="0"/>
              </a:rPr>
              <a:t>ПАПА, МАМА, Я – </a:t>
            </a:r>
            <a:br>
              <a:rPr lang="ru-RU" sz="3000" dirty="0" smtClean="0">
                <a:solidFill>
                  <a:srgbClr val="AF1191"/>
                </a:solidFill>
                <a:latin typeface="Arial Black" pitchFamily="34" charset="0"/>
              </a:rPr>
            </a:br>
            <a:r>
              <a:rPr lang="ru-RU" sz="3000" dirty="0" smtClean="0">
                <a:solidFill>
                  <a:srgbClr val="AF1191"/>
                </a:solidFill>
                <a:latin typeface="Arial Black" pitchFamily="34" charset="0"/>
              </a:rPr>
              <a:t>ВМЕСТЕ ДРУЖНАЯ СЕМЬЯ</a:t>
            </a:r>
            <a:endParaRPr lang="ru-RU" sz="3000" dirty="0">
              <a:solidFill>
                <a:srgbClr val="AF1191"/>
              </a:solidFill>
              <a:latin typeface="Arial Black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1 sent_den znanij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F:\1 сентября\Новая папка\931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0"/>
            <a:ext cx="457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71546"/>
            <a:ext cx="857256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1857420" y="0"/>
            <a:ext cx="12573088" cy="1071546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6"/>
                </a:solidFill>
                <a:latin typeface="Arial Black" pitchFamily="34" charset="0"/>
              </a:rPr>
              <a:t>Мы - школьники</a:t>
            </a:r>
            <a:endParaRPr lang="ru-RU" sz="5400" dirty="0">
              <a:solidFill>
                <a:schemeClr val="accent6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TextBox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14290"/>
            <a:ext cx="7715304" cy="995340"/>
          </a:xfrm>
          <a:prstGeom prst="rect">
            <a:avLst/>
          </a:prstGeom>
          <a:noFill/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3850" y="981075"/>
            <a:ext cx="46799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C:\Documents and Settings\Ольга\Рабочий стол\картинки\блестяшки- цветочки\d0a1d0bed0bbd0bdd0b5d187d0bdd0b0d18f20d180d0b0d0b4d0bed181d182d18c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168910">
            <a:off x="1857356" y="1000108"/>
            <a:ext cx="4984048" cy="500066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00166" y="0"/>
            <a:ext cx="764383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             </a:t>
            </a:r>
            <a:r>
              <a:rPr lang="ru-RU" sz="6000" b="1" i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М</a:t>
            </a:r>
            <a:r>
              <a:rPr lang="ru-RU" sz="4000" b="1" i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ЕНЯ   ЗОВУТ  </a:t>
            </a:r>
            <a:r>
              <a:rPr lang="ru-RU" sz="6000" b="1" i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М</a:t>
            </a:r>
            <a:r>
              <a:rPr lang="ru-RU" sz="4000" b="1" i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АША,   					А ТЕБЯ?</a:t>
            </a:r>
            <a:endParaRPr lang="ru-RU" sz="4000" b="1" i="1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+mn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3850" y="981075"/>
            <a:ext cx="46799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1\Desktop\с флэшки\SAM_30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57166"/>
            <a:ext cx="4308241" cy="6220452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1857364"/>
            <a:ext cx="3008313" cy="928694"/>
          </a:xfrm>
        </p:spPr>
        <p:txBody>
          <a:bodyPr>
            <a:normAutofit/>
          </a:bodyPr>
          <a:lstStyle/>
          <a:p>
            <a:pPr algn="ctr"/>
            <a:r>
              <a:rPr lang="ru-RU" sz="3200" b="0" i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МБОУ</a:t>
            </a:r>
            <a:endParaRPr lang="ru-RU" sz="3200" b="0" i="1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0" y="3000372"/>
            <a:ext cx="8786842" cy="3857628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«Верховажская</a:t>
            </a:r>
          </a:p>
          <a:p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       начальная</a:t>
            </a:r>
          </a:p>
          <a:p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общеобразовательная </a:t>
            </a:r>
          </a:p>
          <a:p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                     школа» </a:t>
            </a:r>
            <a:endParaRPr lang="ru-RU" sz="2800" i="1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  <p:bldP spid="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http://ds-347.nios.ru/images/ucheniki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071546"/>
            <a:ext cx="828680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85720" y="285729"/>
            <a:ext cx="8715436" cy="1857388"/>
          </a:xfrm>
        </p:spPr>
        <p:txBody>
          <a:bodyPr>
            <a:normAutofit/>
          </a:bodyPr>
          <a:lstStyle/>
          <a:p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404813"/>
            <a:ext cx="194310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4800" y="0"/>
            <a:ext cx="2374900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43663" y="765175"/>
            <a:ext cx="2163762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825" y="5373688"/>
            <a:ext cx="1306513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550" y="4652963"/>
            <a:ext cx="1789113" cy="178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205038"/>
            <a:ext cx="2247900" cy="226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1714488"/>
            <a:ext cx="2971126" cy="2881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45325" y="3573463"/>
            <a:ext cx="1524000" cy="182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1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3850" y="981075"/>
            <a:ext cx="46799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1\Desktop\с флэшки\SAM_30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57166"/>
            <a:ext cx="4308241" cy="6220452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1857364"/>
            <a:ext cx="3008313" cy="928694"/>
          </a:xfrm>
        </p:spPr>
        <p:txBody>
          <a:bodyPr>
            <a:normAutofit/>
          </a:bodyPr>
          <a:lstStyle/>
          <a:p>
            <a:pPr algn="ctr"/>
            <a:r>
              <a:rPr lang="ru-RU" sz="3200" b="0" i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МБОУ</a:t>
            </a:r>
            <a:endParaRPr lang="ru-RU" sz="3200" b="0" i="1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0" y="3000372"/>
            <a:ext cx="8786842" cy="3857628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«Верховажская</a:t>
            </a:r>
          </a:p>
          <a:p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       начальная</a:t>
            </a:r>
          </a:p>
          <a:p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общеобразовательная </a:t>
            </a:r>
          </a:p>
          <a:p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                     школа» </a:t>
            </a:r>
            <a:endParaRPr lang="ru-RU" sz="2800" i="1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39</Words>
  <PresentationFormat>Экран (4:3)</PresentationFormat>
  <Paragraphs>14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Мы - школьники</vt:lpstr>
      <vt:lpstr>Слайд 4</vt:lpstr>
      <vt:lpstr>Слайд 5</vt:lpstr>
      <vt:lpstr>МБОУ</vt:lpstr>
      <vt:lpstr>Слайд 7</vt:lpstr>
      <vt:lpstr>Слайд 8</vt:lpstr>
      <vt:lpstr>МБОУ</vt:lpstr>
      <vt:lpstr>Слайд 10</vt:lpstr>
      <vt:lpstr>ПАПА, МАМА, Я –  ВМЕСТЕ ДРУЖНАЯ СЕМЬЯ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51</cp:revision>
  <dcterms:created xsi:type="dcterms:W3CDTF">2012-08-27T19:32:44Z</dcterms:created>
  <dcterms:modified xsi:type="dcterms:W3CDTF">2012-10-21T17:41:46Z</dcterms:modified>
</cp:coreProperties>
</file>