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5" r:id="rId1"/>
  </p:sldMasterIdLst>
  <p:sldIdLst>
    <p:sldId id="256" r:id="rId2"/>
    <p:sldId id="257" r:id="rId3"/>
    <p:sldId id="258" r:id="rId4"/>
    <p:sldId id="263" r:id="rId5"/>
    <p:sldId id="260" r:id="rId6"/>
    <p:sldId id="259" r:id="rId7"/>
    <p:sldId id="262" r:id="rId8"/>
    <p:sldId id="261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8" d="100"/>
          <a:sy n="48" d="100"/>
        </p:scale>
        <p:origin x="-226" y="-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図形 1"/>
          <p:cNvSpPr>
            <a:spLocks noGrp="1"/>
          </p:cNvSpPr>
          <p:nvPr>
            <p:ph type="ctrTitle"/>
          </p:nvPr>
        </p:nvSpPr>
        <p:spPr>
          <a:xfrm>
            <a:off x="928662" y="1928803"/>
            <a:ext cx="7172348" cy="1470025"/>
          </a:xfrm>
        </p:spPr>
        <p:txBody>
          <a:bodyPr/>
          <a:lstStyle/>
          <a:p>
            <a:r>
              <a:rPr kumimoji="1" lang="ru-RU" altLang="ja-JP" smtClean="0"/>
              <a:t>Образец заголовка</a:t>
            </a:r>
            <a:endParaRPr kumimoji="1" lang="ja-JP" altLang="en-US" dirty="0"/>
          </a:p>
        </p:txBody>
      </p:sp>
      <p:sp>
        <p:nvSpPr>
          <p:cNvPr id="8" name="図形 7"/>
          <p:cNvSpPr>
            <a:spLocks noGrp="1"/>
          </p:cNvSpPr>
          <p:nvPr>
            <p:ph type="subTitle" idx="1"/>
          </p:nvPr>
        </p:nvSpPr>
        <p:spPr>
          <a:xfrm>
            <a:off x="1371600" y="3643314"/>
            <a:ext cx="6400800" cy="1285884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ru-RU" altLang="ja-JP" smtClean="0"/>
              <a:t>Образец подзаголовка</a:t>
            </a:r>
            <a:endParaRPr kumimoji="1" lang="ja-JP" altLang="en-US" dirty="0"/>
          </a:p>
        </p:txBody>
      </p:sp>
      <p:sp>
        <p:nvSpPr>
          <p:cNvPr id="12" name="図形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9892A-0574-4753-B3B5-882803074C2D}" type="datetimeFigureOut">
              <a:rPr lang="en-US" smtClean="0"/>
              <a:pPr/>
              <a:t>12/7/2011</a:t>
            </a:fld>
            <a:endParaRPr lang="en-US"/>
          </a:p>
        </p:txBody>
      </p:sp>
      <p:sp>
        <p:nvSpPr>
          <p:cNvPr id="11" name="図形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8" name="図形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00B4B-F5D2-44DD-9A19-A980681504E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edg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図形 1"/>
          <p:cNvSpPr>
            <a:spLocks noGrp="1"/>
          </p:cNvSpPr>
          <p:nvPr>
            <p:ph type="title"/>
          </p:nvPr>
        </p:nvSpPr>
        <p:spPr>
          <a:xfrm>
            <a:off x="671514" y="274638"/>
            <a:ext cx="7829576" cy="1011222"/>
          </a:xfrm>
        </p:spPr>
        <p:txBody>
          <a:bodyPr/>
          <a:lstStyle/>
          <a:p>
            <a:r>
              <a:rPr kumimoji="1" lang="ru-RU" altLang="ja-JP" smtClean="0"/>
              <a:t>Образец заголовка</a:t>
            </a:r>
            <a:endParaRPr kumimoji="1" lang="ja-JP" altLang="en-US" dirty="0"/>
          </a:p>
        </p:txBody>
      </p:sp>
      <p:sp>
        <p:nvSpPr>
          <p:cNvPr id="3" name="図形 2"/>
          <p:cNvSpPr>
            <a:spLocks noGrp="1"/>
          </p:cNvSpPr>
          <p:nvPr>
            <p:ph type="body" orient="vert" idx="1"/>
          </p:nvPr>
        </p:nvSpPr>
        <p:spPr>
          <a:xfrm>
            <a:off x="671514" y="1285860"/>
            <a:ext cx="7829576" cy="4357718"/>
          </a:xfrm>
        </p:spPr>
        <p:txBody>
          <a:bodyPr vert="eaVert"/>
          <a:lstStyle/>
          <a:p>
            <a:pPr lvl="0"/>
            <a:r>
              <a:rPr kumimoji="1" lang="ru-RU" altLang="ja-JP" smtClean="0"/>
              <a:t>Образец текста</a:t>
            </a:r>
          </a:p>
          <a:p>
            <a:pPr lvl="1"/>
            <a:r>
              <a:rPr kumimoji="1" lang="ru-RU" altLang="ja-JP" smtClean="0"/>
              <a:t>Второй уровень</a:t>
            </a:r>
          </a:p>
          <a:p>
            <a:pPr lvl="2"/>
            <a:r>
              <a:rPr kumimoji="1" lang="ru-RU" altLang="ja-JP" smtClean="0"/>
              <a:t>Третий уровень</a:t>
            </a:r>
          </a:p>
          <a:p>
            <a:pPr lvl="3"/>
            <a:r>
              <a:rPr kumimoji="1" lang="ru-RU" altLang="ja-JP" smtClean="0"/>
              <a:t>Четвертый уровень</a:t>
            </a:r>
          </a:p>
          <a:p>
            <a:pPr lvl="4"/>
            <a:r>
              <a:rPr kumimoji="1" lang="ru-RU" altLang="ja-JP" smtClean="0"/>
              <a:t>Пятый уровень</a:t>
            </a:r>
            <a:endParaRPr kumimoji="1" lang="ja-JP" altLang="en-US" dirty="0"/>
          </a:p>
        </p:txBody>
      </p:sp>
      <p:sp>
        <p:nvSpPr>
          <p:cNvPr id="4" name="図形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9892A-0574-4753-B3B5-882803074C2D}" type="datetimeFigureOut">
              <a:rPr lang="en-US" smtClean="0"/>
              <a:pPr/>
              <a:t>12/7/2011</a:t>
            </a:fld>
            <a:endParaRPr lang="en-US"/>
          </a:p>
        </p:txBody>
      </p:sp>
      <p:sp>
        <p:nvSpPr>
          <p:cNvPr id="5" name="図形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図形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00B4B-F5D2-44DD-9A19-A980681504E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edg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図形 1"/>
          <p:cNvSpPr>
            <a:spLocks noGrp="1"/>
          </p:cNvSpPr>
          <p:nvPr>
            <p:ph type="title" orient="vert"/>
          </p:nvPr>
        </p:nvSpPr>
        <p:spPr>
          <a:xfrm>
            <a:off x="6643702" y="285730"/>
            <a:ext cx="1785950" cy="5565797"/>
          </a:xfrm>
        </p:spPr>
        <p:txBody>
          <a:bodyPr vert="eaVert"/>
          <a:lstStyle>
            <a:lvl1pPr>
              <a:defRPr>
                <a:gradFill flip="none" rotWithShape="1">
                  <a:gsLst>
                    <a:gs pos="0">
                      <a:schemeClr val="tx1">
                        <a:tint val="65000"/>
                      </a:schemeClr>
                    </a:gs>
                    <a:gs pos="49900">
                      <a:schemeClr val="tx1">
                        <a:tint val="95000"/>
                      </a:schemeClr>
                    </a:gs>
                    <a:gs pos="50000">
                      <a:schemeClr val="tx1"/>
                    </a:gs>
                    <a:gs pos="100000">
                      <a:schemeClr val="tx1">
                        <a:tint val="95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r>
              <a:rPr kumimoji="1" lang="ru-RU" altLang="ja-JP" smtClean="0"/>
              <a:t>Образец заголовка</a:t>
            </a:r>
            <a:endParaRPr kumimoji="1" lang="ja-JP" altLang="en-US" dirty="0"/>
          </a:p>
        </p:txBody>
      </p:sp>
      <p:sp>
        <p:nvSpPr>
          <p:cNvPr id="3" name="図形 2"/>
          <p:cNvSpPr>
            <a:spLocks noGrp="1"/>
          </p:cNvSpPr>
          <p:nvPr>
            <p:ph type="body" orient="vert" idx="1"/>
          </p:nvPr>
        </p:nvSpPr>
        <p:spPr>
          <a:xfrm>
            <a:off x="642910" y="274640"/>
            <a:ext cx="5834090" cy="5583253"/>
          </a:xfrm>
        </p:spPr>
        <p:txBody>
          <a:bodyPr vert="eaVert"/>
          <a:lstStyle/>
          <a:p>
            <a:pPr lvl="0"/>
            <a:r>
              <a:rPr kumimoji="1" lang="ru-RU" altLang="ja-JP" smtClean="0"/>
              <a:t>Образец текста</a:t>
            </a:r>
          </a:p>
          <a:p>
            <a:pPr lvl="1"/>
            <a:r>
              <a:rPr kumimoji="1" lang="ru-RU" altLang="ja-JP" smtClean="0"/>
              <a:t>Второй уровень</a:t>
            </a:r>
          </a:p>
          <a:p>
            <a:pPr lvl="2"/>
            <a:r>
              <a:rPr kumimoji="1" lang="ru-RU" altLang="ja-JP" smtClean="0"/>
              <a:t>Третий уровень</a:t>
            </a:r>
          </a:p>
          <a:p>
            <a:pPr lvl="3"/>
            <a:r>
              <a:rPr kumimoji="1" lang="ru-RU" altLang="ja-JP" smtClean="0"/>
              <a:t>Четвертый уровень</a:t>
            </a:r>
          </a:p>
          <a:p>
            <a:pPr lvl="4"/>
            <a:r>
              <a:rPr kumimoji="1" lang="ru-RU" altLang="ja-JP" smtClean="0"/>
              <a:t>Пятый уровень</a:t>
            </a:r>
            <a:endParaRPr kumimoji="1" lang="ja-JP" altLang="en-US" dirty="0"/>
          </a:p>
        </p:txBody>
      </p:sp>
      <p:sp>
        <p:nvSpPr>
          <p:cNvPr id="4" name="図形 3"/>
          <p:cNvSpPr>
            <a:spLocks noGrp="1"/>
          </p:cNvSpPr>
          <p:nvPr>
            <p:ph type="dt" sz="half" idx="10"/>
          </p:nvPr>
        </p:nvSpPr>
        <p:spPr>
          <a:xfrm>
            <a:off x="652450" y="6356350"/>
            <a:ext cx="2133600" cy="365125"/>
          </a:xfrm>
        </p:spPr>
        <p:txBody>
          <a:bodyPr/>
          <a:lstStyle/>
          <a:p>
            <a:fld id="{A009892A-0574-4753-B3B5-882803074C2D}" type="datetimeFigureOut">
              <a:rPr lang="en-US" smtClean="0"/>
              <a:pPr/>
              <a:t>12/7/2011</a:t>
            </a:fld>
            <a:endParaRPr lang="en-US"/>
          </a:p>
        </p:txBody>
      </p:sp>
      <p:sp>
        <p:nvSpPr>
          <p:cNvPr id="5" name="図形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図形 5"/>
          <p:cNvSpPr>
            <a:spLocks noGrp="1"/>
          </p:cNvSpPr>
          <p:nvPr>
            <p:ph type="sldNum" sz="quarter" idx="12"/>
          </p:nvPr>
        </p:nvSpPr>
        <p:spPr>
          <a:xfrm>
            <a:off x="6286512" y="6356350"/>
            <a:ext cx="2133600" cy="365125"/>
          </a:xfrm>
        </p:spPr>
        <p:txBody>
          <a:bodyPr/>
          <a:lstStyle/>
          <a:p>
            <a:fld id="{35100B4B-F5D2-44DD-9A19-A980681504E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edg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ru-RU" altLang="ja-JP" smtClean="0"/>
              <a:t>Образец заголовка</a:t>
            </a:r>
            <a:endParaRPr kumimoji="1" lang="ja-JP" alt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ru-RU" altLang="ja-JP" smtClean="0"/>
              <a:t>Образец подзаголовка</a:t>
            </a:r>
            <a:endParaRPr kumimoji="1" lang="ja-JP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9892A-0574-4753-B3B5-882803074C2D}" type="datetimeFigureOut">
              <a:rPr lang="en-US" smtClean="0"/>
              <a:pPr/>
              <a:t>12/7/2011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00B4B-F5D2-44DD-9A19-A980681504E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edg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図形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ru-RU" altLang="ja-JP" smtClean="0"/>
              <a:t>Образец заголовка</a:t>
            </a:r>
            <a:endParaRPr kumimoji="1" lang="ja-JP" altLang="en-US"/>
          </a:p>
        </p:txBody>
      </p:sp>
      <p:sp>
        <p:nvSpPr>
          <p:cNvPr id="3" name="図形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ru-RU" altLang="ja-JP" smtClean="0"/>
              <a:t>Образец текста</a:t>
            </a:r>
          </a:p>
          <a:p>
            <a:pPr lvl="1"/>
            <a:r>
              <a:rPr kumimoji="1" lang="ru-RU" altLang="ja-JP" smtClean="0"/>
              <a:t>Второй уровень</a:t>
            </a:r>
          </a:p>
          <a:p>
            <a:pPr lvl="2"/>
            <a:r>
              <a:rPr kumimoji="1" lang="ru-RU" altLang="ja-JP" smtClean="0"/>
              <a:t>Третий уровень</a:t>
            </a:r>
          </a:p>
          <a:p>
            <a:pPr lvl="3"/>
            <a:r>
              <a:rPr kumimoji="1" lang="ru-RU" altLang="ja-JP" smtClean="0"/>
              <a:t>Четвертый уровень</a:t>
            </a:r>
          </a:p>
          <a:p>
            <a:pPr lvl="4"/>
            <a:r>
              <a:rPr kumimoji="1" lang="ru-RU" altLang="ja-JP" smtClean="0"/>
              <a:t>Пятый уровень</a:t>
            </a:r>
            <a:endParaRPr kumimoji="1" lang="ja-JP" altLang="en-US"/>
          </a:p>
        </p:txBody>
      </p:sp>
      <p:sp>
        <p:nvSpPr>
          <p:cNvPr id="4" name="図形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9892A-0574-4753-B3B5-882803074C2D}" type="datetimeFigureOut">
              <a:rPr lang="en-US" smtClean="0"/>
              <a:pPr/>
              <a:t>12/7/2011</a:t>
            </a:fld>
            <a:endParaRPr lang="en-US"/>
          </a:p>
        </p:txBody>
      </p:sp>
      <p:sp>
        <p:nvSpPr>
          <p:cNvPr id="5" name="図形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図形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00B4B-F5D2-44DD-9A19-A980681504E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edg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図形 1"/>
          <p:cNvSpPr>
            <a:spLocks noGrp="1"/>
          </p:cNvSpPr>
          <p:nvPr>
            <p:ph type="title"/>
          </p:nvPr>
        </p:nvSpPr>
        <p:spPr>
          <a:xfrm>
            <a:off x="1000100" y="4714884"/>
            <a:ext cx="7215239" cy="862009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ru-RU" altLang="ja-JP" smtClean="0"/>
              <a:t>Образец заголовка</a:t>
            </a:r>
            <a:endParaRPr kumimoji="1" lang="ja-JP" altLang="en-US" dirty="0"/>
          </a:p>
        </p:txBody>
      </p:sp>
      <p:sp>
        <p:nvSpPr>
          <p:cNvPr id="3" name="図形 2"/>
          <p:cNvSpPr>
            <a:spLocks noGrp="1"/>
          </p:cNvSpPr>
          <p:nvPr>
            <p:ph type="body" idx="1"/>
          </p:nvPr>
        </p:nvSpPr>
        <p:spPr>
          <a:xfrm>
            <a:off x="1000101" y="2857496"/>
            <a:ext cx="7215238" cy="178595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2"/>
                </a:solidFill>
              </a:defRPr>
            </a:lvl2pPr>
            <a:lvl3pPr marL="914400" indent="0">
              <a:buNone/>
              <a:defRPr sz="1600">
                <a:solidFill>
                  <a:schemeClr val="tx2"/>
                </a:solidFill>
              </a:defRPr>
            </a:lvl3pPr>
            <a:lvl4pPr marL="1371600" indent="0">
              <a:buNone/>
              <a:defRPr sz="1400">
                <a:solidFill>
                  <a:schemeClr val="tx2"/>
                </a:solidFill>
              </a:defRPr>
            </a:lvl4pPr>
            <a:lvl5pPr marL="1828800" indent="0">
              <a:buNone/>
              <a:defRPr sz="1400">
                <a:solidFill>
                  <a:schemeClr val="tx2"/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ru-RU" altLang="ja-JP" smtClean="0"/>
              <a:t>Образец текста</a:t>
            </a:r>
          </a:p>
          <a:p>
            <a:pPr lvl="1"/>
            <a:r>
              <a:rPr kumimoji="1" lang="ru-RU" altLang="ja-JP" smtClean="0"/>
              <a:t>Второй уровень</a:t>
            </a:r>
          </a:p>
          <a:p>
            <a:pPr lvl="2"/>
            <a:r>
              <a:rPr kumimoji="1" lang="ru-RU" altLang="ja-JP" smtClean="0"/>
              <a:t>Третий уровень</a:t>
            </a:r>
          </a:p>
          <a:p>
            <a:pPr lvl="3"/>
            <a:r>
              <a:rPr kumimoji="1" lang="ru-RU" altLang="ja-JP" smtClean="0"/>
              <a:t>Четвертый уровень</a:t>
            </a:r>
          </a:p>
          <a:p>
            <a:pPr lvl="4"/>
            <a:r>
              <a:rPr kumimoji="1" lang="ru-RU" altLang="ja-JP" smtClean="0"/>
              <a:t>Пятый уровень</a:t>
            </a:r>
            <a:endParaRPr lang="ja-JP" dirty="0"/>
          </a:p>
        </p:txBody>
      </p:sp>
      <p:sp>
        <p:nvSpPr>
          <p:cNvPr id="4" name="図形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09892A-0574-4753-B3B5-882803074C2D}" type="datetimeFigureOut">
              <a:rPr lang="en-US" smtClean="0"/>
              <a:pPr/>
              <a:t>12/7/2011</a:t>
            </a:fld>
            <a:endParaRPr lang="en-US"/>
          </a:p>
        </p:txBody>
      </p:sp>
      <p:sp>
        <p:nvSpPr>
          <p:cNvPr id="5" name="図形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図形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100B4B-F5D2-44DD-9A19-A980681504E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edg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図形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ru-RU" altLang="ja-JP" smtClean="0"/>
              <a:t>Образец заголовка</a:t>
            </a:r>
            <a:endParaRPr kumimoji="1" lang="ja-JP" altLang="en-US"/>
          </a:p>
        </p:txBody>
      </p:sp>
      <p:sp>
        <p:nvSpPr>
          <p:cNvPr id="3" name="図形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ru-RU" altLang="ja-JP" smtClean="0"/>
              <a:t>Образец текста</a:t>
            </a:r>
          </a:p>
          <a:p>
            <a:pPr lvl="1"/>
            <a:r>
              <a:rPr kumimoji="1" lang="ru-RU" altLang="ja-JP" smtClean="0"/>
              <a:t>Второй уровень</a:t>
            </a:r>
          </a:p>
          <a:p>
            <a:pPr lvl="2"/>
            <a:r>
              <a:rPr kumimoji="1" lang="ru-RU" altLang="ja-JP" smtClean="0"/>
              <a:t>Третий уровень</a:t>
            </a:r>
          </a:p>
          <a:p>
            <a:pPr lvl="3"/>
            <a:r>
              <a:rPr kumimoji="1" lang="ru-RU" altLang="ja-JP" smtClean="0"/>
              <a:t>Четвертый уровень</a:t>
            </a:r>
          </a:p>
          <a:p>
            <a:pPr lvl="4"/>
            <a:r>
              <a:rPr kumimoji="1" lang="ru-RU" altLang="ja-JP" smtClean="0"/>
              <a:t>Пятый уровень</a:t>
            </a:r>
            <a:endParaRPr kumimoji="1" lang="ja-JP" altLang="en-US"/>
          </a:p>
        </p:txBody>
      </p:sp>
      <p:sp>
        <p:nvSpPr>
          <p:cNvPr id="4" name="図形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ru-RU" altLang="ja-JP" smtClean="0"/>
              <a:t>Образец текста</a:t>
            </a:r>
          </a:p>
          <a:p>
            <a:pPr lvl="1"/>
            <a:r>
              <a:rPr kumimoji="1" lang="ru-RU" altLang="ja-JP" smtClean="0"/>
              <a:t>Второй уровень</a:t>
            </a:r>
          </a:p>
          <a:p>
            <a:pPr lvl="2"/>
            <a:r>
              <a:rPr kumimoji="1" lang="ru-RU" altLang="ja-JP" smtClean="0"/>
              <a:t>Третий уровень</a:t>
            </a:r>
          </a:p>
          <a:p>
            <a:pPr lvl="3"/>
            <a:r>
              <a:rPr kumimoji="1" lang="ru-RU" altLang="ja-JP" smtClean="0"/>
              <a:t>Четвертый уровень</a:t>
            </a:r>
          </a:p>
          <a:p>
            <a:pPr lvl="4"/>
            <a:r>
              <a:rPr kumimoji="1" lang="ru-RU" altLang="ja-JP" smtClean="0"/>
              <a:t>Пятый уровень</a:t>
            </a:r>
            <a:endParaRPr kumimoji="1" lang="ja-JP" altLang="en-US"/>
          </a:p>
        </p:txBody>
      </p:sp>
      <p:sp>
        <p:nvSpPr>
          <p:cNvPr id="5" name="図形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9892A-0574-4753-B3B5-882803074C2D}" type="datetimeFigureOut">
              <a:rPr lang="en-US" smtClean="0"/>
              <a:pPr/>
              <a:t>12/7/2011</a:t>
            </a:fld>
            <a:endParaRPr lang="en-US"/>
          </a:p>
        </p:txBody>
      </p:sp>
      <p:sp>
        <p:nvSpPr>
          <p:cNvPr id="6" name="図形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図形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00B4B-F5D2-44DD-9A19-A980681504E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edg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図形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ru-RU" altLang="ja-JP" smtClean="0"/>
              <a:t>Образец заголовка</a:t>
            </a:r>
            <a:endParaRPr kumimoji="1" lang="ja-JP" altLang="en-US"/>
          </a:p>
        </p:txBody>
      </p:sp>
      <p:sp>
        <p:nvSpPr>
          <p:cNvPr id="3" name="図形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ru-RU" altLang="ja-JP" smtClean="0"/>
              <a:t>Образец текста</a:t>
            </a:r>
          </a:p>
          <a:p>
            <a:pPr lvl="1"/>
            <a:r>
              <a:rPr kumimoji="1" lang="ru-RU" altLang="ja-JP" smtClean="0"/>
              <a:t>Второй уровень</a:t>
            </a:r>
          </a:p>
          <a:p>
            <a:pPr lvl="2"/>
            <a:r>
              <a:rPr kumimoji="1" lang="ru-RU" altLang="ja-JP" smtClean="0"/>
              <a:t>Третий уровень</a:t>
            </a:r>
          </a:p>
          <a:p>
            <a:pPr lvl="3"/>
            <a:r>
              <a:rPr kumimoji="1" lang="ru-RU" altLang="ja-JP" smtClean="0"/>
              <a:t>Четвертый уровень</a:t>
            </a:r>
          </a:p>
          <a:p>
            <a:pPr lvl="4"/>
            <a:r>
              <a:rPr kumimoji="1" lang="ru-RU" altLang="ja-JP" smtClean="0"/>
              <a:t>Пятый уровень</a:t>
            </a:r>
            <a:endParaRPr lang="ja-JP"/>
          </a:p>
        </p:txBody>
      </p:sp>
      <p:sp>
        <p:nvSpPr>
          <p:cNvPr id="4" name="図形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ru-RU" altLang="ja-JP" smtClean="0"/>
              <a:t>Образец текста</a:t>
            </a:r>
          </a:p>
          <a:p>
            <a:pPr lvl="1"/>
            <a:r>
              <a:rPr kumimoji="1" lang="ru-RU" altLang="ja-JP" smtClean="0"/>
              <a:t>Второй уровень</a:t>
            </a:r>
          </a:p>
          <a:p>
            <a:pPr lvl="2"/>
            <a:r>
              <a:rPr kumimoji="1" lang="ru-RU" altLang="ja-JP" smtClean="0"/>
              <a:t>Третий уровень</a:t>
            </a:r>
          </a:p>
          <a:p>
            <a:pPr lvl="3"/>
            <a:r>
              <a:rPr kumimoji="1" lang="ru-RU" altLang="ja-JP" smtClean="0"/>
              <a:t>Четвертый уровень</a:t>
            </a:r>
          </a:p>
          <a:p>
            <a:pPr lvl="4"/>
            <a:r>
              <a:rPr kumimoji="1" lang="ru-RU" altLang="ja-JP" smtClean="0"/>
              <a:t>Пятый уровень</a:t>
            </a:r>
            <a:endParaRPr kumimoji="1" lang="ja-JP" altLang="en-US"/>
          </a:p>
        </p:txBody>
      </p:sp>
      <p:sp>
        <p:nvSpPr>
          <p:cNvPr id="5" name="図形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ru-RU" altLang="ja-JP" smtClean="0"/>
              <a:t>Образец текста</a:t>
            </a:r>
          </a:p>
          <a:p>
            <a:pPr lvl="1"/>
            <a:r>
              <a:rPr kumimoji="1" lang="ru-RU" altLang="ja-JP" smtClean="0"/>
              <a:t>Второй уровень</a:t>
            </a:r>
          </a:p>
          <a:p>
            <a:pPr lvl="2"/>
            <a:r>
              <a:rPr kumimoji="1" lang="ru-RU" altLang="ja-JP" smtClean="0"/>
              <a:t>Третий уровень</a:t>
            </a:r>
          </a:p>
          <a:p>
            <a:pPr lvl="3"/>
            <a:r>
              <a:rPr kumimoji="1" lang="ru-RU" altLang="ja-JP" smtClean="0"/>
              <a:t>Четвертый уровень</a:t>
            </a:r>
          </a:p>
          <a:p>
            <a:pPr lvl="4"/>
            <a:r>
              <a:rPr kumimoji="1" lang="ru-RU" altLang="ja-JP" smtClean="0"/>
              <a:t>Пятый уровень</a:t>
            </a:r>
            <a:endParaRPr lang="ja-JP"/>
          </a:p>
        </p:txBody>
      </p:sp>
      <p:sp>
        <p:nvSpPr>
          <p:cNvPr id="6" name="図形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ru-RU" altLang="ja-JP" smtClean="0"/>
              <a:t>Образец текста</a:t>
            </a:r>
          </a:p>
          <a:p>
            <a:pPr lvl="1"/>
            <a:r>
              <a:rPr kumimoji="1" lang="ru-RU" altLang="ja-JP" smtClean="0"/>
              <a:t>Второй уровень</a:t>
            </a:r>
          </a:p>
          <a:p>
            <a:pPr lvl="2"/>
            <a:r>
              <a:rPr kumimoji="1" lang="ru-RU" altLang="ja-JP" smtClean="0"/>
              <a:t>Третий уровень</a:t>
            </a:r>
          </a:p>
          <a:p>
            <a:pPr lvl="3"/>
            <a:r>
              <a:rPr kumimoji="1" lang="ru-RU" altLang="ja-JP" smtClean="0"/>
              <a:t>Четвертый уровень</a:t>
            </a:r>
          </a:p>
          <a:p>
            <a:pPr lvl="4"/>
            <a:r>
              <a:rPr kumimoji="1" lang="ru-RU" altLang="ja-JP" smtClean="0"/>
              <a:t>Пятый уровень</a:t>
            </a:r>
            <a:endParaRPr kumimoji="1" lang="ja-JP" altLang="en-US"/>
          </a:p>
        </p:txBody>
      </p:sp>
      <p:sp>
        <p:nvSpPr>
          <p:cNvPr id="7" name="図形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9892A-0574-4753-B3B5-882803074C2D}" type="datetimeFigureOut">
              <a:rPr lang="en-US" smtClean="0"/>
              <a:pPr/>
              <a:t>12/7/2011</a:t>
            </a:fld>
            <a:endParaRPr lang="en-US"/>
          </a:p>
        </p:txBody>
      </p:sp>
      <p:sp>
        <p:nvSpPr>
          <p:cNvPr id="8" name="図形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図形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00B4B-F5D2-44DD-9A19-A980681504E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edg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図形 1"/>
          <p:cNvSpPr>
            <a:spLocks noGrp="1"/>
          </p:cNvSpPr>
          <p:nvPr>
            <p:ph type="title"/>
          </p:nvPr>
        </p:nvSpPr>
        <p:spPr>
          <a:xfrm>
            <a:off x="1671646" y="4572008"/>
            <a:ext cx="6400816" cy="928686"/>
          </a:xfrm>
        </p:spPr>
        <p:txBody>
          <a:bodyPr/>
          <a:lstStyle/>
          <a:p>
            <a:r>
              <a:rPr kumimoji="1" lang="ru-RU" altLang="ja-JP" smtClean="0"/>
              <a:t>Образец заголовка</a:t>
            </a:r>
            <a:endParaRPr kumimoji="1" lang="ja-JP" altLang="en-US" dirty="0"/>
          </a:p>
        </p:txBody>
      </p:sp>
      <p:sp>
        <p:nvSpPr>
          <p:cNvPr id="3" name="図形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9892A-0574-4753-B3B5-882803074C2D}" type="datetimeFigureOut">
              <a:rPr lang="en-US" smtClean="0"/>
              <a:pPr/>
              <a:t>12/7/2011</a:t>
            </a:fld>
            <a:endParaRPr lang="en-US"/>
          </a:p>
        </p:txBody>
      </p:sp>
      <p:sp>
        <p:nvSpPr>
          <p:cNvPr id="4" name="図形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図形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00B4B-F5D2-44DD-9A19-A980681504E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edg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図形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9892A-0574-4753-B3B5-882803074C2D}" type="datetimeFigureOut">
              <a:rPr lang="en-US" smtClean="0"/>
              <a:pPr/>
              <a:t>12/7/2011</a:t>
            </a:fld>
            <a:endParaRPr lang="en-US"/>
          </a:p>
        </p:txBody>
      </p:sp>
      <p:sp>
        <p:nvSpPr>
          <p:cNvPr id="3" name="図形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図形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00B4B-F5D2-44DD-9A19-A980681504E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edg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図形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ru-RU" altLang="ja-JP" smtClean="0"/>
              <a:t>Образец заголовка</a:t>
            </a:r>
            <a:endParaRPr kumimoji="1" lang="ja-JP" altLang="en-US"/>
          </a:p>
        </p:txBody>
      </p:sp>
      <p:sp>
        <p:nvSpPr>
          <p:cNvPr id="3" name="図形 2"/>
          <p:cNvSpPr>
            <a:spLocks noGrp="1"/>
          </p:cNvSpPr>
          <p:nvPr>
            <p:ph idx="1"/>
          </p:nvPr>
        </p:nvSpPr>
        <p:spPr>
          <a:xfrm>
            <a:off x="3575050" y="1428737"/>
            <a:ext cx="5111750" cy="469742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ru-RU" altLang="ja-JP" smtClean="0"/>
              <a:t>Образец текста</a:t>
            </a:r>
          </a:p>
          <a:p>
            <a:pPr lvl="1"/>
            <a:r>
              <a:rPr kumimoji="1" lang="ru-RU" altLang="ja-JP" smtClean="0"/>
              <a:t>Второй уровень</a:t>
            </a:r>
          </a:p>
          <a:p>
            <a:pPr lvl="2"/>
            <a:r>
              <a:rPr kumimoji="1" lang="ru-RU" altLang="ja-JP" smtClean="0"/>
              <a:t>Третий уровень</a:t>
            </a:r>
          </a:p>
          <a:p>
            <a:pPr lvl="3"/>
            <a:r>
              <a:rPr kumimoji="1" lang="ru-RU" altLang="ja-JP" smtClean="0"/>
              <a:t>Четвертый уровень</a:t>
            </a:r>
          </a:p>
          <a:p>
            <a:pPr lvl="4"/>
            <a:r>
              <a:rPr kumimoji="1" lang="ru-RU" altLang="ja-JP" smtClean="0"/>
              <a:t>Пятый уровень</a:t>
            </a:r>
            <a:endParaRPr kumimoji="1" lang="ja-JP" altLang="en-US" dirty="0"/>
          </a:p>
        </p:txBody>
      </p:sp>
      <p:sp>
        <p:nvSpPr>
          <p:cNvPr id="4" name="図形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ru-RU" altLang="ja-JP" smtClean="0"/>
              <a:t>Образец текста</a:t>
            </a:r>
          </a:p>
          <a:p>
            <a:pPr lvl="1"/>
            <a:r>
              <a:rPr kumimoji="1" lang="ru-RU" altLang="ja-JP" smtClean="0"/>
              <a:t>Второй уровень</a:t>
            </a:r>
          </a:p>
          <a:p>
            <a:pPr lvl="2"/>
            <a:r>
              <a:rPr kumimoji="1" lang="ru-RU" altLang="ja-JP" smtClean="0"/>
              <a:t>Третий уровень</a:t>
            </a:r>
          </a:p>
          <a:p>
            <a:pPr lvl="3"/>
            <a:r>
              <a:rPr kumimoji="1" lang="ru-RU" altLang="ja-JP" smtClean="0"/>
              <a:t>Четвертый уровень</a:t>
            </a:r>
          </a:p>
          <a:p>
            <a:pPr lvl="4"/>
            <a:r>
              <a:rPr kumimoji="1" lang="ru-RU" altLang="ja-JP" smtClean="0"/>
              <a:t>Пятый уровень</a:t>
            </a:r>
            <a:endParaRPr lang="ja-JP"/>
          </a:p>
        </p:txBody>
      </p:sp>
      <p:sp>
        <p:nvSpPr>
          <p:cNvPr id="5" name="図形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9892A-0574-4753-B3B5-882803074C2D}" type="datetimeFigureOut">
              <a:rPr lang="en-US" smtClean="0"/>
              <a:pPr/>
              <a:t>12/7/2011</a:t>
            </a:fld>
            <a:endParaRPr lang="en-US"/>
          </a:p>
        </p:txBody>
      </p:sp>
      <p:sp>
        <p:nvSpPr>
          <p:cNvPr id="6" name="図形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図形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00B4B-F5D2-44DD-9A19-A980681504E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edg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図形 1"/>
          <p:cNvSpPr>
            <a:spLocks noGrp="1"/>
          </p:cNvSpPr>
          <p:nvPr>
            <p:ph type="title"/>
          </p:nvPr>
        </p:nvSpPr>
        <p:spPr>
          <a:xfrm>
            <a:off x="1792288" y="5014914"/>
            <a:ext cx="5486400" cy="414350"/>
          </a:xfrm>
        </p:spPr>
        <p:txBody>
          <a:bodyPr anchor="b"/>
          <a:lstStyle>
            <a:lvl1pPr algn="ctr">
              <a:defRPr sz="2000" b="1"/>
            </a:lvl1pPr>
          </a:lstStyle>
          <a:p>
            <a:r>
              <a:rPr kumimoji="1" lang="ru-RU" altLang="ja-JP" smtClean="0"/>
              <a:t>Образец заголовка</a:t>
            </a:r>
            <a:endParaRPr kumimoji="1" lang="ja-JP" altLang="en-US" dirty="0"/>
          </a:p>
        </p:txBody>
      </p:sp>
      <p:sp>
        <p:nvSpPr>
          <p:cNvPr id="3" name="正方形/長方形 2"/>
          <p:cNvSpPr>
            <a:spLocks noGrp="1"/>
          </p:cNvSpPr>
          <p:nvPr>
            <p:ph type="pic" idx="1"/>
          </p:nvPr>
        </p:nvSpPr>
        <p:spPr>
          <a:xfrm>
            <a:off x="1792288" y="742960"/>
            <a:ext cx="5486400" cy="4114800"/>
          </a:xfrm>
          <a:prstGeom prst="rect">
            <a:avLst/>
          </a:prstGeom>
          <a:noFill/>
          <a:ln w="50800" cap="sq">
            <a:solidFill>
              <a:schemeClr val="tx1"/>
            </a:solidFill>
            <a:miter lim="800000"/>
          </a:ln>
          <a:effectLst>
            <a:outerShdw blurRad="76200" dist="50800" dir="13500000" algn="tl" rotWithShape="0">
              <a:schemeClr val="bg1">
                <a:alpha val="80000"/>
              </a:scheme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1" lang="ru-RU" altLang="ja-JP" smtClean="0"/>
              <a:t>Вставка рисунка</a:t>
            </a:r>
            <a:endParaRPr kumimoji="1" lang="ja-JP" altLang="en-US" dirty="0"/>
          </a:p>
        </p:txBody>
      </p:sp>
      <p:sp>
        <p:nvSpPr>
          <p:cNvPr id="4" name="図形 3"/>
          <p:cNvSpPr>
            <a:spLocks noGrp="1"/>
          </p:cNvSpPr>
          <p:nvPr>
            <p:ph type="body" sz="half" idx="2"/>
          </p:nvPr>
        </p:nvSpPr>
        <p:spPr>
          <a:xfrm>
            <a:off x="1792288" y="5481658"/>
            <a:ext cx="5486400" cy="804862"/>
          </a:xfrm>
        </p:spPr>
        <p:txBody>
          <a:bodyPr/>
          <a:lstStyle>
            <a:lvl1pPr marL="0" indent="0" algn="ctr">
              <a:buNone/>
              <a:defRPr sz="1400"/>
            </a:lvl1pPr>
            <a:lvl2pPr marL="457200" indent="0" algn="ctr">
              <a:buNone/>
              <a:defRPr sz="1200"/>
            </a:lvl2pPr>
            <a:lvl3pPr marL="914400" indent="0" algn="ctr">
              <a:buNone/>
              <a:defRPr sz="1000"/>
            </a:lvl3pPr>
            <a:lvl4pPr marL="1371600" indent="0" algn="ctr">
              <a:buNone/>
              <a:defRPr sz="900"/>
            </a:lvl4pPr>
            <a:lvl5pPr marL="1828800" indent="0" algn="ctr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ru-RU" altLang="ja-JP" smtClean="0"/>
              <a:t>Образец текста</a:t>
            </a:r>
          </a:p>
          <a:p>
            <a:pPr lvl="1"/>
            <a:r>
              <a:rPr kumimoji="1" lang="ru-RU" altLang="ja-JP" smtClean="0"/>
              <a:t>Второй уровень</a:t>
            </a:r>
          </a:p>
          <a:p>
            <a:pPr lvl="2"/>
            <a:r>
              <a:rPr kumimoji="1" lang="ru-RU" altLang="ja-JP" smtClean="0"/>
              <a:t>Третий уровень</a:t>
            </a:r>
          </a:p>
          <a:p>
            <a:pPr lvl="3"/>
            <a:r>
              <a:rPr kumimoji="1" lang="ru-RU" altLang="ja-JP" smtClean="0"/>
              <a:t>Четвертый уровень</a:t>
            </a:r>
          </a:p>
          <a:p>
            <a:pPr lvl="4"/>
            <a:r>
              <a:rPr kumimoji="1" lang="ru-RU" altLang="ja-JP" smtClean="0"/>
              <a:t>Пятый уровень</a:t>
            </a:r>
            <a:endParaRPr lang="ja-JP" dirty="0"/>
          </a:p>
        </p:txBody>
      </p:sp>
      <p:sp>
        <p:nvSpPr>
          <p:cNvPr id="5" name="図形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9892A-0574-4753-B3B5-882803074C2D}" type="datetimeFigureOut">
              <a:rPr lang="en-US" smtClean="0"/>
              <a:pPr/>
              <a:t>12/7/2011</a:t>
            </a:fld>
            <a:endParaRPr lang="en-US"/>
          </a:p>
        </p:txBody>
      </p:sp>
      <p:sp>
        <p:nvSpPr>
          <p:cNvPr id="6" name="図形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図形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00B4B-F5D2-44DD-9A19-A980681504E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edg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正方形/長方形 17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lang="ja-JP" dirty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</a:p>
          <a:p>
            <a:pPr lvl="5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6</a:t>
            </a:r>
            <a:r>
              <a:rPr kumimoji="1" lang="ja-JP" altLang="en-US" dirty="0" smtClean="0"/>
              <a:t>レベル</a:t>
            </a:r>
          </a:p>
          <a:p>
            <a:pPr lvl="6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7</a:t>
            </a:r>
            <a:r>
              <a:rPr kumimoji="1" lang="ja-JP" altLang="en-US" dirty="0" smtClean="0"/>
              <a:t>レベル</a:t>
            </a:r>
          </a:p>
          <a:p>
            <a:pPr lvl="7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8</a:t>
            </a:r>
            <a:r>
              <a:rPr kumimoji="1" lang="ja-JP" altLang="en-US" dirty="0" smtClean="0"/>
              <a:t>レベル</a:t>
            </a:r>
          </a:p>
          <a:p>
            <a:pPr lvl="8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9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29" name="正方形/長方形 28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fld id="{A009892A-0574-4753-B3B5-882803074C2D}" type="datetimeFigureOut">
              <a:rPr lang="en-US" smtClean="0"/>
              <a:pPr/>
              <a:t>12/7/2011</a:t>
            </a:fld>
            <a:endParaRPr lang="en-US"/>
          </a:p>
        </p:txBody>
      </p:sp>
      <p:sp>
        <p:nvSpPr>
          <p:cNvPr id="4" name="正方形/長方形 3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0" name="正方形/長方形 9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35100B4B-F5D2-44DD-9A19-A980681504E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2" name="正方形/長方形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</p:spPr>
        <p:txBody>
          <a:bodyPr vert="horz" rtlCol="0" anchor="ctr">
            <a:normAutofit/>
          </a:bodyPr>
          <a:lstStyle/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6" r:id="rId1"/>
    <p:sldLayoutId id="2147483747" r:id="rId2"/>
    <p:sldLayoutId id="2147483748" r:id="rId3"/>
    <p:sldLayoutId id="2147483749" r:id="rId4"/>
    <p:sldLayoutId id="2147483750" r:id="rId5"/>
    <p:sldLayoutId id="2147483751" r:id="rId6"/>
    <p:sldLayoutId id="2147483752" r:id="rId7"/>
    <p:sldLayoutId id="2147483753" r:id="rId8"/>
    <p:sldLayoutId id="2147483754" r:id="rId9"/>
    <p:sldLayoutId id="2147483755" r:id="rId10"/>
    <p:sldLayoutId id="2147483756" r:id="rId11"/>
    <p:sldLayoutId id="2147483757" r:id="rId12"/>
  </p:sldLayoutIdLst>
  <p:transition>
    <p:wedge/>
  </p:transition>
  <p:txStyles>
    <p:titleStyle>
      <a:lvl1pPr algn="ctr" rtl="0" eaLnBrk="1" latinLnBrk="0" hangingPunct="1">
        <a:spcBef>
          <a:spcPct val="0"/>
        </a:spcBef>
        <a:buNone/>
        <a:defRPr kumimoji="1" sz="4400" baseline="0">
          <a:ln w="12700">
            <a:solidFill>
              <a:schemeClr val="tx1">
                <a:tint val="95000"/>
              </a:schemeClr>
            </a:solidFill>
          </a:ln>
          <a:gradFill>
            <a:gsLst>
              <a:gs pos="0">
                <a:schemeClr val="tx1">
                  <a:tint val="65000"/>
                </a:schemeClr>
              </a:gs>
              <a:gs pos="49900">
                <a:schemeClr val="tx1">
                  <a:tint val="95000"/>
                </a:schemeClr>
              </a:gs>
              <a:gs pos="50000">
                <a:schemeClr val="tx1"/>
              </a:gs>
              <a:gs pos="100000">
                <a:schemeClr val="tx1">
                  <a:tint val="95000"/>
                </a:schemeClr>
              </a:gs>
            </a:gsLst>
            <a:lin ang="5400000" scaled="1"/>
          </a:gradFill>
          <a:effectLst>
            <a:outerShdw blurRad="127000" algn="tl" rotWithShape="0">
              <a:schemeClr val="bg1">
                <a:alpha val="50000"/>
              </a:schemeClr>
            </a:outerShdw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tx1"/>
        </a:buClr>
        <a:buFont typeface="Wingdings"/>
        <a:buChar char="n"/>
        <a:defRPr kumimoji="1" sz="3200" baseline="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tx2">
            <a:shade val="75000"/>
          </a:schemeClr>
        </a:buClr>
        <a:buSzPct val="85000"/>
        <a:buFont typeface="Wingdings"/>
        <a:buChar char="n"/>
        <a:defRPr kumimoji="1" sz="2800" baseline="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4">
            <a:shade val="50000"/>
          </a:schemeClr>
        </a:buClr>
        <a:buSzPct val="75000"/>
        <a:buFont typeface="Wingdings"/>
        <a:buChar char="n"/>
        <a:defRPr kumimoji="1" sz="2400" baseline="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6">
            <a:shade val="50000"/>
          </a:schemeClr>
        </a:buClr>
        <a:buSzPct val="75000"/>
        <a:buFont typeface="Wingdings"/>
        <a:buChar char="n"/>
        <a:defRPr kumimoji="1" sz="2000" baseline="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3">
            <a:shade val="50000"/>
          </a:schemeClr>
        </a:buClr>
        <a:buSzPct val="70000"/>
        <a:buFont typeface="Wingdings"/>
        <a:buChar char="n"/>
        <a:defRPr kumimoji="1" sz="2000" baseline="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>
            <a:shade val="50000"/>
          </a:schemeClr>
        </a:buClr>
        <a:buSzPct val="60000"/>
        <a:buFont typeface="Wingdings"/>
        <a:buChar char="n"/>
        <a:defRPr kumimoji="1" sz="20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2">
            <a:shade val="50000"/>
          </a:schemeClr>
        </a:buClr>
        <a:buSzPct val="60000"/>
        <a:buFont typeface="Wingdings"/>
        <a:buChar char="n"/>
        <a:defRPr kumimoji="1" sz="20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5">
            <a:shade val="50000"/>
          </a:schemeClr>
        </a:buClr>
        <a:buSzPct val="60000"/>
        <a:buFont typeface="Wingdings"/>
        <a:buChar char="n"/>
        <a:defRPr kumimoji="1" sz="200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tx1"/>
        </a:buClr>
        <a:buSzPct val="50000"/>
        <a:buFont typeface="Wingdings"/>
        <a:buChar char="n"/>
        <a:defRPr kumimoji="1" sz="20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hangingPunct="1">
        <a:defRPr kumimoji="1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hangingPunct="1">
        <a:defRPr kumimoji="1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hangingPunct="1">
        <a:defRPr kumimoji="1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hangingPunct="1">
        <a:defRPr kumimoji="1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hangingPunct="1">
        <a:defRPr kumimoji="1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hangingPunct="1">
        <a:defRPr kumimoji="1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hangingPunct="1">
        <a:defRPr kumimoji="1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hangingPunct="1">
        <a:defRPr kumimoji="1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hangingPunct="1">
        <a:defRPr kumimoji="1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У каждого человека свои звёзды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643314"/>
            <a:ext cx="6400800" cy="3214686"/>
          </a:xfrm>
        </p:spPr>
        <p:txBody>
          <a:bodyPr/>
          <a:lstStyle/>
          <a:p>
            <a:r>
              <a:rPr lang="ru-RU" b="1" i="1" dirty="0" smtClean="0"/>
              <a:t>Или</a:t>
            </a:r>
            <a:br>
              <a:rPr lang="ru-RU" b="1" i="1" dirty="0" smtClean="0"/>
            </a:br>
            <a:r>
              <a:rPr lang="ru-RU" b="1" i="1" dirty="0" smtClean="0"/>
              <a:t> посторонним  В…</a:t>
            </a:r>
            <a:endParaRPr lang="ru-RU" b="1" i="1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19872" y="4941168"/>
            <a:ext cx="2308865" cy="16491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Причины конфликтов</a:t>
            </a:r>
            <a:br>
              <a:rPr lang="ru-RU" dirty="0" smtClean="0"/>
            </a:br>
            <a:r>
              <a:rPr lang="ru-RU" dirty="0" smtClean="0">
                <a:solidFill>
                  <a:srgbClr val="FF0000"/>
                </a:solidFill>
              </a:rPr>
              <a:t>ребенок - родитель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sz="half" idx="1"/>
          </p:nvPr>
        </p:nvSpPr>
        <p:spPr>
          <a:xfrm>
            <a:off x="457200" y="1844824"/>
            <a:ext cx="4038600" cy="3960441"/>
          </a:xfrm>
        </p:spPr>
        <p:txBody>
          <a:bodyPr/>
          <a:lstStyle/>
          <a:p>
            <a:r>
              <a:rPr lang="ru-RU" dirty="0" smtClean="0"/>
              <a:t>Невнимание</a:t>
            </a:r>
          </a:p>
          <a:p>
            <a:r>
              <a:rPr lang="ru-RU" dirty="0" smtClean="0"/>
              <a:t>Ревность</a:t>
            </a:r>
          </a:p>
          <a:p>
            <a:r>
              <a:rPr lang="ru-RU" dirty="0" smtClean="0"/>
              <a:t>Отсутствие контроля</a:t>
            </a:r>
          </a:p>
          <a:p>
            <a:r>
              <a:rPr lang="ru-RU" dirty="0" smtClean="0"/>
              <a:t>Обман</a:t>
            </a:r>
          </a:p>
          <a:p>
            <a:r>
              <a:rPr lang="ru-RU" dirty="0" smtClean="0"/>
              <a:t>Размолвки родителей</a:t>
            </a:r>
          </a:p>
          <a:p>
            <a:r>
              <a:rPr lang="ru-RU" dirty="0" smtClean="0"/>
              <a:t>неуважение</a:t>
            </a:r>
            <a:endParaRPr lang="ru-RU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2115" y="2060848"/>
            <a:ext cx="3172989" cy="31518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Детские тайны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Плохо?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708919"/>
            <a:ext cx="4040188" cy="3417243"/>
          </a:xfrm>
        </p:spPr>
        <p:txBody>
          <a:bodyPr/>
          <a:lstStyle/>
          <a:p>
            <a:r>
              <a:rPr lang="ru-RU" b="1" dirty="0" smtClean="0"/>
              <a:t>             </a:t>
            </a:r>
            <a:r>
              <a:rPr lang="ru-RU" b="1" dirty="0" smtClean="0">
                <a:solidFill>
                  <a:srgbClr val="FF0000"/>
                </a:solidFill>
              </a:rPr>
              <a:t>Причины</a:t>
            </a:r>
          </a:p>
          <a:p>
            <a:endParaRPr lang="ru-RU" b="1" dirty="0" smtClean="0"/>
          </a:p>
          <a:p>
            <a:r>
              <a:rPr lang="ru-RU" b="1" dirty="0" smtClean="0"/>
              <a:t>1.опасение неприятных последствий  46%</a:t>
            </a:r>
            <a:br>
              <a:rPr lang="ru-RU" b="1" dirty="0" smtClean="0"/>
            </a:br>
            <a:r>
              <a:rPr lang="ru-RU" b="1" dirty="0" smtClean="0"/>
              <a:t>2. отсутствие доверия 30%</a:t>
            </a:r>
            <a:br>
              <a:rPr lang="ru-RU" b="1" dirty="0" smtClean="0"/>
            </a:br>
            <a:r>
              <a:rPr lang="ru-RU" b="1" dirty="0" smtClean="0"/>
              <a:t>3.нежелание огорчить , обидеть близких 24%</a:t>
            </a:r>
            <a:endParaRPr lang="ru-RU" b="1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ru-RU" dirty="0" smtClean="0"/>
              <a:t>Хорошо?</a:t>
            </a:r>
            <a:endParaRPr lang="ru-RU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60912" y="2458879"/>
            <a:ext cx="3810000" cy="3383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опрос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1.Есть ли у тебя тайна?</a:t>
            </a:r>
          </a:p>
          <a:p>
            <a:endParaRPr lang="ru-RU" dirty="0" smtClean="0"/>
          </a:p>
          <a:p>
            <a:r>
              <a:rPr lang="ru-RU" dirty="0" smtClean="0"/>
              <a:t>Хотел бы ты поделиться своей тайной?</a:t>
            </a:r>
          </a:p>
          <a:p>
            <a:r>
              <a:rPr lang="ru-RU" dirty="0" smtClean="0"/>
              <a:t>2.С кем бы ты с ней поделился?</a:t>
            </a:r>
          </a:p>
          <a:p>
            <a:endParaRPr lang="ru-RU" dirty="0" smtClean="0"/>
          </a:p>
          <a:p>
            <a:pPr>
              <a:buNone/>
            </a:pP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/>
              <a:t>  Есть – 15,   нет – 10</a:t>
            </a:r>
          </a:p>
          <a:p>
            <a:pPr>
              <a:buNone/>
            </a:pPr>
            <a:r>
              <a:rPr lang="ru-RU" dirty="0" smtClean="0"/>
              <a:t>   </a:t>
            </a:r>
          </a:p>
          <a:p>
            <a:pPr>
              <a:buNone/>
            </a:pPr>
            <a:r>
              <a:rPr lang="ru-RU" dirty="0" smtClean="0"/>
              <a:t>     Да -10     нет – 10</a:t>
            </a:r>
          </a:p>
          <a:p>
            <a:pPr>
              <a:buNone/>
            </a:pPr>
            <a:r>
              <a:rPr lang="ru-RU" dirty="0" smtClean="0"/>
              <a:t>     Не всегда - 5</a:t>
            </a:r>
          </a:p>
          <a:p>
            <a:pPr>
              <a:buNone/>
            </a:pPr>
            <a:endParaRPr lang="ru-RU" dirty="0" smtClean="0"/>
          </a:p>
          <a:p>
            <a:r>
              <a:rPr lang="ru-RU" dirty="0" smtClean="0"/>
              <a:t>С другом – 11</a:t>
            </a:r>
          </a:p>
          <a:p>
            <a:r>
              <a:rPr lang="ru-RU" dirty="0" smtClean="0"/>
              <a:t>С родителями – 15</a:t>
            </a:r>
          </a:p>
          <a:p>
            <a:r>
              <a:rPr lang="ru-RU" dirty="0" smtClean="0"/>
              <a:t>С одноклассниками- 1</a:t>
            </a: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Ситуации для обсуждения</a:t>
            </a:r>
            <a:endParaRPr lang="ru-RU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7704" y="1484784"/>
            <a:ext cx="5383480" cy="4497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dirty="0" smtClean="0"/>
              <a:t>Если вашему ребенку необходимо раскрыть душу</a:t>
            </a:r>
            <a:endParaRPr lang="ru-RU" sz="3600" dirty="0"/>
          </a:p>
        </p:txBody>
      </p:sp>
      <p:sp>
        <p:nvSpPr>
          <p:cNvPr id="8" name="Содержимое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1. Расскажите что-нибудь из своего детства.</a:t>
            </a:r>
            <a:br>
              <a:rPr lang="ru-RU" dirty="0" smtClean="0"/>
            </a:br>
            <a:r>
              <a:rPr lang="ru-RU" dirty="0" smtClean="0"/>
              <a:t>2.Не переусердствуйте  с контролем и наказанием.</a:t>
            </a:r>
            <a:br>
              <a:rPr lang="ru-RU" dirty="0" smtClean="0"/>
            </a:br>
            <a:r>
              <a:rPr lang="ru-RU" dirty="0" smtClean="0"/>
              <a:t>3.Научите ребенка поверять свои тайны кому либо.</a:t>
            </a:r>
            <a:br>
              <a:rPr lang="ru-RU" dirty="0" smtClean="0"/>
            </a:br>
            <a:r>
              <a:rPr lang="ru-RU" dirty="0" smtClean="0"/>
              <a:t>4.Уважайте внутренний мир ребенка.</a:t>
            </a:r>
            <a:br>
              <a:rPr lang="ru-RU" dirty="0" smtClean="0"/>
            </a:br>
            <a:r>
              <a:rPr lang="ru-RU" dirty="0" smtClean="0"/>
              <a:t>5.Не выпытывайте у ребенка его секреты</a:t>
            </a:r>
            <a:endParaRPr lang="ru-RU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938338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Берегите небосклон вашего ребёнка, так же трепетно, как свой. Учите детей защищать свое пространство, учите беречь тайны.</a:t>
            </a:r>
            <a:br>
              <a:rPr lang="ru-RU" dirty="0" smtClean="0"/>
            </a:br>
            <a:r>
              <a:rPr lang="ru-RU" dirty="0" smtClean="0"/>
              <a:t>Любите ребенка!</a:t>
            </a:r>
            <a:endParaRPr lang="ru-RU" dirty="0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75856" y="3429000"/>
            <a:ext cx="2646040" cy="26151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Луна и устрица</a:t>
            </a:r>
            <a:br>
              <a:rPr lang="ru-RU" b="1" dirty="0" smtClean="0"/>
            </a:br>
            <a:r>
              <a:rPr lang="ru-RU" b="1" dirty="0" smtClean="0"/>
              <a:t>Басня Леонардо да Винчи</a:t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256584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endParaRPr lang="ru-RU" b="1" dirty="0" smtClean="0"/>
          </a:p>
          <a:p>
            <a:r>
              <a:rPr lang="ru-RU" sz="3800" dirty="0" smtClean="0"/>
              <a:t>Устрица была по уши влюблена в луну. Словно заворожённая, она часами глядела влюбленными глазами на ночное светило. Сидевший в засаде прожорливый краб заметил, что всякий раз, как из-за туч выплывает луна, раззява-устрица раскрывает створки раковины, забыв обо всём на свете. И он решил её съесть.</a:t>
            </a:r>
          </a:p>
          <a:p>
            <a:r>
              <a:rPr lang="ru-RU" sz="3800" dirty="0" smtClean="0"/>
              <a:t>Однажды ночью, едва взошла луна и устрица, по обыкновению, уставилась на неё, раскрыв рот, краб подцепил клешнёй камешек и, изловчившись, бросил его внутрь раковины. Любительница лунного света постаралась было захлопнуть створки перламутрового жилища, но было поздно — брошенный камешек помешал бедняжке.</a:t>
            </a:r>
          </a:p>
          <a:p>
            <a:r>
              <a:rPr lang="ru-RU" sz="3800" dirty="0" smtClean="0"/>
              <a:t>Подобная участь ждёт каждого, кто не умеет в тайне хранить сокровенные чувства. Глаза и уши, охочие до чужих секретов, всегда найдутся.</a:t>
            </a:r>
          </a:p>
          <a:p>
            <a:endParaRPr lang="ru-RU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YamatoPainting">
  <a:themeElements>
    <a:clrScheme name="Yamato Painting">
      <a:dk1>
        <a:sysClr val="windowText" lastClr="000000"/>
      </a:dk1>
      <a:lt1>
        <a:sysClr val="window" lastClr="FFFFFF"/>
      </a:lt1>
      <a:dk2>
        <a:srgbClr val="3F2D32"/>
      </a:dk2>
      <a:lt2>
        <a:srgbClr val="FEDD00"/>
      </a:lt2>
      <a:accent1>
        <a:srgbClr val="C24400"/>
      </a:accent1>
      <a:accent2>
        <a:srgbClr val="3F7228"/>
      </a:accent2>
      <a:accent3>
        <a:srgbClr val="516086"/>
      </a:accent3>
      <a:accent4>
        <a:srgbClr val="956A86"/>
      </a:accent4>
      <a:accent5>
        <a:srgbClr val="E87981"/>
      </a:accent5>
      <a:accent6>
        <a:srgbClr val="8D8628"/>
      </a:accent6>
      <a:hlink>
        <a:srgbClr val="0000FF"/>
      </a:hlink>
      <a:folHlink>
        <a:srgbClr val="800080"/>
      </a:folHlink>
    </a:clrScheme>
    <a:fontScheme name="Yamato Painting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Yamato Painting">
      <a:fillStyleLst>
        <a:solidFill>
          <a:schemeClr val="phClr">
            <a:tint val="100000"/>
          </a:schemeClr>
        </a:solidFill>
        <a:gradFill>
          <a:gsLst>
            <a:gs pos="0">
              <a:schemeClr val="phClr">
                <a:tint val="100000"/>
              </a:schemeClr>
            </a:gs>
            <a:gs pos="100000">
              <a:schemeClr val="phClr">
                <a:tint val="100000"/>
                <a:shade val="20000"/>
              </a:schemeClr>
            </a:gs>
          </a:gsLst>
          <a:lin ang="5400000" scaled="1"/>
        </a:gradFill>
        <a:blipFill>
          <a:blip xmlns:r="http://schemas.openxmlformats.org/officeDocument/2006/relationships" r:embed="rId1">
            <a:duotone>
              <a:srgbClr val="000000"/>
              <a:schemeClr val="phClr">
                <a:tint val="100000"/>
              </a:schemeClr>
            </a:duotone>
          </a:blip>
          <a:tile tx="0" ty="0" sx="35000" sy="35000" flip="none" algn="tl"/>
        </a:blipFill>
      </a:fillStyleLst>
      <a:lnStyleLst>
        <a:ln w="9525" cap="flat" cmpd="sng" algn="ctr">
          <a:solidFill>
            <a:schemeClr val="phClr">
              <a:alpha val="60000"/>
            </a:schemeClr>
          </a:solidFill>
          <a:prstDash val="solid"/>
        </a:ln>
        <a:ln w="19525" cap="flat" cmpd="sng" algn="ctr">
          <a:solidFill>
            <a:schemeClr val="phClr">
              <a:alpha val="90000"/>
            </a:schemeClr>
          </a:solidFill>
          <a:prstDash val="solid"/>
        </a:ln>
        <a:ln w="38100" cap="flat" cmpd="sng" algn="ctr">
          <a:solidFill>
            <a:schemeClr val="phClr">
              <a:alpha val="100000"/>
            </a:schemeClr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  <a:scene3d>
            <a:camera prst="orthographicFront"/>
            <a:lightRig rig="soft" dir="tl">
              <a:rot lat="0" lon="0" rev="0"/>
            </a:lightRig>
          </a:scene3d>
          <a:sp3d>
            <a:bevelT prst="angle"/>
            <a:bevelB w="304800" h="44450"/>
            <a:contourClr>
              <a:schemeClr val="phClr">
                <a:shade val="60000"/>
                <a:satMod val="110000"/>
              </a:schemeClr>
            </a:contourClr>
          </a:sp3d>
        </a:effectStyle>
        <a:effectStyle>
          <a:effectLst>
            <a:glow rad="51600">
              <a:schemeClr val="phClr">
                <a:alpha val="60000"/>
              </a:schemeClr>
            </a:glow>
          </a:effectLst>
          <a:scene3d>
            <a:camera prst="orthographicFront"/>
            <a:lightRig rig="threePt" dir="t"/>
          </a:scene3d>
          <a:sp3d>
            <a:bevelT w="165100" prst="coolSlant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>
            <a:shade val="90000"/>
          </a:schemeClr>
        </a:solidFill>
        <a:blipFill>
          <a:blip xmlns:r="http://schemas.openxmlformats.org/officeDocument/2006/relationships" r:embed="rId2">
            <a:duotone>
              <a:schemeClr val="phClr">
                <a:tint val="100000"/>
                <a:shade val="5000"/>
              </a:schemeClr>
              <a:schemeClr val="phClr">
                <a:shade val="100000"/>
              </a:schemeClr>
            </a:duotone>
          </a:blip>
          <a:tile tx="0" ty="0" sx="120000" sy="120000" flip="xy" algn="t"/>
        </a:blipFill>
        <a:blipFill rotWithShape="0">
          <a:blip xmlns:r="http://schemas.openxmlformats.org/officeDocument/2006/relationships" r:embed="rId3">
            <a:duotone>
              <a:schemeClr val="phClr">
                <a:tint val="100000"/>
                <a:shade val="5000"/>
              </a:schemeClr>
              <a:schemeClr val="phClr">
                <a:shade val="100000"/>
              </a:schemeClr>
            </a:duotone>
          </a:blip>
          <a:srcRect/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YamatoPainting</Template>
  <TotalTime>135</TotalTime>
  <Words>256</Words>
  <Application>Microsoft Office PowerPoint</Application>
  <PresentationFormat>Экран (4:3)</PresentationFormat>
  <Paragraphs>39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YamatoPainting</vt:lpstr>
      <vt:lpstr>У каждого человека свои звёзды</vt:lpstr>
      <vt:lpstr>Причины конфликтов ребенок - родитель</vt:lpstr>
      <vt:lpstr>Детские тайны</vt:lpstr>
      <vt:lpstr>опрос</vt:lpstr>
      <vt:lpstr>Ситуации для обсуждения</vt:lpstr>
      <vt:lpstr>Если вашему ребенку необходимо раскрыть душу</vt:lpstr>
      <vt:lpstr>Берегите небосклон вашего ребёнка, так же трепетно, как свой. Учите детей защищать свое пространство, учите беречь тайны. Любите ребенка!</vt:lpstr>
      <vt:lpstr>Луна и устрица Басня Леонардо да Винчи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 каждого человека свои звёзды</dc:title>
  <dc:creator>Елена</dc:creator>
  <cp:lastModifiedBy>Елена</cp:lastModifiedBy>
  <cp:revision>11</cp:revision>
  <dcterms:created xsi:type="dcterms:W3CDTF">2011-12-06T15:30:47Z</dcterms:created>
  <dcterms:modified xsi:type="dcterms:W3CDTF">2011-12-07T11:53:15Z</dcterms:modified>
</cp:coreProperties>
</file>