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altLang="ja-JP" smtClean="0"/>
              <a:t>Вставка рисунка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 каждого человека свои звёзды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3214686"/>
          </a:xfrm>
        </p:spPr>
        <p:txBody>
          <a:bodyPr/>
          <a:lstStyle/>
          <a:p>
            <a:r>
              <a:rPr lang="ru-RU" b="1" i="1" dirty="0" smtClean="0"/>
              <a:t>Или</a:t>
            </a:r>
            <a:br>
              <a:rPr lang="ru-RU" b="1" i="1" dirty="0" smtClean="0"/>
            </a:br>
            <a:r>
              <a:rPr lang="ru-RU" b="1" i="1" dirty="0" smtClean="0"/>
              <a:t> посторонним  В…</a:t>
            </a:r>
            <a:endParaRPr lang="ru-RU" b="1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941168"/>
            <a:ext cx="2308865" cy="164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конфликтов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ребенок - родитель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3960441"/>
          </a:xfrm>
        </p:spPr>
        <p:txBody>
          <a:bodyPr/>
          <a:lstStyle/>
          <a:p>
            <a:r>
              <a:rPr lang="ru-RU" dirty="0" smtClean="0"/>
              <a:t>Невнимание</a:t>
            </a:r>
          </a:p>
          <a:p>
            <a:r>
              <a:rPr lang="ru-RU" dirty="0" smtClean="0"/>
              <a:t>Ревность</a:t>
            </a:r>
          </a:p>
          <a:p>
            <a:r>
              <a:rPr lang="ru-RU" dirty="0" smtClean="0"/>
              <a:t>Отсутствие контроля</a:t>
            </a:r>
          </a:p>
          <a:p>
            <a:r>
              <a:rPr lang="ru-RU" dirty="0" smtClean="0"/>
              <a:t>Обман</a:t>
            </a:r>
          </a:p>
          <a:p>
            <a:r>
              <a:rPr lang="ru-RU" dirty="0" smtClean="0"/>
              <a:t>Размолвки родителей</a:t>
            </a:r>
          </a:p>
          <a:p>
            <a:r>
              <a:rPr lang="ru-RU" dirty="0" smtClean="0"/>
              <a:t>неуважение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2115" y="2060848"/>
            <a:ext cx="3172989" cy="315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Детские тайны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Плохо?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4040188" cy="3417243"/>
          </a:xfrm>
        </p:spPr>
        <p:txBody>
          <a:bodyPr/>
          <a:lstStyle/>
          <a:p>
            <a:r>
              <a:rPr lang="ru-RU" b="1" dirty="0" smtClean="0"/>
              <a:t>             </a:t>
            </a:r>
            <a:r>
              <a:rPr lang="ru-RU" b="1" dirty="0" smtClean="0">
                <a:solidFill>
                  <a:srgbClr val="FF0000"/>
                </a:solidFill>
              </a:rPr>
              <a:t>Причины</a:t>
            </a:r>
          </a:p>
          <a:p>
            <a:endParaRPr lang="ru-RU" b="1" dirty="0" smtClean="0"/>
          </a:p>
          <a:p>
            <a:r>
              <a:rPr lang="ru-RU" b="1" dirty="0" smtClean="0"/>
              <a:t>1.опасение неприятных последствий  46%</a:t>
            </a:r>
            <a:br>
              <a:rPr lang="ru-RU" b="1" dirty="0" smtClean="0"/>
            </a:br>
            <a:r>
              <a:rPr lang="ru-RU" b="1" dirty="0" smtClean="0"/>
              <a:t>2. отсутствие доверия 30%</a:t>
            </a:r>
            <a:br>
              <a:rPr lang="ru-RU" b="1" dirty="0" smtClean="0"/>
            </a:br>
            <a:r>
              <a:rPr lang="ru-RU" b="1" dirty="0" smtClean="0"/>
              <a:t>3.нежелание огорчить , обидеть близких 24%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Хорошо?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2" y="2458879"/>
            <a:ext cx="3810000" cy="33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1.Есть ли у тебя тайна?</a:t>
            </a:r>
          </a:p>
          <a:p>
            <a:endParaRPr lang="ru-RU" dirty="0" smtClean="0"/>
          </a:p>
          <a:p>
            <a:r>
              <a:rPr lang="ru-RU" dirty="0" smtClean="0"/>
              <a:t>Хотел бы ты поделиться своей тайной?</a:t>
            </a:r>
          </a:p>
          <a:p>
            <a:r>
              <a:rPr lang="ru-RU" dirty="0" smtClean="0"/>
              <a:t>2.С кем бы ты с ней поделился?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Есть – 15,   нет – 10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Да -10     нет – 10</a:t>
            </a:r>
          </a:p>
          <a:p>
            <a:pPr>
              <a:buNone/>
            </a:pPr>
            <a:r>
              <a:rPr lang="ru-RU" dirty="0" smtClean="0"/>
              <a:t>     Не всегда - 5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 другом – 11</a:t>
            </a:r>
          </a:p>
          <a:p>
            <a:r>
              <a:rPr lang="ru-RU" dirty="0" smtClean="0"/>
              <a:t>С родителями – 15</a:t>
            </a:r>
          </a:p>
          <a:p>
            <a:r>
              <a:rPr lang="ru-RU" dirty="0" smtClean="0"/>
              <a:t>С одноклассниками- 1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Ситуации для обсуждения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383480" cy="449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Если вашему ребенку необходимо раскрыть душу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Расскажите что-нибудь из своего детства.</a:t>
            </a:r>
            <a:br>
              <a:rPr lang="ru-RU" dirty="0" smtClean="0"/>
            </a:br>
            <a:r>
              <a:rPr lang="ru-RU" dirty="0" smtClean="0"/>
              <a:t>2.Не переусердствуйте  с контролем и наказанием.</a:t>
            </a:r>
            <a:br>
              <a:rPr lang="ru-RU" dirty="0" smtClean="0"/>
            </a:br>
            <a:r>
              <a:rPr lang="ru-RU" dirty="0" smtClean="0"/>
              <a:t>3.Научите ребенка поверять свои тайны кому либо.</a:t>
            </a:r>
            <a:br>
              <a:rPr lang="ru-RU" dirty="0" smtClean="0"/>
            </a:br>
            <a:r>
              <a:rPr lang="ru-RU" dirty="0" smtClean="0"/>
              <a:t>4.Уважайте внутренний мир ребенка.</a:t>
            </a:r>
            <a:br>
              <a:rPr lang="ru-RU" dirty="0" smtClean="0"/>
            </a:br>
            <a:r>
              <a:rPr lang="ru-RU" dirty="0" smtClean="0"/>
              <a:t>5.Не выпытывайте у ребенка его секреты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Берегите небосклон вашего ребёнка, так же трепетно, как свой. Учите детей защищать свое пространство, учите беречь тайны.</a:t>
            </a:r>
            <a:br>
              <a:rPr lang="ru-RU" dirty="0" smtClean="0"/>
            </a:br>
            <a:r>
              <a:rPr lang="ru-RU" dirty="0" smtClean="0"/>
              <a:t>Любите ребенка!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429000"/>
            <a:ext cx="2646040" cy="261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Луна и устрица</a:t>
            </a:r>
            <a:br>
              <a:rPr lang="ru-RU" b="1" dirty="0" smtClean="0"/>
            </a:br>
            <a:r>
              <a:rPr lang="ru-RU" b="1" dirty="0" smtClean="0"/>
              <a:t>Басня Леонардо да Винчи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sz="3800" dirty="0" smtClean="0"/>
              <a:t>Устрица была по уши влюблена в луну. Словно заворожённая, она часами глядела влюбленными глазами на ночное светило. Сидевший в засаде прожорливый краб заметил, что всякий раз, как из-за туч выплывает луна, раззява-устрица раскрывает створки раковины, забыв обо всём на свете. И он решил её съесть.</a:t>
            </a:r>
          </a:p>
          <a:p>
            <a:r>
              <a:rPr lang="ru-RU" sz="3800" dirty="0" smtClean="0"/>
              <a:t>Однажды ночью, едва взошла луна и устрица, по обыкновению, уставилась на неё, раскрыв рот, краб подцепил клешнёй камешек и, изловчившись, бросил его внутрь раковины. Любительница лунного света постаралась было захлопнуть створки перламутрового жилища, но было поздно — брошенный камешек помешал бедняжке.</a:t>
            </a:r>
          </a:p>
          <a:p>
            <a:r>
              <a:rPr lang="ru-RU" sz="3800" dirty="0" smtClean="0"/>
              <a:t>Подобная участь ждёт каждого, кто не умеет в тайне хранить сокровенные чувства. Глаза и уши, охочие до чужих секретов, всегда найдутся.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YamatoPainting</Template>
  <TotalTime>135</TotalTime>
  <Words>256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YamatoPainting</vt:lpstr>
      <vt:lpstr>У каждого человека свои звёзды</vt:lpstr>
      <vt:lpstr>Причины конфликтов ребенок - родитель</vt:lpstr>
      <vt:lpstr>Детские тайны</vt:lpstr>
      <vt:lpstr>опрос</vt:lpstr>
      <vt:lpstr>Ситуации для обсуждения</vt:lpstr>
      <vt:lpstr>Если вашему ребенку необходимо раскрыть душу</vt:lpstr>
      <vt:lpstr>Берегите небосклон вашего ребёнка, так же трепетно, как свой. Учите детей защищать свое пространство, учите беречь тайны. Любите ребенка!</vt:lpstr>
      <vt:lpstr>Луна и устрица Басня Леонардо да Винчи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каждого человека свои звёзды</dc:title>
  <dc:creator>Елена</dc:creator>
  <cp:lastModifiedBy>Елена</cp:lastModifiedBy>
  <cp:revision>11</cp:revision>
  <dcterms:created xsi:type="dcterms:W3CDTF">2011-12-06T15:30:47Z</dcterms:created>
  <dcterms:modified xsi:type="dcterms:W3CDTF">2011-12-07T11:53:15Z</dcterms:modified>
</cp:coreProperties>
</file>