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340"/>
    <a:srgbClr val="0180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2D97-B953-4AC8-AD4D-D7596D736F27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036B-48A4-4647-AA6F-E0307BDA13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E89C-D5BC-4C02-9A2F-1B3D5112B526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93F0-A0F7-44A8-9658-E6D8DDE46D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0FDD-6C5A-4399-A15A-41A12A47EBB4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7EF0-CDFF-40DD-80D4-816ADA87B03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A6D4-7E28-4B53-9C4D-32CA0CD6FDA6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3FD8-0367-4A58-A92C-842F1615C1B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25AF-BE8B-482B-B003-721964EA7249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8966-0FD2-4E3D-83AF-9D51A4EB22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9DCD-2784-4270-A5DB-0588B5EADF7B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1809-ACF1-463E-890D-5F7426A9B4E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E39C-87B2-4FB1-89EF-B62782D08BF5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34C2-7F44-42D2-BDDB-1720ECB805A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75F3-A1C8-4CB0-8AEF-FE36D67FB55C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804F-0A87-419C-9BB3-5AE1B9BBE8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C403-BD6D-4B85-9D5E-50390640CACF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325F-A64C-4C8A-98FB-754CD967812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A3FA-DBCD-46FC-8A16-6FC553A970D1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3915-3C9F-43E0-81ED-837A8B10D0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FB6D-F009-4053-A195-CCE75CE753D2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83D24-DC2B-430A-A501-94A02C37145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B0773B-B588-4036-BA1C-B3713A7E406E}" type="datetimeFigureOut">
              <a:rPr lang="fr-FR"/>
              <a:pPr>
                <a:defRPr/>
              </a:pPr>
              <a:t>27/02/2013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BC5D21-760E-48C6-87F5-01E3B1800B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6400800" cy="1752600"/>
          </a:xfrm>
        </p:spPr>
        <p:txBody>
          <a:bodyPr/>
          <a:lstStyle/>
          <a:p>
            <a:r>
              <a:rPr lang="ru-RU" sz="4800" dirty="0" smtClean="0">
                <a:solidFill>
                  <a:srgbClr val="FFFF00"/>
                </a:solidFill>
              </a:rPr>
              <a:t>Шефская работа.</a:t>
            </a:r>
          </a:p>
          <a:p>
            <a:r>
              <a:rPr lang="ru-RU" sz="4800" dirty="0" smtClean="0">
                <a:solidFill>
                  <a:srgbClr val="FFFF00"/>
                </a:solidFill>
              </a:rPr>
              <a:t>8 класс «А» в гостях у</a:t>
            </a:r>
          </a:p>
          <a:p>
            <a:r>
              <a:rPr lang="ru-RU" sz="4800" dirty="0" smtClean="0">
                <a:solidFill>
                  <a:srgbClr val="FFFF00"/>
                </a:solidFill>
              </a:rPr>
              <a:t>4 класса «А».</a:t>
            </a:r>
          </a:p>
          <a:p>
            <a:r>
              <a:rPr lang="ru-RU" sz="4800" dirty="0" smtClean="0">
                <a:solidFill>
                  <a:srgbClr val="FFFF00"/>
                </a:solidFill>
              </a:rPr>
              <a:t>Викторина.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0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428604"/>
            <a:ext cx="5786478" cy="3857652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500166" y="4929198"/>
            <a:ext cx="6430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Вместе всегда  хорошо!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1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85728"/>
            <a:ext cx="2610999" cy="391649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1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857232"/>
            <a:ext cx="4202250" cy="2801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28596" y="4429132"/>
            <a:ext cx="9050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Кроссворд для мальчиков подготовила 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 Кислицина  Юля.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IMG_1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857232"/>
            <a:ext cx="4202250" cy="280150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1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57166"/>
            <a:ext cx="2286016" cy="3429024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10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357166"/>
            <a:ext cx="2229996" cy="3344994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IMG_101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357166"/>
            <a:ext cx="2277621" cy="3416432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MG_102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3357562"/>
            <a:ext cx="2229996" cy="3344994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826134" y="4429132"/>
            <a:ext cx="53178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Мальчики очень старались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и</a:t>
            </a:r>
            <a:r>
              <a:rPr lang="ru-RU" sz="3200" dirty="0" smtClean="0">
                <a:solidFill>
                  <a:srgbClr val="FF0000"/>
                </a:solidFill>
              </a:rPr>
              <a:t> отгадали все слова.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1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642918"/>
            <a:ext cx="2420497" cy="3630746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10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714356"/>
            <a:ext cx="2428892" cy="364333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214414" y="4643446"/>
            <a:ext cx="70915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Девочки  получили  карточки со словами.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Используя эти слова  им надо сочинить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 небольшие стихотворения.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357166"/>
            <a:ext cx="5460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И вот что получилось: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428736"/>
            <a:ext cx="76438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</a:t>
            </a:r>
            <a:r>
              <a:rPr lang="en-US" sz="2800" dirty="0" smtClean="0"/>
              <a:t>       </a:t>
            </a:r>
            <a:r>
              <a:rPr lang="ru-RU" sz="2800" dirty="0" smtClean="0"/>
              <a:t>    </a:t>
            </a:r>
            <a:r>
              <a:rPr lang="ru-RU" sz="2800" dirty="0" smtClean="0">
                <a:solidFill>
                  <a:srgbClr val="FF0000"/>
                </a:solidFill>
              </a:rPr>
              <a:t>Вкусный орех.</a:t>
            </a:r>
          </a:p>
          <a:p>
            <a:endParaRPr lang="ru-RU" dirty="0" smtClean="0"/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Пушистую белочку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Угостила </a:t>
            </a:r>
            <a:r>
              <a:rPr lang="ru-RU" sz="2400" i="1" u="sng" dirty="0" smtClean="0">
                <a:solidFill>
                  <a:srgbClr val="92D050"/>
                </a:solidFill>
              </a:rPr>
              <a:t>девочка.</a:t>
            </a:r>
          </a:p>
          <a:p>
            <a:pPr algn="ctr"/>
            <a:r>
              <a:rPr lang="ru-RU" sz="2400" i="1" u="sng" dirty="0" smtClean="0">
                <a:solidFill>
                  <a:srgbClr val="92D050"/>
                </a:solidFill>
              </a:rPr>
              <a:t>Девочка</a:t>
            </a:r>
            <a:r>
              <a:rPr lang="ru-RU" sz="2400" dirty="0" smtClean="0">
                <a:solidFill>
                  <a:srgbClr val="92D050"/>
                </a:solidFill>
              </a:rPr>
              <a:t> красивая, всеми  любимая.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Белочка прелестная, в том лесу известная.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Угостила </a:t>
            </a:r>
            <a:r>
              <a:rPr lang="ru-RU" sz="2400" i="1" u="sng" dirty="0" smtClean="0">
                <a:solidFill>
                  <a:srgbClr val="92D050"/>
                </a:solidFill>
              </a:rPr>
              <a:t>девочка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Маленькую белочку.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Вкусный был </a:t>
            </a:r>
            <a:r>
              <a:rPr lang="ru-RU" sz="2400" i="1" u="sng" dirty="0" smtClean="0">
                <a:solidFill>
                  <a:srgbClr val="92D050"/>
                </a:solidFill>
              </a:rPr>
              <a:t>орех!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И белочка подумала: </a:t>
            </a:r>
          </a:p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«Вот это был успех!»  </a:t>
            </a:r>
          </a:p>
          <a:p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smtClean="0">
                <a:solidFill>
                  <a:srgbClr val="92D050"/>
                </a:solidFill>
              </a:rPr>
              <a:t>                                </a:t>
            </a:r>
            <a:r>
              <a:rPr lang="en-US" sz="2400" dirty="0" smtClean="0">
                <a:solidFill>
                  <a:srgbClr val="92D050"/>
                </a:solidFill>
              </a:rPr>
              <a:t>               </a:t>
            </a:r>
          </a:p>
          <a:p>
            <a:pPr algn="r"/>
            <a:r>
              <a:rPr lang="ru-RU" sz="2400" dirty="0" smtClean="0">
                <a:solidFill>
                  <a:srgbClr val="92D050"/>
                </a:solidFill>
              </a:rPr>
              <a:t>   </a:t>
            </a:r>
            <a:r>
              <a:rPr lang="ru-RU" sz="2400" dirty="0" smtClean="0"/>
              <a:t>Свиридова Алёна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6905224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              Шарф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 smtClean="0">
                <a:solidFill>
                  <a:srgbClr val="92D050"/>
                </a:solidFill>
              </a:rPr>
              <a:t>Люблю я шарфик надевать</a:t>
            </a:r>
          </a:p>
          <a:p>
            <a:r>
              <a:rPr lang="ru-RU" sz="3600" dirty="0" smtClean="0">
                <a:solidFill>
                  <a:srgbClr val="92D050"/>
                </a:solidFill>
              </a:rPr>
              <a:t>И вместе с шарфом танцевать.</a:t>
            </a:r>
          </a:p>
          <a:p>
            <a:r>
              <a:rPr lang="ru-RU" sz="3600" dirty="0" smtClean="0">
                <a:solidFill>
                  <a:srgbClr val="92D050"/>
                </a:solidFill>
              </a:rPr>
              <a:t>Мой шарфик развевается</a:t>
            </a:r>
          </a:p>
          <a:p>
            <a:r>
              <a:rPr lang="ru-RU" sz="3600" dirty="0" smtClean="0">
                <a:solidFill>
                  <a:srgbClr val="92D050"/>
                </a:solidFill>
              </a:rPr>
              <a:t>И песне не мешается.</a:t>
            </a:r>
          </a:p>
          <a:p>
            <a:endParaRPr lang="ru-RU" sz="3600" dirty="0" smtClean="0">
              <a:solidFill>
                <a:srgbClr val="92D050"/>
              </a:solidFill>
            </a:endParaRPr>
          </a:p>
          <a:p>
            <a:r>
              <a:rPr lang="ru-RU" sz="3600" dirty="0">
                <a:solidFill>
                  <a:srgbClr val="92D050"/>
                </a:solidFill>
              </a:rPr>
              <a:t> </a:t>
            </a:r>
            <a:r>
              <a:rPr lang="ru-RU" sz="3600" dirty="0" smtClean="0">
                <a:solidFill>
                  <a:srgbClr val="92D050"/>
                </a:solidFill>
              </a:rPr>
              <a:t>                    </a:t>
            </a:r>
            <a:endParaRPr lang="en-US" sz="3600" dirty="0" smtClean="0">
              <a:solidFill>
                <a:srgbClr val="92D050"/>
              </a:solidFill>
            </a:endParaRPr>
          </a:p>
          <a:p>
            <a:pPr algn="r"/>
            <a:r>
              <a:rPr lang="ru-RU" sz="3600" dirty="0" smtClean="0">
                <a:solidFill>
                  <a:srgbClr val="92D050"/>
                </a:solidFill>
              </a:rPr>
              <a:t>   </a:t>
            </a:r>
            <a:r>
              <a:rPr lang="ru-RU" sz="3600" dirty="0" smtClean="0"/>
              <a:t>Шевчук Полина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65722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В саду растёт тюльпан.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Рядом с ним стоит фонтан.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И когда тюльпан засыхает,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Фонтан его поливает.</a:t>
            </a:r>
          </a:p>
          <a:p>
            <a:endParaRPr lang="ru-RU" sz="2800" dirty="0">
              <a:solidFill>
                <a:srgbClr val="92D050"/>
              </a:solidFill>
            </a:endParaRPr>
          </a:p>
          <a:p>
            <a:endParaRPr lang="ru-RU" sz="2800" dirty="0" smtClean="0">
              <a:solidFill>
                <a:srgbClr val="92D050"/>
              </a:solidFill>
            </a:endParaRPr>
          </a:p>
          <a:p>
            <a:r>
              <a:rPr lang="ru-RU" sz="2800" dirty="0" smtClean="0">
                <a:solidFill>
                  <a:srgbClr val="92D050"/>
                </a:solidFill>
              </a:rPr>
              <a:t>Бушевало однажды море.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Корабли все были в неволе.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У всех людей было горе.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Кит успокоил море,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И тогда уплыло горе.</a:t>
            </a:r>
          </a:p>
          <a:p>
            <a:endParaRPr lang="ru-RU" sz="2800" dirty="0">
              <a:solidFill>
                <a:srgbClr val="92D050"/>
              </a:solidFill>
            </a:endParaRPr>
          </a:p>
          <a:p>
            <a:pPr algn="r"/>
            <a:r>
              <a:rPr lang="ru-RU" sz="2800" dirty="0" smtClean="0">
                <a:solidFill>
                  <a:srgbClr val="92D050"/>
                </a:solidFill>
              </a:rPr>
              <a:t>             </a:t>
            </a:r>
            <a:r>
              <a:rPr lang="ru-RU" sz="2800" dirty="0" smtClean="0"/>
              <a:t>Болтукаева Айшат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00174"/>
            <a:ext cx="585852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92D050"/>
                </a:solidFill>
              </a:rPr>
              <a:t>Вышло солнце из окошка,</a:t>
            </a:r>
          </a:p>
          <a:p>
            <a:r>
              <a:rPr lang="ru-RU" sz="3600" dirty="0" smtClean="0">
                <a:solidFill>
                  <a:srgbClr val="92D050"/>
                </a:solidFill>
              </a:rPr>
              <a:t>Поднялось повыше в гору.</a:t>
            </a:r>
          </a:p>
          <a:p>
            <a:r>
              <a:rPr lang="ru-RU" sz="3600" dirty="0" smtClean="0">
                <a:solidFill>
                  <a:srgbClr val="92D050"/>
                </a:solidFill>
              </a:rPr>
              <a:t>Посмотрело на дорожку,</a:t>
            </a:r>
          </a:p>
          <a:p>
            <a:r>
              <a:rPr lang="ru-RU" sz="3600" dirty="0" smtClean="0">
                <a:solidFill>
                  <a:srgbClr val="92D050"/>
                </a:solidFill>
              </a:rPr>
              <a:t>Заиграла там гармошка.</a:t>
            </a:r>
          </a:p>
          <a:p>
            <a:endParaRPr lang="ru-RU" sz="3600" dirty="0">
              <a:solidFill>
                <a:srgbClr val="92D050"/>
              </a:solidFill>
            </a:endParaRPr>
          </a:p>
          <a:p>
            <a:r>
              <a:rPr lang="ru-RU" sz="3600" dirty="0" smtClean="0">
                <a:solidFill>
                  <a:srgbClr val="92D050"/>
                </a:solidFill>
              </a:rPr>
              <a:t>   </a:t>
            </a:r>
            <a:endParaRPr lang="en-US" sz="3600" dirty="0" smtClean="0">
              <a:solidFill>
                <a:srgbClr val="92D050"/>
              </a:solidFill>
            </a:endParaRPr>
          </a:p>
          <a:p>
            <a:pPr algn="r"/>
            <a:r>
              <a:rPr lang="ru-RU" sz="3600" dirty="0" smtClean="0">
                <a:solidFill>
                  <a:srgbClr val="92D050"/>
                </a:solidFill>
              </a:rPr>
              <a:t>  </a:t>
            </a:r>
            <a:r>
              <a:rPr lang="ru-RU" sz="3200" dirty="0" smtClean="0"/>
              <a:t>Керимханова Амина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0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4643470" cy="3095647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IMG_10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3643314"/>
            <a:ext cx="4429156" cy="2952771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12741" y="1357298"/>
            <a:ext cx="4131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spc="-150" dirty="0" smtClean="0">
                <a:solidFill>
                  <a:srgbClr val="FFFF00"/>
                </a:solidFill>
              </a:rPr>
              <a:t>Всем было интересно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429132"/>
            <a:ext cx="40005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spc="-150" dirty="0" smtClean="0">
                <a:solidFill>
                  <a:srgbClr val="FFFF00"/>
                </a:solidFill>
              </a:rPr>
              <a:t>Всем хотелось участвовать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</Template>
  <TotalTime>60</TotalTime>
  <Words>208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151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2013-02-27T14:46:57Z</dcterms:created>
  <dcterms:modified xsi:type="dcterms:W3CDTF">2013-02-27T16:01:21Z</dcterms:modified>
</cp:coreProperties>
</file>