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6340"/>
    <a:srgbClr val="01805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82D97-B953-4AC8-AD4D-D7596D736F27}" type="datetimeFigureOut">
              <a:rPr lang="fr-FR"/>
              <a:pPr>
                <a:defRPr/>
              </a:pPr>
              <a:t>27/02/2013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5036B-48A4-4647-AA6F-E0307BDA131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EE89C-D5BC-4C02-9A2F-1B3D5112B526}" type="datetimeFigureOut">
              <a:rPr lang="fr-FR"/>
              <a:pPr>
                <a:defRPr/>
              </a:pPr>
              <a:t>27/02/2013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693F0-A0F7-44A8-9658-E6D8DDE46D4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30FDD-6C5A-4399-A15A-41A12A47EBB4}" type="datetimeFigureOut">
              <a:rPr lang="fr-FR"/>
              <a:pPr>
                <a:defRPr/>
              </a:pPr>
              <a:t>27/02/2013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77EF0-CDFF-40DD-80D4-816ADA87B03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AA6D4-7E28-4B53-9C4D-32CA0CD6FDA6}" type="datetimeFigureOut">
              <a:rPr lang="fr-FR"/>
              <a:pPr>
                <a:defRPr/>
              </a:pPr>
              <a:t>27/02/2013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03FD8-0367-4A58-A92C-842F1615C1B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225AF-BE8B-482B-B003-721964EA7249}" type="datetimeFigureOut">
              <a:rPr lang="fr-FR"/>
              <a:pPr>
                <a:defRPr/>
              </a:pPr>
              <a:t>27/02/2013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58966-0FD2-4E3D-83AF-9D51A4EB224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19DCD-2784-4270-A5DB-0588B5EADF7B}" type="datetimeFigureOut">
              <a:rPr lang="fr-FR"/>
              <a:pPr>
                <a:defRPr/>
              </a:pPr>
              <a:t>27/02/2013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E1809-ACF1-463E-890D-5F7426A9B4E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1E39C-87B2-4FB1-89EF-B62782D08BF5}" type="datetimeFigureOut">
              <a:rPr lang="fr-FR"/>
              <a:pPr>
                <a:defRPr/>
              </a:pPr>
              <a:t>27/02/2013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B34C2-7F44-42D2-BDDB-1720ECB805A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375F3-A1C8-4CB0-8AEF-FE36D67FB55C}" type="datetimeFigureOut">
              <a:rPr lang="fr-FR"/>
              <a:pPr>
                <a:defRPr/>
              </a:pPr>
              <a:t>27/02/2013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B804F-0A87-419C-9BB3-5AE1B9BBE8D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4C403-BD6D-4B85-9D5E-50390640CACF}" type="datetimeFigureOut">
              <a:rPr lang="fr-FR"/>
              <a:pPr>
                <a:defRPr/>
              </a:pPr>
              <a:t>27/02/2013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4325F-A64C-4C8A-98FB-754CD967812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9A3FA-DBCD-46FC-8A16-6FC553A970D1}" type="datetimeFigureOut">
              <a:rPr lang="fr-FR"/>
              <a:pPr>
                <a:defRPr/>
              </a:pPr>
              <a:t>27/02/2013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73915-3C9F-43E0-81ED-837A8B10D06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5FB6D-F009-4053-A195-CCE75CE753D2}" type="datetimeFigureOut">
              <a:rPr lang="fr-FR"/>
              <a:pPr>
                <a:defRPr/>
              </a:pPr>
              <a:t>27/02/2013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83D24-DC2B-430A-A501-94A02C37145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B0773B-B588-4036-BA1C-B3713A7E406E}" type="datetimeFigureOut">
              <a:rPr lang="fr-FR"/>
              <a:pPr>
                <a:defRPr/>
              </a:pPr>
              <a:t>27/02/2013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6BC5D21-760E-48C6-87F5-01E3B1800B8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285852" y="1428736"/>
            <a:ext cx="6400800" cy="1752600"/>
          </a:xfrm>
        </p:spPr>
        <p:txBody>
          <a:bodyPr/>
          <a:lstStyle/>
          <a:p>
            <a:r>
              <a:rPr lang="ru-RU" sz="4800" dirty="0" smtClean="0">
                <a:solidFill>
                  <a:srgbClr val="FFFF00"/>
                </a:solidFill>
              </a:rPr>
              <a:t>Шефская работа.</a:t>
            </a:r>
          </a:p>
          <a:p>
            <a:r>
              <a:rPr lang="ru-RU" sz="4800" dirty="0" smtClean="0">
                <a:solidFill>
                  <a:srgbClr val="FFFF00"/>
                </a:solidFill>
              </a:rPr>
              <a:t>8 класс «А» в гостях у</a:t>
            </a:r>
          </a:p>
          <a:p>
            <a:r>
              <a:rPr lang="ru-RU" sz="4800" dirty="0" smtClean="0">
                <a:solidFill>
                  <a:srgbClr val="FFFF00"/>
                </a:solidFill>
              </a:rPr>
              <a:t>4 класса «А».</a:t>
            </a:r>
          </a:p>
          <a:p>
            <a:r>
              <a:rPr lang="ru-RU" sz="4800" dirty="0" smtClean="0">
                <a:solidFill>
                  <a:srgbClr val="FFFF00"/>
                </a:solidFill>
              </a:rPr>
              <a:t>Викторина.</a:t>
            </a:r>
            <a:endParaRPr lang="ru-RU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102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604" y="428604"/>
            <a:ext cx="5786478" cy="3857652"/>
          </a:xfrm>
          <a:prstGeom prst="rect">
            <a:avLst/>
          </a:prstGeom>
          <a:ln w="190500" cap="sq">
            <a:solidFill>
              <a:srgbClr val="FFFF0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TextBox 2"/>
          <p:cNvSpPr txBox="1"/>
          <p:nvPr/>
        </p:nvSpPr>
        <p:spPr>
          <a:xfrm>
            <a:off x="1500166" y="4929198"/>
            <a:ext cx="64305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FFFF00"/>
                </a:solidFill>
              </a:rPr>
              <a:t>Вместе всегда  хорошо!</a:t>
            </a:r>
            <a:endParaRPr lang="ru-RU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G_101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285728"/>
            <a:ext cx="2610999" cy="3916498"/>
          </a:xfrm>
          <a:prstGeom prst="rect">
            <a:avLst/>
          </a:prstGeom>
          <a:ln w="38100" cap="sq">
            <a:solidFill>
              <a:srgbClr val="FFFF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Рисунок 6" descr="IMG_101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0496" y="857232"/>
            <a:ext cx="4202250" cy="2801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428596" y="4429132"/>
            <a:ext cx="90507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Кроссворд для мальчиков подготовила  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 Кислицина  Юля.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10" name="Рисунок 9" descr="IMG_101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0496" y="857232"/>
            <a:ext cx="4202250" cy="2801500"/>
          </a:xfrm>
          <a:prstGeom prst="rect">
            <a:avLst/>
          </a:prstGeom>
          <a:ln w="38100" cap="sq">
            <a:solidFill>
              <a:srgbClr val="FFFF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G_101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357166"/>
            <a:ext cx="2286016" cy="3429024"/>
          </a:xfrm>
          <a:prstGeom prst="rect">
            <a:avLst/>
          </a:prstGeom>
          <a:ln w="38100" cap="sq">
            <a:solidFill>
              <a:srgbClr val="FFFF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Рисунок 6" descr="IMG_101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3306" y="357166"/>
            <a:ext cx="2229996" cy="3344994"/>
          </a:xfrm>
          <a:prstGeom prst="rect">
            <a:avLst/>
          </a:prstGeom>
          <a:ln w="38100" cap="sq">
            <a:solidFill>
              <a:srgbClr val="FFFF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Рисунок 7" descr="IMG_1019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00826" y="357166"/>
            <a:ext cx="2277621" cy="3416432"/>
          </a:xfrm>
          <a:prstGeom prst="rect">
            <a:avLst/>
          </a:prstGeom>
          <a:ln w="38100" cap="sq">
            <a:solidFill>
              <a:srgbClr val="FFFF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Рисунок 8" descr="IMG_1021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00166" y="3357562"/>
            <a:ext cx="2229996" cy="3344994"/>
          </a:xfrm>
          <a:prstGeom prst="rect">
            <a:avLst/>
          </a:prstGeom>
          <a:ln w="38100" cap="sq">
            <a:solidFill>
              <a:srgbClr val="FFFF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3826134" y="4429132"/>
            <a:ext cx="531786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Мальчики очень старались</a:t>
            </a:r>
          </a:p>
          <a:p>
            <a:pPr algn="ctr"/>
            <a:r>
              <a:rPr lang="ru-RU" sz="3200" dirty="0">
                <a:solidFill>
                  <a:srgbClr val="FF0000"/>
                </a:solidFill>
              </a:rPr>
              <a:t>и</a:t>
            </a:r>
            <a:r>
              <a:rPr lang="ru-RU" sz="3200" dirty="0" smtClean="0">
                <a:solidFill>
                  <a:srgbClr val="FF0000"/>
                </a:solidFill>
              </a:rPr>
              <a:t> отгадали все слова.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G_101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852" y="642918"/>
            <a:ext cx="2420497" cy="3630746"/>
          </a:xfrm>
          <a:prstGeom prst="rect">
            <a:avLst/>
          </a:prstGeom>
          <a:ln w="38100" cap="sq">
            <a:solidFill>
              <a:srgbClr val="FFFF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Рисунок 6" descr="IMG_101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0694" y="714356"/>
            <a:ext cx="2428892" cy="3643338"/>
          </a:xfrm>
          <a:prstGeom prst="rect">
            <a:avLst/>
          </a:prstGeom>
          <a:ln w="38100" cap="sq">
            <a:solidFill>
              <a:srgbClr val="FFFF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1214414" y="4643446"/>
            <a:ext cx="709155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FF00"/>
                </a:solidFill>
              </a:rPr>
              <a:t>Девочки  получили  карточки со словами.</a:t>
            </a:r>
          </a:p>
          <a:p>
            <a:pPr algn="ctr"/>
            <a:r>
              <a:rPr lang="ru-RU" sz="2800" dirty="0" smtClean="0">
                <a:solidFill>
                  <a:srgbClr val="FFFF00"/>
                </a:solidFill>
              </a:rPr>
              <a:t>Используя эти слова  им надо сочинить</a:t>
            </a:r>
          </a:p>
          <a:p>
            <a:pPr algn="ctr"/>
            <a:r>
              <a:rPr lang="ru-RU" sz="2800" dirty="0" smtClean="0">
                <a:solidFill>
                  <a:srgbClr val="FFFF00"/>
                </a:solidFill>
              </a:rPr>
              <a:t> небольшие стихотворения.</a:t>
            </a:r>
            <a:endParaRPr lang="ru-RU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57356" y="357166"/>
            <a:ext cx="54606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FFFF00"/>
                </a:solidFill>
              </a:rPr>
              <a:t>И вот что получилось: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1428736"/>
            <a:ext cx="764386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             </a:t>
            </a:r>
            <a:r>
              <a:rPr lang="en-US" sz="2800" dirty="0" smtClean="0"/>
              <a:t>       </a:t>
            </a:r>
            <a:r>
              <a:rPr lang="ru-RU" sz="2800" dirty="0" smtClean="0"/>
              <a:t>    </a:t>
            </a:r>
            <a:r>
              <a:rPr lang="ru-RU" sz="2800" dirty="0" smtClean="0">
                <a:solidFill>
                  <a:srgbClr val="FF0000"/>
                </a:solidFill>
              </a:rPr>
              <a:t>Вкусный орех.</a:t>
            </a:r>
          </a:p>
          <a:p>
            <a:endParaRPr lang="ru-RU" dirty="0" smtClean="0"/>
          </a:p>
          <a:p>
            <a:pPr algn="ctr"/>
            <a:r>
              <a:rPr lang="ru-RU" sz="2400" dirty="0" smtClean="0">
                <a:solidFill>
                  <a:srgbClr val="92D050"/>
                </a:solidFill>
              </a:rPr>
              <a:t>Пушистую белочку</a:t>
            </a:r>
          </a:p>
          <a:p>
            <a:pPr algn="ctr"/>
            <a:r>
              <a:rPr lang="ru-RU" sz="2400" dirty="0" smtClean="0">
                <a:solidFill>
                  <a:srgbClr val="92D050"/>
                </a:solidFill>
              </a:rPr>
              <a:t>Угостила </a:t>
            </a:r>
            <a:r>
              <a:rPr lang="ru-RU" sz="2400" i="1" u="sng" dirty="0" smtClean="0">
                <a:solidFill>
                  <a:srgbClr val="92D050"/>
                </a:solidFill>
              </a:rPr>
              <a:t>девочка.</a:t>
            </a:r>
          </a:p>
          <a:p>
            <a:pPr algn="ctr"/>
            <a:r>
              <a:rPr lang="ru-RU" sz="2400" i="1" u="sng" dirty="0" smtClean="0">
                <a:solidFill>
                  <a:srgbClr val="92D050"/>
                </a:solidFill>
              </a:rPr>
              <a:t>Девочка</a:t>
            </a:r>
            <a:r>
              <a:rPr lang="ru-RU" sz="2400" dirty="0" smtClean="0">
                <a:solidFill>
                  <a:srgbClr val="92D050"/>
                </a:solidFill>
              </a:rPr>
              <a:t> красивая, всеми  любимая.</a:t>
            </a:r>
          </a:p>
          <a:p>
            <a:pPr algn="ctr"/>
            <a:r>
              <a:rPr lang="ru-RU" sz="2400" dirty="0" smtClean="0">
                <a:solidFill>
                  <a:srgbClr val="92D050"/>
                </a:solidFill>
              </a:rPr>
              <a:t>Белочка прелестная, в том лесу известная.</a:t>
            </a:r>
          </a:p>
          <a:p>
            <a:pPr algn="ctr"/>
            <a:r>
              <a:rPr lang="ru-RU" sz="2400" dirty="0" smtClean="0">
                <a:solidFill>
                  <a:srgbClr val="92D050"/>
                </a:solidFill>
              </a:rPr>
              <a:t>Угостила </a:t>
            </a:r>
            <a:r>
              <a:rPr lang="ru-RU" sz="2400" i="1" u="sng" dirty="0" smtClean="0">
                <a:solidFill>
                  <a:srgbClr val="92D050"/>
                </a:solidFill>
              </a:rPr>
              <a:t>девочка</a:t>
            </a:r>
          </a:p>
          <a:p>
            <a:pPr algn="ctr"/>
            <a:r>
              <a:rPr lang="ru-RU" sz="2400" dirty="0" smtClean="0">
                <a:solidFill>
                  <a:srgbClr val="92D050"/>
                </a:solidFill>
              </a:rPr>
              <a:t>Маленькую белочку.</a:t>
            </a:r>
          </a:p>
          <a:p>
            <a:pPr algn="ctr"/>
            <a:r>
              <a:rPr lang="ru-RU" sz="2400" dirty="0" smtClean="0">
                <a:solidFill>
                  <a:srgbClr val="92D050"/>
                </a:solidFill>
              </a:rPr>
              <a:t>Вкусный был </a:t>
            </a:r>
            <a:r>
              <a:rPr lang="ru-RU" sz="2400" i="1" u="sng" dirty="0" smtClean="0">
                <a:solidFill>
                  <a:srgbClr val="92D050"/>
                </a:solidFill>
              </a:rPr>
              <a:t>орех!</a:t>
            </a:r>
          </a:p>
          <a:p>
            <a:pPr algn="ctr"/>
            <a:r>
              <a:rPr lang="ru-RU" sz="2400" dirty="0" smtClean="0">
                <a:solidFill>
                  <a:srgbClr val="92D050"/>
                </a:solidFill>
              </a:rPr>
              <a:t>И белочка подумала: </a:t>
            </a:r>
          </a:p>
          <a:p>
            <a:pPr algn="ctr"/>
            <a:r>
              <a:rPr lang="ru-RU" sz="2400" dirty="0" smtClean="0">
                <a:solidFill>
                  <a:srgbClr val="92D050"/>
                </a:solidFill>
              </a:rPr>
              <a:t>«Вот это был успех!»  </a:t>
            </a:r>
          </a:p>
          <a:p>
            <a:r>
              <a:rPr lang="ru-RU" sz="2400" dirty="0">
                <a:solidFill>
                  <a:srgbClr val="92D050"/>
                </a:solidFill>
              </a:rPr>
              <a:t> </a:t>
            </a:r>
            <a:r>
              <a:rPr lang="ru-RU" sz="2400" dirty="0" smtClean="0">
                <a:solidFill>
                  <a:srgbClr val="92D050"/>
                </a:solidFill>
              </a:rPr>
              <a:t>                                </a:t>
            </a:r>
            <a:r>
              <a:rPr lang="en-US" sz="2400" dirty="0" smtClean="0">
                <a:solidFill>
                  <a:srgbClr val="92D050"/>
                </a:solidFill>
              </a:rPr>
              <a:t>               </a:t>
            </a:r>
          </a:p>
          <a:p>
            <a:pPr algn="r"/>
            <a:r>
              <a:rPr lang="ru-RU" sz="2400" dirty="0" smtClean="0">
                <a:solidFill>
                  <a:srgbClr val="92D050"/>
                </a:solidFill>
              </a:rPr>
              <a:t>   </a:t>
            </a:r>
            <a:r>
              <a:rPr lang="ru-RU" sz="2400" dirty="0" smtClean="0"/>
              <a:t>Свиридова Алёна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642918"/>
            <a:ext cx="6905224" cy="609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              Шарф</a:t>
            </a:r>
            <a:r>
              <a:rPr lang="ru-RU" sz="3600" dirty="0" smtClean="0"/>
              <a:t>.</a:t>
            </a:r>
          </a:p>
          <a:p>
            <a:endParaRPr lang="ru-RU" sz="3600" dirty="0" smtClean="0"/>
          </a:p>
          <a:p>
            <a:r>
              <a:rPr lang="ru-RU" sz="3600" dirty="0" smtClean="0">
                <a:solidFill>
                  <a:srgbClr val="92D050"/>
                </a:solidFill>
              </a:rPr>
              <a:t>Люблю я шарфик надевать</a:t>
            </a:r>
          </a:p>
          <a:p>
            <a:r>
              <a:rPr lang="ru-RU" sz="3600" dirty="0" smtClean="0">
                <a:solidFill>
                  <a:srgbClr val="92D050"/>
                </a:solidFill>
              </a:rPr>
              <a:t>И вместе с шарфом танцевать.</a:t>
            </a:r>
          </a:p>
          <a:p>
            <a:r>
              <a:rPr lang="ru-RU" sz="3600" dirty="0" smtClean="0">
                <a:solidFill>
                  <a:srgbClr val="92D050"/>
                </a:solidFill>
              </a:rPr>
              <a:t>Мой шарфик развевается</a:t>
            </a:r>
          </a:p>
          <a:p>
            <a:r>
              <a:rPr lang="ru-RU" sz="3600" dirty="0" smtClean="0">
                <a:solidFill>
                  <a:srgbClr val="92D050"/>
                </a:solidFill>
              </a:rPr>
              <a:t>И песне не мешается.</a:t>
            </a:r>
          </a:p>
          <a:p>
            <a:endParaRPr lang="ru-RU" sz="3600" dirty="0" smtClean="0">
              <a:solidFill>
                <a:srgbClr val="92D050"/>
              </a:solidFill>
            </a:endParaRPr>
          </a:p>
          <a:p>
            <a:r>
              <a:rPr lang="ru-RU" sz="3600" dirty="0">
                <a:solidFill>
                  <a:srgbClr val="92D050"/>
                </a:solidFill>
              </a:rPr>
              <a:t> </a:t>
            </a:r>
            <a:r>
              <a:rPr lang="ru-RU" sz="3600" dirty="0" smtClean="0">
                <a:solidFill>
                  <a:srgbClr val="92D050"/>
                </a:solidFill>
              </a:rPr>
              <a:t>                    </a:t>
            </a:r>
            <a:endParaRPr lang="en-US" sz="3600" dirty="0" smtClean="0">
              <a:solidFill>
                <a:srgbClr val="92D050"/>
              </a:solidFill>
            </a:endParaRPr>
          </a:p>
          <a:p>
            <a:pPr algn="r"/>
            <a:r>
              <a:rPr lang="ru-RU" sz="3600" dirty="0" smtClean="0">
                <a:solidFill>
                  <a:srgbClr val="92D050"/>
                </a:solidFill>
              </a:rPr>
              <a:t>   </a:t>
            </a:r>
            <a:r>
              <a:rPr lang="ru-RU" sz="3600" dirty="0" smtClean="0"/>
              <a:t>Шевчук Полина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571480"/>
            <a:ext cx="657229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92D050"/>
                </a:solidFill>
              </a:rPr>
              <a:t>В саду растёт тюльпан.</a:t>
            </a:r>
          </a:p>
          <a:p>
            <a:r>
              <a:rPr lang="ru-RU" sz="2800" dirty="0" smtClean="0">
                <a:solidFill>
                  <a:srgbClr val="92D050"/>
                </a:solidFill>
              </a:rPr>
              <a:t>Рядом с ним стоит фонтан.</a:t>
            </a:r>
          </a:p>
          <a:p>
            <a:r>
              <a:rPr lang="ru-RU" sz="2800" dirty="0" smtClean="0">
                <a:solidFill>
                  <a:srgbClr val="92D050"/>
                </a:solidFill>
              </a:rPr>
              <a:t>И когда тюльпан засыхает,</a:t>
            </a:r>
          </a:p>
          <a:p>
            <a:r>
              <a:rPr lang="ru-RU" sz="2800" dirty="0" smtClean="0">
                <a:solidFill>
                  <a:srgbClr val="92D050"/>
                </a:solidFill>
              </a:rPr>
              <a:t>Фонтан его поливает.</a:t>
            </a:r>
          </a:p>
          <a:p>
            <a:endParaRPr lang="ru-RU" sz="2800" dirty="0">
              <a:solidFill>
                <a:srgbClr val="92D050"/>
              </a:solidFill>
            </a:endParaRPr>
          </a:p>
          <a:p>
            <a:endParaRPr lang="ru-RU" sz="2800" dirty="0" smtClean="0">
              <a:solidFill>
                <a:srgbClr val="92D050"/>
              </a:solidFill>
            </a:endParaRPr>
          </a:p>
          <a:p>
            <a:r>
              <a:rPr lang="ru-RU" sz="2800" dirty="0" smtClean="0">
                <a:solidFill>
                  <a:srgbClr val="92D050"/>
                </a:solidFill>
              </a:rPr>
              <a:t>Бушевало однажды море.</a:t>
            </a:r>
          </a:p>
          <a:p>
            <a:r>
              <a:rPr lang="ru-RU" sz="2800" dirty="0" smtClean="0">
                <a:solidFill>
                  <a:srgbClr val="92D050"/>
                </a:solidFill>
              </a:rPr>
              <a:t>Корабли все были в неволе.</a:t>
            </a:r>
          </a:p>
          <a:p>
            <a:r>
              <a:rPr lang="ru-RU" sz="2800" dirty="0" smtClean="0">
                <a:solidFill>
                  <a:srgbClr val="92D050"/>
                </a:solidFill>
              </a:rPr>
              <a:t>У всех людей было горе.</a:t>
            </a:r>
          </a:p>
          <a:p>
            <a:r>
              <a:rPr lang="ru-RU" sz="2800" dirty="0" smtClean="0">
                <a:solidFill>
                  <a:srgbClr val="92D050"/>
                </a:solidFill>
              </a:rPr>
              <a:t>Кит успокоил море,</a:t>
            </a:r>
          </a:p>
          <a:p>
            <a:r>
              <a:rPr lang="ru-RU" sz="2800" dirty="0" smtClean="0">
                <a:solidFill>
                  <a:srgbClr val="92D050"/>
                </a:solidFill>
              </a:rPr>
              <a:t>И тогда уплыло горе.</a:t>
            </a:r>
          </a:p>
          <a:p>
            <a:endParaRPr lang="ru-RU" sz="2800" dirty="0">
              <a:solidFill>
                <a:srgbClr val="92D050"/>
              </a:solidFill>
            </a:endParaRPr>
          </a:p>
          <a:p>
            <a:pPr algn="r"/>
            <a:r>
              <a:rPr lang="ru-RU" sz="2800" dirty="0" smtClean="0">
                <a:solidFill>
                  <a:srgbClr val="92D050"/>
                </a:solidFill>
              </a:rPr>
              <a:t>             </a:t>
            </a:r>
            <a:r>
              <a:rPr lang="ru-RU" sz="2800" dirty="0" smtClean="0"/>
              <a:t>Болтукаева Айшат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1500174"/>
            <a:ext cx="585852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92D050"/>
                </a:solidFill>
              </a:rPr>
              <a:t>Вышло солнце из окошка,</a:t>
            </a:r>
          </a:p>
          <a:p>
            <a:r>
              <a:rPr lang="ru-RU" sz="3600" dirty="0" smtClean="0">
                <a:solidFill>
                  <a:srgbClr val="92D050"/>
                </a:solidFill>
              </a:rPr>
              <a:t>Поднялось повыше в гору.</a:t>
            </a:r>
          </a:p>
          <a:p>
            <a:r>
              <a:rPr lang="ru-RU" sz="3600" dirty="0" smtClean="0">
                <a:solidFill>
                  <a:srgbClr val="92D050"/>
                </a:solidFill>
              </a:rPr>
              <a:t>Посмотрело на дорожку,</a:t>
            </a:r>
          </a:p>
          <a:p>
            <a:r>
              <a:rPr lang="ru-RU" sz="3600" dirty="0" smtClean="0">
                <a:solidFill>
                  <a:srgbClr val="92D050"/>
                </a:solidFill>
              </a:rPr>
              <a:t>Заиграла там гармошка.</a:t>
            </a:r>
          </a:p>
          <a:p>
            <a:endParaRPr lang="ru-RU" sz="3600" dirty="0">
              <a:solidFill>
                <a:srgbClr val="92D050"/>
              </a:solidFill>
            </a:endParaRPr>
          </a:p>
          <a:p>
            <a:r>
              <a:rPr lang="ru-RU" sz="3600" dirty="0" smtClean="0">
                <a:solidFill>
                  <a:srgbClr val="92D050"/>
                </a:solidFill>
              </a:rPr>
              <a:t>   </a:t>
            </a:r>
            <a:endParaRPr lang="en-US" sz="3600" dirty="0" smtClean="0">
              <a:solidFill>
                <a:srgbClr val="92D050"/>
              </a:solidFill>
            </a:endParaRPr>
          </a:p>
          <a:p>
            <a:pPr algn="r"/>
            <a:r>
              <a:rPr lang="ru-RU" sz="3600" dirty="0" smtClean="0">
                <a:solidFill>
                  <a:srgbClr val="92D050"/>
                </a:solidFill>
              </a:rPr>
              <a:t>  </a:t>
            </a:r>
            <a:r>
              <a:rPr lang="ru-RU" sz="3200" dirty="0" smtClean="0"/>
              <a:t>Керимханова Амина</a:t>
            </a:r>
            <a:endParaRPr lang="ru-RU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101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285728"/>
            <a:ext cx="4643470" cy="3095647"/>
          </a:xfrm>
          <a:prstGeom prst="rect">
            <a:avLst/>
          </a:prstGeom>
          <a:ln w="38100" cap="sq">
            <a:solidFill>
              <a:srgbClr val="FFFF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Рисунок 2" descr="IMG_102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6248" y="3643314"/>
            <a:ext cx="4429156" cy="2952771"/>
          </a:xfrm>
          <a:prstGeom prst="rect">
            <a:avLst/>
          </a:prstGeom>
          <a:ln w="38100" cap="sq">
            <a:solidFill>
              <a:srgbClr val="FFFF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5012741" y="1357298"/>
            <a:ext cx="41312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spc="-150" dirty="0" smtClean="0">
                <a:solidFill>
                  <a:srgbClr val="FFFF00"/>
                </a:solidFill>
              </a:rPr>
              <a:t>Всем было интересно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4429132"/>
            <a:ext cx="40005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spc="-150" dirty="0" smtClean="0">
                <a:solidFill>
                  <a:srgbClr val="FFFF00"/>
                </a:solidFill>
              </a:rPr>
              <a:t>Всем хотелось участвовать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5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151</Template>
  <TotalTime>60</TotalTime>
  <Words>208</Words>
  <Application>Microsoft Office PowerPoint</Application>
  <PresentationFormat>Экран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151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9</cp:revision>
  <dcterms:created xsi:type="dcterms:W3CDTF">2013-02-27T14:46:57Z</dcterms:created>
  <dcterms:modified xsi:type="dcterms:W3CDTF">2013-02-27T16:01:21Z</dcterms:modified>
</cp:coreProperties>
</file>