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CFFF-998A-4B3D-B6AD-701BBB029868}" type="datetimeFigureOut">
              <a:rPr lang="ru-RU" smtClean="0"/>
              <a:t>15.01.2012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7ADFB-5481-4A40-9C80-CC28B42C820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CFFF-998A-4B3D-B6AD-701BBB029868}" type="datetimeFigureOut">
              <a:rPr lang="ru-RU" smtClean="0"/>
              <a:t>15.01.2012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7ADFB-5481-4A40-9C80-CC28B42C82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CFFF-998A-4B3D-B6AD-701BBB029868}" type="datetimeFigureOut">
              <a:rPr lang="ru-RU" smtClean="0"/>
              <a:t>15.01.2012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7ADFB-5481-4A40-9C80-CC28B42C82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48317B5-89CE-4DE8-BC48-928503D3ED3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AA82A33-0648-4D52-BC16-1315247564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5563118-E93F-4161-98B9-5DBBC24BBF2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CFFF-998A-4B3D-B6AD-701BBB029868}" type="datetimeFigureOut">
              <a:rPr lang="ru-RU" smtClean="0"/>
              <a:t>15.01.2012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7ADFB-5481-4A40-9C80-CC28B42C82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CFFF-998A-4B3D-B6AD-701BBB029868}" type="datetimeFigureOut">
              <a:rPr lang="ru-RU" smtClean="0"/>
              <a:t>15.01.2012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727ADFB-5481-4A40-9C80-CC28B42C820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CFFF-998A-4B3D-B6AD-701BBB029868}" type="datetimeFigureOut">
              <a:rPr lang="ru-RU" smtClean="0"/>
              <a:t>15.01.2012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7ADFB-5481-4A40-9C80-CC28B42C82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CFFF-998A-4B3D-B6AD-701BBB029868}" type="datetimeFigureOut">
              <a:rPr lang="ru-RU" smtClean="0"/>
              <a:t>15.01.2012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7ADFB-5481-4A40-9C80-CC28B42C82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CFFF-998A-4B3D-B6AD-701BBB029868}" type="datetimeFigureOut">
              <a:rPr lang="ru-RU" smtClean="0"/>
              <a:t>15.01.2012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7ADFB-5481-4A40-9C80-CC28B42C82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CFFF-998A-4B3D-B6AD-701BBB029868}" type="datetimeFigureOut">
              <a:rPr lang="ru-RU" smtClean="0"/>
              <a:t>15.01.2012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7ADFB-5481-4A40-9C80-CC28B42C82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CFFF-998A-4B3D-B6AD-701BBB029868}" type="datetimeFigureOut">
              <a:rPr lang="ru-RU" smtClean="0"/>
              <a:t>15.01.2012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7ADFB-5481-4A40-9C80-CC28B42C82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CFFF-998A-4B3D-B6AD-701BBB029868}" type="datetimeFigureOut">
              <a:rPr lang="ru-RU" smtClean="0"/>
              <a:t>15.01.2012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7ADFB-5481-4A40-9C80-CC28B42C82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433CFFF-998A-4B3D-B6AD-701BBB029868}" type="datetimeFigureOut">
              <a:rPr lang="ru-RU" smtClean="0"/>
              <a:t>15.01.2012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727ADFB-5481-4A40-9C80-CC28B42C8205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  <p:sldLayoutId id="2147483913" r:id="rId13"/>
    <p:sldLayoutId id="2147483914" r:id="rId14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66"/>
                </a:solidFill>
              </a:rPr>
              <a:t>12 апреля 1961 год</a:t>
            </a:r>
            <a:endParaRPr lang="ru-RU" b="1" dirty="0">
              <a:solidFill>
                <a:srgbClr val="FF0066"/>
              </a:solidFill>
            </a:endParaRPr>
          </a:p>
        </p:txBody>
      </p:sp>
      <p:pic>
        <p:nvPicPr>
          <p:cNvPr id="5" name="Picture 24" descr="j0297001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7" y="1919062"/>
            <a:ext cx="2921964" cy="4174234"/>
          </a:xfrm>
          <a:noFill/>
          <a:ln/>
        </p:spPr>
      </p:pic>
      <p:pic>
        <p:nvPicPr>
          <p:cNvPr id="74754" name="Picture 2" descr="M:\гагарин\москвичи в день полёта в космос Ю.А.Гагарина 196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817512" y="1600200"/>
            <a:ext cx="3699975" cy="45259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66"/>
                </a:solidFill>
              </a:rPr>
              <a:t>Леонов А.А.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214422"/>
            <a:ext cx="8820150" cy="1714512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ru-RU" sz="2800" b="1" dirty="0"/>
              <a:t>Первый выход в открытый космос был </a:t>
            </a:r>
            <a:r>
              <a:rPr lang="ru-RU" sz="2800" b="1" dirty="0" smtClean="0"/>
              <a:t>совершён 18 </a:t>
            </a:r>
            <a:r>
              <a:rPr lang="ru-RU" sz="2800" b="1" dirty="0"/>
              <a:t>марта  1965 г. </a:t>
            </a:r>
            <a:r>
              <a:rPr lang="ru-RU" sz="2800" dirty="0"/>
              <a:t> </a:t>
            </a:r>
            <a:r>
              <a:rPr lang="ru-RU" sz="2800" b="1" dirty="0"/>
              <a:t>года с борта космического корабля «Восход–2» Алексеем </a:t>
            </a:r>
            <a:r>
              <a:rPr lang="ru-RU" sz="2800" b="1" dirty="0" smtClean="0"/>
              <a:t>Леоновым. </a:t>
            </a:r>
            <a:endParaRPr lang="ru-RU" sz="2800" b="1" dirty="0"/>
          </a:p>
        </p:txBody>
      </p:sp>
      <p:pic>
        <p:nvPicPr>
          <p:cNvPr id="73735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00364" y="2714620"/>
            <a:ext cx="4464050" cy="3729037"/>
          </a:xfrm>
          <a:noFill/>
          <a:ln/>
        </p:spPr>
      </p:pic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66"/>
                </a:solidFill>
              </a:rPr>
              <a:t>Первые люди на Луне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495800" cy="4525963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    </a:t>
            </a:r>
            <a:r>
              <a:rPr lang="ru-RU" sz="2800" b="1" dirty="0" smtClean="0"/>
              <a:t>Американский </a:t>
            </a:r>
            <a:r>
              <a:rPr lang="ru-RU" sz="2800" b="1" dirty="0"/>
              <a:t>космический корабль «Аполлон-11» стартовал 16 июля 1969 </a:t>
            </a:r>
            <a:r>
              <a:rPr lang="ru-RU" sz="2800" b="1" dirty="0" smtClean="0"/>
              <a:t>г.</a:t>
            </a:r>
            <a:endParaRPr lang="ru-RU" sz="2800" b="1" dirty="0"/>
          </a:p>
          <a:p>
            <a:pPr>
              <a:buNone/>
            </a:pPr>
            <a:r>
              <a:rPr lang="ru-RU" sz="2800" dirty="0" smtClean="0"/>
              <a:t>     </a:t>
            </a:r>
            <a:r>
              <a:rPr lang="ru-RU" sz="2800" b="1" dirty="0" smtClean="0"/>
              <a:t>Корабль </a:t>
            </a:r>
            <a:r>
              <a:rPr lang="ru-RU" sz="2800" b="1" dirty="0"/>
              <a:t>опустился на поверхность Луны</a:t>
            </a:r>
          </a:p>
          <a:p>
            <a:pPr>
              <a:buFontTx/>
              <a:buNone/>
            </a:pPr>
            <a:r>
              <a:rPr lang="ru-RU" sz="2800" dirty="0"/>
              <a:t>    </a:t>
            </a:r>
            <a:r>
              <a:rPr lang="ru-RU" b="1" dirty="0"/>
              <a:t>21 июля 1969 г.</a:t>
            </a:r>
            <a:r>
              <a:rPr lang="ru-RU" sz="2800" dirty="0"/>
              <a:t> </a:t>
            </a:r>
          </a:p>
        </p:txBody>
      </p:sp>
      <p:pic>
        <p:nvPicPr>
          <p:cNvPr id="79879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3438" y="1760538"/>
            <a:ext cx="4249737" cy="3973512"/>
          </a:xfrm>
          <a:ln/>
        </p:spPr>
      </p:pic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66"/>
                </a:solidFill>
              </a:rPr>
              <a:t>Рукопожатие в космосе</a:t>
            </a:r>
            <a:endParaRPr lang="ru-RU" b="1" dirty="0">
              <a:solidFill>
                <a:srgbClr val="FF0066"/>
              </a:solidFill>
            </a:endParaRPr>
          </a:p>
        </p:txBody>
      </p:sp>
      <p:pic>
        <p:nvPicPr>
          <p:cNvPr id="91138" name="Picture 2" descr="C:\Documents and Settings\Admin\Рабочий стол\рукопожатие в космос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64305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FF0066"/>
                </a:solidFill>
              </a:rPr>
              <a:t>Международное сотрудничество в космосе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ru-RU" sz="2800" dirty="0"/>
          </a:p>
          <a:p>
            <a:pPr>
              <a:buNone/>
            </a:pPr>
            <a:r>
              <a:rPr lang="ru-RU" sz="2800" dirty="0" smtClean="0"/>
              <a:t> </a:t>
            </a:r>
            <a:r>
              <a:rPr lang="ru-RU" sz="2800" b="1" dirty="0" smtClean="0"/>
              <a:t>В </a:t>
            </a:r>
            <a:r>
              <a:rPr lang="ru-RU" sz="2800" b="1" dirty="0"/>
              <a:t>космосе побывало 408 граждан 28-ми стран мира. </a:t>
            </a:r>
          </a:p>
          <a:p>
            <a:endParaRPr lang="ru-RU" sz="2800" dirty="0"/>
          </a:p>
        </p:txBody>
      </p:sp>
      <p:pic>
        <p:nvPicPr>
          <p:cNvPr id="93198" name="Picture 14" descr="j0288905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3840163"/>
            <a:ext cx="3095625" cy="2686050"/>
          </a:xfrm>
          <a:noFill/>
          <a:ln/>
        </p:spPr>
      </p:pic>
      <p:pic>
        <p:nvPicPr>
          <p:cNvPr id="93190" name="Picture 6" descr="шатл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46625" y="1700213"/>
            <a:ext cx="3879850" cy="4318000"/>
          </a:xfrm>
          <a:noFill/>
          <a:ln/>
        </p:spPr>
      </p:pic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0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333375"/>
            <a:ext cx="3176588" cy="4824413"/>
          </a:xfrm>
          <a:noFill/>
          <a:ln/>
        </p:spPr>
      </p:pic>
      <p:pic>
        <p:nvPicPr>
          <p:cNvPr id="101383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4048" y="476672"/>
            <a:ext cx="3208666" cy="4525963"/>
          </a:xfrm>
          <a:noFill/>
          <a:ln/>
        </p:spPr>
      </p:pic>
      <p:sp>
        <p:nvSpPr>
          <p:cNvPr id="101386" name="Text Box 10"/>
          <p:cNvSpPr txBox="1">
            <a:spLocks noChangeArrowheads="1"/>
          </p:cNvSpPr>
          <p:nvPr/>
        </p:nvSpPr>
        <p:spPr bwMode="auto">
          <a:xfrm>
            <a:off x="323850" y="5445125"/>
            <a:ext cx="403225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/>
              <a:t>Корабль «Прогресс» </a:t>
            </a:r>
          </a:p>
          <a:p>
            <a:pPr>
              <a:spcBef>
                <a:spcPct val="50000"/>
              </a:spcBef>
            </a:pPr>
            <a:r>
              <a:rPr lang="ru-RU" sz="2800" b="1" dirty="0"/>
              <a:t>Россия</a:t>
            </a:r>
          </a:p>
        </p:txBody>
      </p:sp>
      <p:sp>
        <p:nvSpPr>
          <p:cNvPr id="101387" name="Text Box 11"/>
          <p:cNvSpPr txBox="1">
            <a:spLocks noChangeArrowheads="1"/>
          </p:cNvSpPr>
          <p:nvPr/>
        </p:nvSpPr>
        <p:spPr bwMode="auto">
          <a:xfrm>
            <a:off x="4716463" y="5373688"/>
            <a:ext cx="4103687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/>
              <a:t>Корабль «</a:t>
            </a:r>
            <a:r>
              <a:rPr lang="ru-RU" sz="2800" b="1" dirty="0" err="1"/>
              <a:t>Шаттл</a:t>
            </a:r>
            <a:r>
              <a:rPr lang="ru-RU" sz="2800" b="1" dirty="0"/>
              <a:t>»</a:t>
            </a:r>
          </a:p>
          <a:p>
            <a:pPr>
              <a:spcBef>
                <a:spcPct val="50000"/>
              </a:spcBef>
            </a:pPr>
            <a:r>
              <a:rPr lang="ru-RU" sz="2800" b="1" dirty="0"/>
              <a:t> США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5" name="Rectangle 1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>
                <a:solidFill>
                  <a:srgbClr val="CC0099"/>
                </a:solidFill>
              </a:rPr>
              <a:t>Международные космические станции</a:t>
            </a:r>
          </a:p>
        </p:txBody>
      </p:sp>
      <p:pic>
        <p:nvPicPr>
          <p:cNvPr id="16401" name="Picture 1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0" y="2811462"/>
            <a:ext cx="3048000" cy="2286000"/>
          </a:xfrm>
          <a:noFill/>
          <a:ln/>
        </p:spPr>
      </p:pic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333375" y="5157788"/>
            <a:ext cx="8810625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800" b="1" dirty="0"/>
              <a:t>«САЛЮТ» советская  орбитальная</a:t>
            </a:r>
          </a:p>
          <a:p>
            <a:r>
              <a:rPr lang="ru-RU" sz="2800" b="1" dirty="0"/>
              <a:t> станция для полетов по околоземной</a:t>
            </a:r>
          </a:p>
          <a:p>
            <a:r>
              <a:rPr lang="ru-RU" sz="2800" b="1" dirty="0"/>
              <a:t> орбите; с  1971-1991 г.  запущено 7 «Салютов».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468313" y="333375"/>
            <a:ext cx="80645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CC0099"/>
                </a:solidFill>
              </a:rPr>
              <a:t>Международная космическая станция «Мир»</a:t>
            </a:r>
          </a:p>
        </p:txBody>
      </p:sp>
      <p:pic>
        <p:nvPicPr>
          <p:cNvPr id="98309" name="Picture 5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1835696" y="1700808"/>
            <a:ext cx="5324475" cy="4591050"/>
          </a:xfrm>
          <a:noFill/>
          <a:ln/>
        </p:spPr>
      </p:pic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971550" y="4581525"/>
            <a:ext cx="7488238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800" dirty="0">
              <a:solidFill>
                <a:srgbClr val="CC0099"/>
              </a:solidFill>
            </a:endParaRPr>
          </a:p>
          <a:p>
            <a:pPr>
              <a:spcBef>
                <a:spcPct val="50000"/>
              </a:spcBef>
            </a:pPr>
            <a:endParaRPr lang="ru-RU" sz="28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1"/>
          </p:nvPr>
        </p:nvSpPr>
        <p:spPr>
          <a:xfrm>
            <a:off x="457200" y="928670"/>
            <a:ext cx="4038600" cy="519749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4000" b="1" dirty="0" smtClean="0"/>
              <a:t>Гордится </a:t>
            </a:r>
            <a:r>
              <a:rPr lang="ru-RU" sz="4000" b="1" dirty="0" err="1" smtClean="0"/>
              <a:t>космонавти-кой</a:t>
            </a:r>
            <a:r>
              <a:rPr lang="ru-RU" sz="4000" b="1" dirty="0" smtClean="0"/>
              <a:t> страна:</a:t>
            </a:r>
            <a:br>
              <a:rPr lang="ru-RU" sz="4000" b="1" dirty="0" smtClean="0"/>
            </a:br>
            <a:r>
              <a:rPr lang="ru-RU" sz="4000" b="1" dirty="0" smtClean="0"/>
              <a:t>Она была и будет нам нужна!</a:t>
            </a:r>
          </a:p>
          <a:p>
            <a:endParaRPr lang="ru-RU" dirty="0"/>
          </a:p>
        </p:txBody>
      </p:sp>
      <p:pic>
        <p:nvPicPr>
          <p:cNvPr id="78849" name="Picture 1" descr="C:\Documents and Settings\Admin\Рабочий стол\Земл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357686" y="928670"/>
            <a:ext cx="4501465" cy="552609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</TotalTime>
  <Words>113</Words>
  <Application>Microsoft Office PowerPoint</Application>
  <PresentationFormat>Экран (4:3)</PresentationFormat>
  <Paragraphs>21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12 апреля 1961 год</vt:lpstr>
      <vt:lpstr>Леонов А.А.</vt:lpstr>
      <vt:lpstr>Первые люди на Луне</vt:lpstr>
      <vt:lpstr>Рукопожатие в космосе</vt:lpstr>
      <vt:lpstr>Международное сотрудничество в космосе</vt:lpstr>
      <vt:lpstr>Слайд 6</vt:lpstr>
      <vt:lpstr>Международные космические станции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 апреля 1961 год</dc:title>
  <dc:creator>Admin</dc:creator>
  <cp:lastModifiedBy>Admin</cp:lastModifiedBy>
  <cp:revision>1</cp:revision>
  <dcterms:created xsi:type="dcterms:W3CDTF">2012-01-15T08:14:39Z</dcterms:created>
  <dcterms:modified xsi:type="dcterms:W3CDTF">2012-01-15T08:24:37Z</dcterms:modified>
</cp:coreProperties>
</file>