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4" r:id="rId5"/>
    <p:sldId id="293" r:id="rId6"/>
    <p:sldId id="295" r:id="rId7"/>
    <p:sldId id="296" r:id="rId8"/>
    <p:sldId id="298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66CCFF"/>
    <a:srgbClr val="CC00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6" autoAdjust="0"/>
    <p:restoredTop sz="9466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7AC70-91C4-49AB-96CF-2FE8C9D20F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D8D0-2B0C-47F8-9810-91D2DC51D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3A8FF-4AA0-46C4-9FEE-87ABDD8D18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8317B5-89CE-4DE8-BC48-928503D3ED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A82A33-0648-4D52-BC16-131524756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43C050-FDD4-4CA2-AFAC-85B914DE7D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913125-80BF-465A-95EF-FD0EC0AA80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563118-E93F-4161-98B9-5DBBC24BB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4450C-3E19-4F8B-BA7C-46B6CBC3C0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C717B-5B4A-4ADF-A7B8-175BDD784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C969D-98EF-4CC3-B296-C1F908A70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0BE85-0B8D-454C-B7D8-6E70D981D2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A059-76D9-4B94-BACE-63ACBCC7A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7E9D-F251-47ED-94FC-3424362BE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0DF14-2EC4-4532-AA5D-296AD9309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86035-1675-4065-A47A-27D1337F06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63C949-FECF-43A2-BCE4-F44E0173F27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cover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42889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Шагает эра космоса вперёд!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4929222" cy="16382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Мероприятие, посвящённое Дню космонавтики для учащихся </a:t>
            </a:r>
            <a:r>
              <a:rPr lang="ru-RU" b="1" dirty="0" smtClean="0">
                <a:solidFill>
                  <a:schemeClr val="bg1"/>
                </a:solidFill>
              </a:rPr>
              <a:t>5-7 </a:t>
            </a:r>
            <a:r>
              <a:rPr lang="ru-RU" b="1" dirty="0" smtClean="0">
                <a:solidFill>
                  <a:schemeClr val="bg1"/>
                </a:solidFill>
              </a:rPr>
              <a:t>классов.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j02889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3071810"/>
            <a:ext cx="3492500" cy="23288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428604"/>
            <a:ext cx="3543296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Выше! К небосводу!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До вечной области светил! </a:t>
            </a:r>
          </a:p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9634" name="Picture 2" descr="C:\Documents and Settings\Admin\Рабочий стол\Ика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5435" y="1357299"/>
            <a:ext cx="4631365" cy="4443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Полночных солнц к себе нас манят светы...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9" name="Picture 2" descr="C:\Documents and Settings\Admin\Рабочий стол\звёздное неб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05150" y="1796256"/>
            <a:ext cx="2933700" cy="4133850"/>
          </a:xfrm>
          <a:prstGeom prst="rect">
            <a:avLst/>
          </a:prstGeom>
          <a:noFill/>
        </p:spPr>
      </p:pic>
      <p:pic>
        <p:nvPicPr>
          <p:cNvPr id="70658" name="Picture 2" descr="C:\Documents and Settings\Admin\Рабочий стол\звёздное неб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4071966" cy="4815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Вселенная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1682" name="Picture 2" descr="C:\Documents and Settings\Admin\Рабочий стол\Вселенн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Светит Млечный Путь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822" y="1600200"/>
            <a:ext cx="38753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4 октября 1957 года -  начало космической эры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Весь мир облетело сообщение: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в Советском Союзе запущен первый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искусственный спутник Земли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РАЗНЫЕ КАРТИНКИ\открытки\день космонавтики\спут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Первые покорители космоса</a:t>
            </a:r>
            <a:endParaRPr lang="ru-RU" sz="4800" b="1" dirty="0">
              <a:solidFill>
                <a:srgbClr val="FF0066"/>
              </a:solidFill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509713" y="3138488"/>
          <a:ext cx="1933575" cy="1447800"/>
        </p:xfrm>
        <a:graphic>
          <a:graphicData uri="http://schemas.openxmlformats.org/presentationml/2006/ole">
            <p:oleObj spid="_x0000_s73730" name="Фотография Photo Editor" r:id="rId3" imgW="1933333" imgH="1448002" progId="">
              <p:embed/>
            </p:oleObj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Первым существом, облетевшим Землю на искусственном спутнике, была </a:t>
            </a:r>
            <a:r>
              <a:rPr lang="ru-RU" b="1" dirty="0" smtClean="0">
                <a:solidFill>
                  <a:srgbClr val="7030A0"/>
                </a:solidFill>
              </a:rPr>
              <a:t>собака Лайка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0070C0"/>
                </a:solidFill>
              </a:rPr>
              <a:t>запущенная в СССР </a:t>
            </a:r>
            <a:r>
              <a:rPr lang="ru-RU" b="1" dirty="0" smtClean="0">
                <a:solidFill>
                  <a:srgbClr val="7030A0"/>
                </a:solidFill>
              </a:rPr>
              <a:t>3 ноября 1957 года.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4813"/>
            <a:ext cx="3167063" cy="2503487"/>
          </a:xfrm>
          <a:noFill/>
          <a:ln/>
        </p:spPr>
      </p:pic>
      <p:pic>
        <p:nvPicPr>
          <p:cNvPr id="563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3429000"/>
            <a:ext cx="2190750" cy="2705100"/>
          </a:xfrm>
          <a:noFill/>
          <a:ln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635375" y="476250"/>
            <a:ext cx="51847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>
                <a:solidFill>
                  <a:srgbClr val="7030A0"/>
                </a:solidFill>
              </a:rPr>
              <a:t>Белка и Стрелка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— </a:t>
            </a:r>
            <a:r>
              <a:rPr lang="ru-RU" sz="3200" b="1" dirty="0" smtClean="0">
                <a:solidFill>
                  <a:srgbClr val="0070C0"/>
                </a:solidFill>
              </a:rPr>
              <a:t>собаки</a:t>
            </a:r>
            <a:r>
              <a:rPr lang="ru-RU" sz="3200" b="1" dirty="0">
                <a:solidFill>
                  <a:srgbClr val="0070C0"/>
                </a:solidFill>
              </a:rPr>
              <a:t>, полетевшие в космос 19 августа 1960 г. и благополучно вернувшиеся на Землю. 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4213" y="3789363"/>
            <a:ext cx="48244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 err="1">
                <a:solidFill>
                  <a:srgbClr val="7030A0"/>
                </a:solidFill>
              </a:rPr>
              <a:t>Хэм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- первый шимпанзе-астронавт. Запущен в космос 31 января 1961 г. в США. Благополучно вернулся на Землю 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122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Фотография Photo Editor</vt:lpstr>
      <vt:lpstr>Шагает эра космоса вперёд!</vt:lpstr>
      <vt:lpstr>Слайд 2</vt:lpstr>
      <vt:lpstr>Полночных солнц к себе нас манят светы... </vt:lpstr>
      <vt:lpstr>Вселенная</vt:lpstr>
      <vt:lpstr>Светит Млечный Путь </vt:lpstr>
      <vt:lpstr>4 октября 1957 года -  начало космической эры</vt:lpstr>
      <vt:lpstr>Первые покорители космоса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Admin</cp:lastModifiedBy>
  <cp:revision>28</cp:revision>
  <dcterms:created xsi:type="dcterms:W3CDTF">2008-04-04T15:29:52Z</dcterms:created>
  <dcterms:modified xsi:type="dcterms:W3CDTF">2012-01-15T08:27:08Z</dcterms:modified>
</cp:coreProperties>
</file>