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6" r:id="rId5"/>
    <p:sldId id="258" r:id="rId6"/>
    <p:sldId id="259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D9318-3A85-4039-B354-C2F4FBBD37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4749EAC-6A2E-4289-897D-B380D61C484E}">
      <dgm:prSet phldrT="[Текст]"/>
      <dgm:spPr/>
      <dgm:t>
        <a:bodyPr/>
        <a:lstStyle/>
        <a:p>
          <a:r>
            <a:rPr lang="ru-RU" dirty="0" smtClean="0"/>
            <a:t>круг</a:t>
          </a:r>
          <a:endParaRPr lang="ru-RU" dirty="0"/>
        </a:p>
      </dgm:t>
    </dgm:pt>
    <dgm:pt modelId="{6A5D40D8-717C-436E-A1BD-48D0B3686126}" type="parTrans" cxnId="{8E2E2E6D-498E-4C00-A898-57C731A2E5E5}">
      <dgm:prSet/>
      <dgm:spPr/>
      <dgm:t>
        <a:bodyPr/>
        <a:lstStyle/>
        <a:p>
          <a:endParaRPr lang="ru-RU"/>
        </a:p>
      </dgm:t>
    </dgm:pt>
    <dgm:pt modelId="{E74C40C3-E45E-4786-9A3E-80C4D993BF58}" type="sibTrans" cxnId="{8E2E2E6D-498E-4C00-A898-57C731A2E5E5}">
      <dgm:prSet/>
      <dgm:spPr/>
      <dgm:t>
        <a:bodyPr/>
        <a:lstStyle/>
        <a:p>
          <a:endParaRPr lang="ru-RU"/>
        </a:p>
      </dgm:t>
    </dgm:pt>
    <dgm:pt modelId="{69382A22-F6E3-4617-9E17-C8D687D16F05}">
      <dgm:prSet phldrT="[Текст]"/>
      <dgm:spPr/>
      <dgm:t>
        <a:bodyPr/>
        <a:lstStyle/>
        <a:p>
          <a:r>
            <a:rPr lang="ru-RU" dirty="0" smtClean="0"/>
            <a:t>дуло</a:t>
          </a:r>
          <a:endParaRPr lang="ru-RU" dirty="0"/>
        </a:p>
      </dgm:t>
    </dgm:pt>
    <dgm:pt modelId="{486BBD1D-ACF1-4D77-A510-FF65994F3347}" type="parTrans" cxnId="{DFF8E870-64AA-4DB7-B1C6-423177871353}">
      <dgm:prSet/>
      <dgm:spPr/>
      <dgm:t>
        <a:bodyPr/>
        <a:lstStyle/>
        <a:p>
          <a:endParaRPr lang="ru-RU"/>
        </a:p>
      </dgm:t>
    </dgm:pt>
    <dgm:pt modelId="{A743E323-279A-426F-8257-5EE794A2C31E}" type="sibTrans" cxnId="{DFF8E870-64AA-4DB7-B1C6-423177871353}">
      <dgm:prSet/>
      <dgm:spPr/>
      <dgm:t>
        <a:bodyPr/>
        <a:lstStyle/>
        <a:p>
          <a:endParaRPr lang="ru-RU"/>
        </a:p>
      </dgm:t>
    </dgm:pt>
    <dgm:pt modelId="{EB616DC3-B86F-4362-AE29-5DA5531E2E6E}">
      <dgm:prSet phldrT="[Текст]"/>
      <dgm:spPr/>
      <dgm:t>
        <a:bodyPr/>
        <a:lstStyle/>
        <a:p>
          <a:r>
            <a:rPr lang="ru-RU" dirty="0" smtClean="0"/>
            <a:t>люк</a:t>
          </a:r>
          <a:endParaRPr lang="ru-RU" dirty="0"/>
        </a:p>
      </dgm:t>
    </dgm:pt>
    <dgm:pt modelId="{A185C4D4-8181-49B5-A783-13D719494169}" type="parTrans" cxnId="{4CF2571F-8B0C-44E2-A5B1-6B65E368FCEB}">
      <dgm:prSet/>
      <dgm:spPr/>
      <dgm:t>
        <a:bodyPr/>
        <a:lstStyle/>
        <a:p>
          <a:endParaRPr lang="ru-RU"/>
        </a:p>
      </dgm:t>
    </dgm:pt>
    <dgm:pt modelId="{AD040DFD-1DA9-4899-BF4E-03D2E0B30BD1}" type="sibTrans" cxnId="{4CF2571F-8B0C-44E2-A5B1-6B65E368FCEB}">
      <dgm:prSet/>
      <dgm:spPr/>
      <dgm:t>
        <a:bodyPr/>
        <a:lstStyle/>
        <a:p>
          <a:endParaRPr lang="ru-RU"/>
        </a:p>
      </dgm:t>
    </dgm:pt>
    <dgm:pt modelId="{56F2E358-49EF-45AD-A9F7-97D92E98C2C9}" type="pres">
      <dgm:prSet presAssocID="{4A5D9318-3A85-4039-B354-C2F4FBBD378F}" presName="compositeShape" presStyleCnt="0">
        <dgm:presLayoutVars>
          <dgm:dir/>
          <dgm:resizeHandles/>
        </dgm:presLayoutVars>
      </dgm:prSet>
      <dgm:spPr/>
    </dgm:pt>
    <dgm:pt modelId="{83FD53B9-6EB3-40E3-876E-CC0371A65E88}" type="pres">
      <dgm:prSet presAssocID="{4A5D9318-3A85-4039-B354-C2F4FBBD378F}" presName="pyramid" presStyleLbl="node1" presStyleIdx="0" presStyleCnt="1"/>
      <dgm:spPr/>
    </dgm:pt>
    <dgm:pt modelId="{1B399862-2696-4D65-8D90-63348DB90BD3}" type="pres">
      <dgm:prSet presAssocID="{4A5D9318-3A85-4039-B354-C2F4FBBD378F}" presName="theList" presStyleCnt="0"/>
      <dgm:spPr/>
    </dgm:pt>
    <dgm:pt modelId="{43B10BBE-4BEE-4364-9339-C0501DCA0F0F}" type="pres">
      <dgm:prSet presAssocID="{B4749EAC-6A2E-4289-897D-B380D61C484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C391-AD1E-4CD3-B8A1-E672CB8C3756}" type="pres">
      <dgm:prSet presAssocID="{B4749EAC-6A2E-4289-897D-B380D61C484E}" presName="aSpace" presStyleCnt="0"/>
      <dgm:spPr/>
    </dgm:pt>
    <dgm:pt modelId="{22D790A6-39F3-4384-A406-71C038BA7220}" type="pres">
      <dgm:prSet presAssocID="{69382A22-F6E3-4617-9E17-C8D687D16F0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B835C-59C7-43A1-9370-C209720B117F}" type="pres">
      <dgm:prSet presAssocID="{69382A22-F6E3-4617-9E17-C8D687D16F05}" presName="aSpace" presStyleCnt="0"/>
      <dgm:spPr/>
    </dgm:pt>
    <dgm:pt modelId="{A7D5E3C1-BBD1-4838-9C85-6C756080A346}" type="pres">
      <dgm:prSet presAssocID="{EB616DC3-B86F-4362-AE29-5DA5531E2E6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D15FC-B60D-4140-BD5E-0C0A5FFFCA01}" type="pres">
      <dgm:prSet presAssocID="{EB616DC3-B86F-4362-AE29-5DA5531E2E6E}" presName="aSpace" presStyleCnt="0"/>
      <dgm:spPr/>
    </dgm:pt>
  </dgm:ptLst>
  <dgm:cxnLst>
    <dgm:cxn modelId="{96AE1EA6-23A6-4EE4-A678-89B2ACA0B81B}" type="presOf" srcId="{69382A22-F6E3-4617-9E17-C8D687D16F05}" destId="{22D790A6-39F3-4384-A406-71C038BA7220}" srcOrd="0" destOrd="0" presId="urn:microsoft.com/office/officeart/2005/8/layout/pyramid2"/>
    <dgm:cxn modelId="{4CF2571F-8B0C-44E2-A5B1-6B65E368FCEB}" srcId="{4A5D9318-3A85-4039-B354-C2F4FBBD378F}" destId="{EB616DC3-B86F-4362-AE29-5DA5531E2E6E}" srcOrd="2" destOrd="0" parTransId="{A185C4D4-8181-49B5-A783-13D719494169}" sibTransId="{AD040DFD-1DA9-4899-BF4E-03D2E0B30BD1}"/>
    <dgm:cxn modelId="{E19A4E69-D68C-45DF-8E38-22E5AE43ACDA}" type="presOf" srcId="{4A5D9318-3A85-4039-B354-C2F4FBBD378F}" destId="{56F2E358-49EF-45AD-A9F7-97D92E98C2C9}" srcOrd="0" destOrd="0" presId="urn:microsoft.com/office/officeart/2005/8/layout/pyramid2"/>
    <dgm:cxn modelId="{8E2E2E6D-498E-4C00-A898-57C731A2E5E5}" srcId="{4A5D9318-3A85-4039-B354-C2F4FBBD378F}" destId="{B4749EAC-6A2E-4289-897D-B380D61C484E}" srcOrd="0" destOrd="0" parTransId="{6A5D40D8-717C-436E-A1BD-48D0B3686126}" sibTransId="{E74C40C3-E45E-4786-9A3E-80C4D993BF58}"/>
    <dgm:cxn modelId="{DFF8E870-64AA-4DB7-B1C6-423177871353}" srcId="{4A5D9318-3A85-4039-B354-C2F4FBBD378F}" destId="{69382A22-F6E3-4617-9E17-C8D687D16F05}" srcOrd="1" destOrd="0" parTransId="{486BBD1D-ACF1-4D77-A510-FF65994F3347}" sibTransId="{A743E323-279A-426F-8257-5EE794A2C31E}"/>
    <dgm:cxn modelId="{DDE38613-F7C7-4922-AC50-AD6A14DE87B7}" type="presOf" srcId="{EB616DC3-B86F-4362-AE29-5DA5531E2E6E}" destId="{A7D5E3C1-BBD1-4838-9C85-6C756080A346}" srcOrd="0" destOrd="0" presId="urn:microsoft.com/office/officeart/2005/8/layout/pyramid2"/>
    <dgm:cxn modelId="{2332998F-6AED-438B-9D0F-7997C7CC99EF}" type="presOf" srcId="{B4749EAC-6A2E-4289-897D-B380D61C484E}" destId="{43B10BBE-4BEE-4364-9339-C0501DCA0F0F}" srcOrd="0" destOrd="0" presId="urn:microsoft.com/office/officeart/2005/8/layout/pyramid2"/>
    <dgm:cxn modelId="{8B132E9E-F4B7-4411-9400-6211785B99A5}" type="presParOf" srcId="{56F2E358-49EF-45AD-A9F7-97D92E98C2C9}" destId="{83FD53B9-6EB3-40E3-876E-CC0371A65E88}" srcOrd="0" destOrd="0" presId="urn:microsoft.com/office/officeart/2005/8/layout/pyramid2"/>
    <dgm:cxn modelId="{C3134F8E-97DF-4528-8773-A403760F6BB8}" type="presParOf" srcId="{56F2E358-49EF-45AD-A9F7-97D92E98C2C9}" destId="{1B399862-2696-4D65-8D90-63348DB90BD3}" srcOrd="1" destOrd="0" presId="urn:microsoft.com/office/officeart/2005/8/layout/pyramid2"/>
    <dgm:cxn modelId="{7EAA65F0-C6C2-4ECD-B460-D461F4D5C097}" type="presParOf" srcId="{1B399862-2696-4D65-8D90-63348DB90BD3}" destId="{43B10BBE-4BEE-4364-9339-C0501DCA0F0F}" srcOrd="0" destOrd="0" presId="urn:microsoft.com/office/officeart/2005/8/layout/pyramid2"/>
    <dgm:cxn modelId="{CB79406B-A8D1-40A4-904B-DB4AEA196B60}" type="presParOf" srcId="{1B399862-2696-4D65-8D90-63348DB90BD3}" destId="{3399C391-AD1E-4CD3-B8A1-E672CB8C3756}" srcOrd="1" destOrd="0" presId="urn:microsoft.com/office/officeart/2005/8/layout/pyramid2"/>
    <dgm:cxn modelId="{B766CEE7-A631-4736-97BE-BC1EB89B616F}" type="presParOf" srcId="{1B399862-2696-4D65-8D90-63348DB90BD3}" destId="{22D790A6-39F3-4384-A406-71C038BA7220}" srcOrd="2" destOrd="0" presId="urn:microsoft.com/office/officeart/2005/8/layout/pyramid2"/>
    <dgm:cxn modelId="{DD8DE8CE-A448-4366-9968-47E2FFAC7D83}" type="presParOf" srcId="{1B399862-2696-4D65-8D90-63348DB90BD3}" destId="{E2AB835C-59C7-43A1-9370-C209720B117F}" srcOrd="3" destOrd="0" presId="urn:microsoft.com/office/officeart/2005/8/layout/pyramid2"/>
    <dgm:cxn modelId="{755A5D76-3C18-43D0-A55F-ECD0F03B10EF}" type="presParOf" srcId="{1B399862-2696-4D65-8D90-63348DB90BD3}" destId="{A7D5E3C1-BBD1-4838-9C85-6C756080A346}" srcOrd="4" destOrd="0" presId="urn:microsoft.com/office/officeart/2005/8/layout/pyramid2"/>
    <dgm:cxn modelId="{053974B5-BC20-4178-85DC-F1294CB68691}" type="presParOf" srcId="{1B399862-2696-4D65-8D90-63348DB90BD3}" destId="{C89D15FC-B60D-4140-BD5E-0C0A5FFFCA0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53B9-6EB3-40E3-876E-CC0371A65E88}">
      <dsp:nvSpPr>
        <dsp:cNvPr id="0" name=""/>
        <dsp:cNvSpPr/>
      </dsp:nvSpPr>
      <dsp:spPr>
        <a:xfrm>
          <a:off x="635952" y="0"/>
          <a:ext cx="2590800" cy="2590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0BBE-4BEE-4364-9339-C0501DCA0F0F}">
      <dsp:nvSpPr>
        <dsp:cNvPr id="0" name=""/>
        <dsp:cNvSpPr/>
      </dsp:nvSpPr>
      <dsp:spPr>
        <a:xfrm>
          <a:off x="1931352" y="260471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круг</a:t>
          </a:r>
          <a:endParaRPr lang="ru-RU" sz="2600" kern="1200" dirty="0"/>
        </a:p>
      </dsp:txBody>
      <dsp:txXfrm>
        <a:off x="1961290" y="290409"/>
        <a:ext cx="1624144" cy="553414"/>
      </dsp:txXfrm>
    </dsp:sp>
    <dsp:sp modelId="{22D790A6-39F3-4384-A406-71C038BA7220}">
      <dsp:nvSpPr>
        <dsp:cNvPr id="0" name=""/>
        <dsp:cNvSpPr/>
      </dsp:nvSpPr>
      <dsp:spPr>
        <a:xfrm>
          <a:off x="1931352" y="950423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дуло</a:t>
          </a:r>
          <a:endParaRPr lang="ru-RU" sz="2600" kern="1200" dirty="0"/>
        </a:p>
      </dsp:txBody>
      <dsp:txXfrm>
        <a:off x="1961290" y="980361"/>
        <a:ext cx="1624144" cy="553414"/>
      </dsp:txXfrm>
    </dsp:sp>
    <dsp:sp modelId="{A7D5E3C1-BBD1-4838-9C85-6C756080A346}">
      <dsp:nvSpPr>
        <dsp:cNvPr id="0" name=""/>
        <dsp:cNvSpPr/>
      </dsp:nvSpPr>
      <dsp:spPr>
        <a:xfrm>
          <a:off x="1931352" y="1640376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люк</a:t>
          </a:r>
          <a:endParaRPr lang="ru-RU" sz="2600" kern="1200" dirty="0"/>
        </a:p>
      </dsp:txBody>
      <dsp:txXfrm>
        <a:off x="1961290" y="1670314"/>
        <a:ext cx="1624144" cy="55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2336488-F8F8-43DA-AC87-E2BD44B3418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2073CB7-0970-4028-A2C3-4F2B52FD21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ru.wikipedia.org/wiki/%D0%93%D0%B0%D0%B7%D0%BE%D0%BD%D0%B0%D0%BF%D0%BE%D0%BB%D0%BD%D0%B5%D0%BD%D0%BD%D1%8B%D0%B5_%D0%BF%D0%BB%D0%B0%D1%81%D1%82%D0%BC%D0%B0%D1%81%D1%81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Составила учитель начальных классов Калимуллина Р.Р.</a:t>
            </a:r>
          </a:p>
          <a:p>
            <a:r>
              <a:rPr lang="ru-RU" sz="2000" dirty="0" smtClean="0"/>
              <a:t>МБОУ «</a:t>
            </a:r>
            <a:r>
              <a:rPr lang="ru-RU" sz="2000" dirty="0" err="1" smtClean="0"/>
              <a:t>Юхмачинская</a:t>
            </a:r>
            <a:r>
              <a:rPr lang="ru-RU" sz="2000" dirty="0" smtClean="0"/>
              <a:t> СОШ»</a:t>
            </a:r>
          </a:p>
          <a:p>
            <a:r>
              <a:rPr lang="ru-RU" sz="2000" dirty="0" err="1" smtClean="0"/>
              <a:t>Алькеевского</a:t>
            </a:r>
            <a:r>
              <a:rPr lang="ru-RU" sz="2000" dirty="0" smtClean="0"/>
              <a:t> района РТ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548680"/>
            <a:ext cx="5120640" cy="31729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Презентация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внеурочная работа </a:t>
            </a:r>
            <a:br>
              <a:rPr lang="ru-RU" sz="2000" dirty="0" smtClean="0"/>
            </a:br>
            <a:r>
              <a:rPr lang="ru-RU" sz="2000" dirty="0" smtClean="0"/>
              <a:t>проектная деятельность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Поделка  из пенопласта</a:t>
            </a:r>
            <a:r>
              <a:rPr lang="ru-RU" sz="3200" dirty="0" smtClean="0"/>
              <a:t> «Танк»</a:t>
            </a:r>
            <a:endParaRPr lang="ru-RU" sz="3200" dirty="0"/>
          </a:p>
        </p:txBody>
      </p:sp>
      <p:pic>
        <p:nvPicPr>
          <p:cNvPr id="4098" name="Picture 2" descr="C:\Users\Роза\AppData\Local\Microsoft\Windows\Temporary Internet Files\Content.IE5\G3P4QD43\MC900426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826057" cy="16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знаю о пенопласте?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Кратковременная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и долговременная стойкость к нагрузкам является одним из важнейших свойств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пенополистирола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Материал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производится, используется и утилизируется без ущерба для окружающей среды и здоровья людей.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Пе­но­по­ли­сти­рол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— это на 100% многократно используемый, наиболее чистый и безопасный теплоизоляционный материал. Он используется и в качестве упаковочного материала для продуктов питания, в игрушках и т.п.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76225" y="1340768"/>
            <a:ext cx="4248150" cy="467267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333333"/>
                </a:solidFill>
                <a:latin typeface="Tahoma"/>
              </a:rPr>
              <a:t>Высокая стойкость к нагрузкам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Безопасность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Роза\AppData\Local\Microsoft\Windows\Temporary Internet Files\Content.IE5\XF9SGKBS\MM91000108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и свойства пенопласта.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52648"/>
            <a:ext cx="7938614" cy="4937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Пенопласт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— это класс материалов, представляющий собой вспененные (ячеистые) пластические массы (</a:t>
            </a:r>
            <a:r>
              <a:rPr lang="ru-RU" u="sng" dirty="0" smtClean="0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2" tooltip="Газонаполненные пластмассы"/>
              </a:rPr>
              <a:t>Газонапол</a:t>
            </a:r>
            <a:r>
              <a:rPr lang="ru-RU" u="sng" dirty="0" smtClean="0">
                <a:solidFill>
                  <a:srgbClr val="0B0080"/>
                </a:solidFill>
                <a:latin typeface="Arial"/>
                <a:ea typeface="Calibri"/>
                <a:cs typeface="Times New Roman"/>
              </a:rPr>
              <a:t>ненные пластмассы, 98 % состоит из воздуха).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Легкость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обработки при помощи ручной пилы или ножа, низкий объемный вес, возможность склеивания с различ­ными строительными материалами, простота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крепления. 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Пенополистирол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(пенопласт)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практически водонепроницаем.</a:t>
            </a:r>
            <a:endParaRPr lang="ru-RU" dirty="0"/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2126"/>
            <a:ext cx="1100023" cy="15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Роза\AppData\Local\Microsoft\Windows\Temporary Internet Files\Content.IE5\XF9SGKBS\MC9002907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75" y="4149080"/>
            <a:ext cx="2693417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8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4007743" cy="16882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Используем канцелярский нож.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15815" y="569982"/>
            <a:ext cx="4251960" cy="566622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Инструктаж по ТБ при работе с ножом.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1.Бери нож только с разрешения учителя.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2.Режь ножом стоя.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3.При резании применяй подрезную доску.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4.Подавай нож ручкой вперед.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5.Не держи нож лезвием вверх.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6.Храни нож в футляре.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44824"/>
            <a:ext cx="8595360" cy="39604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</a:rPr>
              <a:t>Лезвие канцелярского ножа очень тонкое, поэтому работать ножом нужно осторожно, чтобы не поломать лезвие раньше времени. При работе лезвие выдвигается на необходимую длину и фиксируется защелкой или закруткой, а когда нож не нужен, лезвие задвигается в корпус, таким образом минимизируется риск ненужных повреждений и порезов не только строительных материалов, но и человека. Для выполнения большинства работ достаточно выдвинуть лезвие на 1-1.5 см, и только для резки пенопласта, поролона и монтажной пены лезвие иногда приходится выдвигать на всю длину.</a:t>
            </a:r>
            <a:endParaRPr lang="ru-RU" sz="2000" dirty="0">
              <a:ea typeface="Times New Roman"/>
            </a:endParaRP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1405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8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9"/>
            <a:ext cx="4151758" cy="1034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Готовим корпус танка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Исходным продуктом для изготовления пенопласта является стирол, состоящий из во­до­ро­да и углерода. Поэтому при возгорании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пенополистирола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 выделяются те же вещества, что и при горении древесины или угля. На сегодняшний день пенопласт является наиболее проверенным и чистым материалом, его используют в изготовлении детских игрушек, для хранения и транспортировки продуктов питания.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428478"/>
            <a:ext cx="4251325" cy="31884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743595"/>
            <a:ext cx="3421397" cy="742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интересно!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606280" y="948474"/>
            <a:ext cx="4248150" cy="82730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Срезаем уголки.</a:t>
            </a:r>
            <a:endParaRPr lang="ru-RU" sz="2800" dirty="0"/>
          </a:p>
        </p:txBody>
      </p:sp>
      <p:pic>
        <p:nvPicPr>
          <p:cNvPr id="1026" name="Picture 2" descr="C:\Users\Роза\AppData\Local\Microsoft\Windows\Temporary Internet Files\Content.IE5\O7YO2K1F\MC900233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359"/>
            <a:ext cx="1414884" cy="14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223767" cy="26642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1.Вырезаем  первый выступ в виде круга и закрепляем его с помощью зубочистки.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2.Заточим длинный прямоугольник и закрепляем клеем ПВА и зубочисткой к первой детали танка.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По бокам второго выступа приклеиваем «баки» для горючего.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4.Сверху закрепляем «люк».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9369305"/>
              </p:ext>
            </p:extLst>
          </p:nvPr>
        </p:nvGraphicFramePr>
        <p:xfrm>
          <a:off x="276225" y="3644900"/>
          <a:ext cx="4251325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4583807" cy="5040560"/>
          </a:xfrm>
        </p:spPr>
      </p:pic>
    </p:spTree>
    <p:extLst>
      <p:ext uri="{BB962C8B-B14F-4D97-AF65-F5344CB8AC3E}">
        <p14:creationId xmlns:p14="http://schemas.microsoft.com/office/powerpoint/2010/main" val="17482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бокам вырезаем выступ , затем с помощью клея ПВА прикрепляем «гусеницы» в виде колесиков.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172891"/>
            <a:ext cx="4251325" cy="31884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172891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13906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2834640" cy="26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Раскрашивать изделие нужно густой гуашью в два слоя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1486099"/>
            <a:ext cx="5062537" cy="37969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224" y="3068960"/>
            <a:ext cx="2834640" cy="259228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После сушки можно провести линии маркером или фломастером черного цвета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3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916832"/>
            <a:ext cx="6582833" cy="431886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к 23 февраля!</a:t>
            </a:r>
            <a:endParaRPr lang="ru-RU" dirty="0"/>
          </a:p>
        </p:txBody>
      </p:sp>
      <p:pic>
        <p:nvPicPr>
          <p:cNvPr id="3075" name="Picture 3" descr="C:\Users\Роза\AppData\Local\Microsoft\Windows\Temporary Internet Files\Content.IE5\O7YO2K1F\MC900426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4246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8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225</TotalTime>
  <Words>319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Презентация внеурочная работа  проектная деятельность Поделка  из пенопласта «Танк»</vt:lpstr>
      <vt:lpstr>Применение и свойства пенопласта.</vt:lpstr>
      <vt:lpstr>Используем канцелярский нож. </vt:lpstr>
      <vt:lpstr>Презентация PowerPoint</vt:lpstr>
      <vt:lpstr>Готовим корпус танка </vt:lpstr>
      <vt:lpstr>1.Вырезаем  первый выступ в виде круга и закрепляем его с помощью зубочистки. 2.Заточим длинный прямоугольник и закрепляем клеем ПВА и зубочисткой к первой детали танка. 3. По бокам второго выступа приклеиваем «баки» для горючего. 4.Сверху закрепляем «люк».</vt:lpstr>
      <vt:lpstr>По бокам вырезаем выступ , затем с помощью клея ПВА прикрепляем «гусеницы» в виде колесиков.</vt:lpstr>
      <vt:lpstr>Раскрашивать изделие нужно густой гуашью в два слоя .</vt:lpstr>
      <vt:lpstr>Поделки к 23 февраля!</vt:lpstr>
      <vt:lpstr>Что я знаю о пенопласте?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«Танк из пенопласта»</dc:title>
  <dc:creator>Роза</dc:creator>
  <cp:lastModifiedBy>Роза</cp:lastModifiedBy>
  <cp:revision>24</cp:revision>
  <dcterms:created xsi:type="dcterms:W3CDTF">2013-02-21T17:13:24Z</dcterms:created>
  <dcterms:modified xsi:type="dcterms:W3CDTF">2013-03-09T04:31:15Z</dcterms:modified>
</cp:coreProperties>
</file>