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BAC688-C007-42E6-985F-40FAD18733F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48D1A3-A0D4-4111-9FF0-4C43D8AD0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:\Documents and Settings\Славик\Рабочий стол\Науч\мы де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428604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Есть дети, которые не получили необходимой заботы и воспитания  дома. Иногда это отверженные родителями , брошенные, несчастные существа, поэтому – ненавидящие людей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upr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286124"/>
            <a:ext cx="3081366" cy="3000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4" descr="foto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499410"/>
            <a:ext cx="1928794" cy="217444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" name="Picture 11" descr="Картинка 17 из 482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8992" y="4486275"/>
            <a:ext cx="2414587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5abbf2ae2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44"/>
            <a:ext cx="9144000" cy="683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1" y="207167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качества мы должны взять с собой в будущее? К чему должен стремиться каждый из нас?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AppData\Local\Temp\wz252c\Фон для презентации. 100 штук\My_new_fons_next 100\85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11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714348" y="2285992"/>
            <a:ext cx="6357982" cy="30777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Обществу, государству очень важно знать, какими вы хотите стать .Закон определяет ваше правовое состояние. Оно называется</a:t>
            </a:r>
          </a:p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 детство».</a:t>
            </a:r>
          </a:p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 </a:t>
            </a: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какого возраста вы являетесь детьми?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" name="Picture 7" descr="Дет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929454" y="2000240"/>
            <a:ext cx="2000232" cy="33909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данные с пред, систем\картинки\shari_child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1000108"/>
            <a:ext cx="457200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Ребёнком является каждое человеческое существо до достижении </a:t>
            </a:r>
          </a:p>
          <a:p>
            <a:pPr algn="ctr">
              <a:buFontTx/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18 – летнего возраста.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7" descr="bab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92724" y="1557338"/>
            <a:ext cx="3422679" cy="487205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AppData\Local\Temp\wz252c\Фон для презентации. 100 штук\My_new_fons_next 100\85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116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1714488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лучше? « Займи позицию»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92893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Ребенком быть лучше!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Взрослым быть лучше!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Каждый возраст по –своему хорош!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AppData\Local\Temp\wz252c\Фон для презентации. 100 штук\My_new_fons_next 100\85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14338"/>
            <a:ext cx="9144000" cy="68116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235743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теперь мы послушаем друг друга. Какие же мы на самом деле? Какими мы хотим стать?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3071810"/>
            <a:ext cx="571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горжусь тем, что…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люблю, когда…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Меня можно уважать за то, что..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хотел бы стать…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Мне очень нравится изучать..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чувствую себя счастливым, когда..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Мне не нравится, когда..</a:t>
            </a:r>
          </a:p>
          <a:p>
            <a:pPr>
              <a:buFontTx/>
              <a:buChar char="-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Мне печально, когда…</a:t>
            </a:r>
            <a:endParaRPr lang="ru-RU" dirty="0"/>
          </a:p>
        </p:txBody>
      </p:sp>
      <p:pic>
        <p:nvPicPr>
          <p:cNvPr id="5" name="Picture 9" descr="C:\Documents and Settings\Кирилл\Рабочий стол\МАМА\анимация\vse_takoe_krugloe1 копия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2357430"/>
            <a:ext cx="2655101" cy="407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cdolls11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929717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71604" y="785794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Запомните!  Каждую секунду на Земле рождается четверо детей. Каждый из них имеет право стать личностью: уважаемым, нужным близким и родным человеком, полезным обществу. Однако не всем детям живется легко. В связи с этим международные и российские законы защищают права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ользователь\Desktop\данные с пред, систем\картинки\глоб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68942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2333685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 новых встреч!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344</TotalTime>
  <Words>232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37</cp:revision>
  <dcterms:created xsi:type="dcterms:W3CDTF">2011-10-23T18:17:39Z</dcterms:created>
  <dcterms:modified xsi:type="dcterms:W3CDTF">2012-01-16T20:08:13Z</dcterms:modified>
</cp:coreProperties>
</file>