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5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8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06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3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1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2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56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FCE2-8805-45B7-ADE6-CF6AA846262F}" type="datetimeFigureOut">
              <a:rPr lang="ru-RU" smtClean="0"/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ED7E-AA23-4BE8-9B75-24ED0E5B8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1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rsian-star.net/1389/11/06/Magical_Flower_Wallpaper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988840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Образовательное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путешествие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3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класса «А»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в библиотеку № 124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165304"/>
            <a:ext cx="30825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9 октября 2012 г.</a:t>
            </a:r>
          </a:p>
        </p:txBody>
      </p:sp>
    </p:spTree>
    <p:extLst>
      <p:ext uri="{BB962C8B-B14F-4D97-AF65-F5344CB8AC3E}">
        <p14:creationId xmlns:p14="http://schemas.microsoft.com/office/powerpoint/2010/main" val="32304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2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FF00"/>
            </a:gs>
            <a:gs pos="65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488832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ные читатели!</a:t>
            </a:r>
            <a:endParaRPr lang="ru-RU" sz="40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FFFF00"/>
            </a:gs>
            <a:gs pos="68000">
              <a:srgbClr val="92D050"/>
            </a:gs>
            <a:gs pos="98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1196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5" r="45385" b="765"/>
          <a:stretch/>
        </p:blipFill>
        <p:spPr>
          <a:xfrm>
            <a:off x="5348875" y="1825488"/>
            <a:ext cx="334279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7504" y="4164584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Нам рассказывают о творчестве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Е. А. Пермяка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7667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 мы внимательно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слушаем.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/>
            </a:gs>
            <a:gs pos="68000">
              <a:srgbClr val="92D050"/>
            </a:gs>
            <a:gs pos="8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42448" cy="5084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707904" y="6093296"/>
            <a:ext cx="510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Слушаем затаив дыхание…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/>
            </a:gs>
            <a:gs pos="68000">
              <a:srgbClr val="92D050"/>
            </a:gs>
            <a:gs pos="8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44">
            <a:off x="425607" y="834390"/>
            <a:ext cx="4332535" cy="305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169">
            <a:off x="5473476" y="2017287"/>
            <a:ext cx="3110013" cy="431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579683">
            <a:off x="5808635" y="1563938"/>
            <a:ext cx="3312368" cy="5539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Перелистывая страницы…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581128"/>
            <a:ext cx="3024336" cy="101566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Любопытные и забавные.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ddyanddolls.at.ua/_fr/2/0083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b="17159"/>
          <a:stretch/>
        </p:blipFill>
        <p:spPr>
          <a:xfrm>
            <a:off x="827585" y="2348880"/>
            <a:ext cx="7488831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0929" y="476672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Выставка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книг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Евгения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Пермяка</a:t>
            </a:r>
          </a:p>
        </p:txBody>
      </p:sp>
    </p:spTree>
    <p:extLst>
      <p:ext uri="{BB962C8B-B14F-4D97-AF65-F5344CB8AC3E}">
        <p14:creationId xmlns:p14="http://schemas.microsoft.com/office/powerpoint/2010/main" val="24841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Катюша</cp:lastModifiedBy>
  <cp:revision>9</cp:revision>
  <dcterms:created xsi:type="dcterms:W3CDTF">2012-10-09T09:06:39Z</dcterms:created>
  <dcterms:modified xsi:type="dcterms:W3CDTF">2013-03-25T17:11:06Z</dcterms:modified>
</cp:coreProperties>
</file>