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9" r:id="rId13"/>
    <p:sldId id="270" r:id="rId14"/>
    <p:sldId id="271" r:id="rId15"/>
    <p:sldId id="272" r:id="rId16"/>
    <p:sldId id="26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1" r:id="rId27"/>
    <p:sldId id="282" r:id="rId28"/>
    <p:sldId id="283" r:id="rId29"/>
    <p:sldId id="284" r:id="rId30"/>
    <p:sldId id="262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5FC9142B-740B-47F7-B70F-10BC0DA6ED1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2C6C01-D398-41F7-9D1C-4B059738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per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668162" cy="6858000"/>
          </a:xfrm>
          <a:prstGeom prst="rect">
            <a:avLst/>
          </a:prstGeom>
        </p:spPr>
      </p:pic>
      <p:pic>
        <p:nvPicPr>
          <p:cNvPr id="7" name="Рисунок 6" descr="paper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19672" y="0"/>
            <a:ext cx="1668162" cy="6858000"/>
          </a:xfrm>
          <a:prstGeom prst="rect">
            <a:avLst/>
          </a:prstGeom>
        </p:spPr>
      </p:pic>
      <p:pic>
        <p:nvPicPr>
          <p:cNvPr id="9" name="Рисунок 8" descr="paper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75856" y="0"/>
            <a:ext cx="1668162" cy="6858000"/>
          </a:xfrm>
          <a:prstGeom prst="rect">
            <a:avLst/>
          </a:prstGeom>
        </p:spPr>
      </p:pic>
      <p:pic>
        <p:nvPicPr>
          <p:cNvPr id="10" name="Рисунок 9" descr="paper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0"/>
            <a:ext cx="1668162" cy="6858000"/>
          </a:xfrm>
          <a:prstGeom prst="rect">
            <a:avLst/>
          </a:prstGeom>
        </p:spPr>
      </p:pic>
      <p:pic>
        <p:nvPicPr>
          <p:cNvPr id="11" name="Рисунок 10" descr="paper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88224" y="0"/>
            <a:ext cx="1668162" cy="6858000"/>
          </a:xfrm>
          <a:prstGeom prst="rect">
            <a:avLst/>
          </a:prstGeom>
        </p:spPr>
      </p:pic>
      <p:pic>
        <p:nvPicPr>
          <p:cNvPr id="12" name="Рисунок 11" descr="paper2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100392" y="0"/>
            <a:ext cx="1043608" cy="6858000"/>
          </a:xfrm>
          <a:prstGeom prst="rect">
            <a:avLst/>
          </a:prstGeom>
        </p:spPr>
      </p:pic>
      <p:pic>
        <p:nvPicPr>
          <p:cNvPr id="14" name="Рисунок 13" descr="14358e5cf30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589240"/>
            <a:ext cx="1383229" cy="10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6C01-D398-41F7-9D1C-4B059738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501122" cy="10001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МБОУ «</a:t>
            </a:r>
            <a:r>
              <a:rPr lang="ru-RU" sz="2000" dirty="0" err="1" smtClean="0">
                <a:solidFill>
                  <a:srgbClr val="7030A0"/>
                </a:solidFill>
              </a:rPr>
              <a:t>Хозесановская</a:t>
            </a:r>
            <a:r>
              <a:rPr lang="ru-RU" sz="2000" dirty="0" smtClean="0">
                <a:solidFill>
                  <a:srgbClr val="7030A0"/>
                </a:solidFill>
              </a:rPr>
              <a:t> средняя общеобразовательная школа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err="1" smtClean="0">
                <a:solidFill>
                  <a:srgbClr val="7030A0"/>
                </a:solidFill>
              </a:rPr>
              <a:t>Кайбицкого</a:t>
            </a:r>
            <a:r>
              <a:rPr lang="ru-RU" sz="2000" dirty="0" smtClean="0">
                <a:solidFill>
                  <a:srgbClr val="7030A0"/>
                </a:solidFill>
              </a:rPr>
              <a:t> муниципального района Республики Татарстан»</a:t>
            </a:r>
            <a:r>
              <a:rPr lang="ru-RU" sz="8800" dirty="0" smtClean="0">
                <a:solidFill>
                  <a:srgbClr val="7030A0"/>
                </a:solidFill>
              </a:rPr>
              <a:t/>
            </a:r>
            <a:br>
              <a:rPr lang="ru-RU" sz="8800" dirty="0" smtClean="0">
                <a:solidFill>
                  <a:srgbClr val="7030A0"/>
                </a:solidFill>
              </a:rPr>
            </a:b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285992"/>
            <a:ext cx="4548190" cy="64294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Викторина по литературе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435769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АВТОР: учитель начальных классов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первой квалификационной категории Макарова Надежда Николаевна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585789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 год.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143248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  «СКАЗКА – ЛОЖЬ, ДА В НЕЙ НАМЕК…»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Кто живет в бутылке?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Джин</a:t>
            </a:r>
            <a:endParaRPr lang="ru-RU" dirty="0"/>
          </a:p>
        </p:txBody>
      </p:sp>
      <p:pic>
        <p:nvPicPr>
          <p:cNvPr id="19458" name="Picture 2" descr="http://www.ocha.ru/img/upload/d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285992"/>
            <a:ext cx="32194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Великий русский баснописец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Крылов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://im0-tub-ru.yandex.net/i?id=123475641-2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44"/>
            <a:ext cx="2509848" cy="355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Старушка, которая приучила избушку на курьих ножках?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Баба Яга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www.ruklinok.info/_uploads/_pics/2011/001/57975728_36452251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285992"/>
            <a:ext cx="27336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 горах – разбойник Али Баба; в лесу – Баба Яга, в болоте – водяной, в доме – домовой, в Африке ...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Бармалей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7410" name="Picture 2" descr="http://cs11350.userapi.com/u22851855/-6/x_958e84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57531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Динозавр в русских сказках?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Змей Горыныч </a:t>
            </a:r>
            <a:endParaRPr lang="ru-RU" dirty="0"/>
          </a:p>
        </p:txBody>
      </p:sp>
      <p:pic>
        <p:nvPicPr>
          <p:cNvPr id="16386" name="Picture 2" descr="http://static.diary.ru/userdir/6/0/8/1/608180/729285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2285992"/>
            <a:ext cx="26479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Певец, который за свои песни был съеден лисой?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dirty="0" smtClean="0"/>
              <a:t>     Колобок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://www.imageup.ru/img218/1105128/108158_564x410_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273" y="1893816"/>
            <a:ext cx="6533999" cy="474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Кто автор «Золотого ключика»?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А. Толстой </a:t>
            </a:r>
            <a:endParaRPr lang="ru-RU" dirty="0"/>
          </a:p>
        </p:txBody>
      </p:sp>
      <p:pic>
        <p:nvPicPr>
          <p:cNvPr id="27650" name="Picture 2" descr="http://im2-tub-ru.yandex.net/i?id=88462352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00306"/>
            <a:ext cx="2971813" cy="3810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«Утро вечера мудренее» – это любимые слова... 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dirty="0" smtClean="0"/>
              <a:t>Царевны лягушки </a:t>
            </a:r>
            <a:endParaRPr lang="ru-RU" dirty="0"/>
          </a:p>
        </p:txBody>
      </p:sp>
      <p:pic>
        <p:nvPicPr>
          <p:cNvPr id="14338" name="Picture 2" descr="http://img0.liveinternet.ru/images/attach/b/3/7/468/7468683_148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6667500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05880" cy="11525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 кого кнопка на животе?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Карлсона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3314" name="Picture 2" descr="http://lifecool.ru/_pu/2/519007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714488"/>
            <a:ext cx="4214842" cy="4789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Какой подарок ко дню рождения сова подарила ослику </a:t>
            </a:r>
            <a:r>
              <a:rPr lang="ru-RU" dirty="0" err="1" smtClean="0">
                <a:solidFill>
                  <a:srgbClr val="FF0000"/>
                </a:solidFill>
              </a:rPr>
              <a:t>Иа</a:t>
            </a:r>
            <a:r>
              <a:rPr lang="ru-RU" dirty="0" smtClean="0">
                <a:solidFill>
                  <a:srgbClr val="FF0000"/>
                </a:solidFill>
              </a:rPr>
              <a:t>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Хвост </a:t>
            </a:r>
            <a:endParaRPr lang="ru-RU" dirty="0"/>
          </a:p>
        </p:txBody>
      </p:sp>
      <p:pic>
        <p:nvPicPr>
          <p:cNvPr id="12290" name="Picture 2" descr="http://img-fotki.yandex.ru/get/4517/111874181.50/0_8c1c6_bcf691ca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071678"/>
            <a:ext cx="446485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зовут девочку, попавшую в Зазеркалье?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8686800" cy="457995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Алиса </a:t>
            </a:r>
          </a:p>
          <a:p>
            <a:pPr algn="ctr">
              <a:buNone/>
            </a:pPr>
            <a:endParaRPr lang="ru-RU" sz="4400" dirty="0"/>
          </a:p>
        </p:txBody>
      </p:sp>
      <p:pic>
        <p:nvPicPr>
          <p:cNvPr id="30722" name="Picture 2" descr="http://collider.com/wp-content/uploads/alice-in-wonderla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3" y="2285992"/>
            <a:ext cx="571503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выманила лиса у вороны в знаменитой басне Крылова? 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dirty="0" err="1" smtClean="0"/>
              <a:t>Cыр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266" name="Picture 2" descr="http://www.stihi.ru/pics/2010/05/17/6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857364"/>
            <a:ext cx="3248025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Кем стал братец Иванушка, ослушавшись сестрицу </a:t>
            </a:r>
            <a:r>
              <a:rPr lang="ru-RU" dirty="0" err="1" smtClean="0">
                <a:solidFill>
                  <a:srgbClr val="FF0000"/>
                </a:solidFill>
              </a:rPr>
              <a:t>Аленушку</a:t>
            </a:r>
            <a:r>
              <a:rPr lang="ru-RU" dirty="0" smtClean="0">
                <a:solidFill>
                  <a:srgbClr val="FF0000"/>
                </a:solidFill>
              </a:rPr>
              <a:t>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Козленочком </a:t>
            </a:r>
            <a:endParaRPr lang="ru-RU" dirty="0"/>
          </a:p>
        </p:txBody>
      </p:sp>
      <p:pic>
        <p:nvPicPr>
          <p:cNvPr id="10242" name="Picture 2" descr="http://s4.afisha.net/Afisha7Files/UGPhotos/090615142652/091102120910/p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834066" cy="435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Из какого цветка появилась </a:t>
            </a:r>
            <a:r>
              <a:rPr lang="ru-RU" dirty="0" err="1" smtClean="0">
                <a:solidFill>
                  <a:srgbClr val="FF0000"/>
                </a:solidFill>
              </a:rPr>
              <a:t>Дюймовочка</a:t>
            </a:r>
            <a:r>
              <a:rPr lang="ru-RU" dirty="0" smtClean="0">
                <a:solidFill>
                  <a:srgbClr val="FF0000"/>
                </a:solidFill>
              </a:rPr>
              <a:t>?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/>
            <a:r>
              <a:rPr lang="ru-RU" dirty="0" smtClean="0"/>
              <a:t>Из тюльпана </a:t>
            </a:r>
            <a:endParaRPr lang="ru-RU" dirty="0"/>
          </a:p>
        </p:txBody>
      </p:sp>
      <p:pic>
        <p:nvPicPr>
          <p:cNvPr id="9218" name="Picture 2" descr="http://www.sky-art.com/andersen/tales/other_illustr/5/010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964" y="2000240"/>
            <a:ext cx="687410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звали пуделя </a:t>
            </a:r>
            <a:r>
              <a:rPr lang="ru-RU" dirty="0" err="1" smtClean="0">
                <a:solidFill>
                  <a:srgbClr val="FF0000"/>
                </a:solidFill>
              </a:rPr>
              <a:t>Мальвины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dirty="0" err="1" smtClean="0"/>
              <a:t>Артемон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194" name="AutoShape 2" descr="http://illustrators.ru/illustrations/271171_original.jpg?12988334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illustrators.ru/illustrations/271171_original.jpg?12988334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785926"/>
            <a:ext cx="3929090" cy="491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 кого из литературных героев в голове одни опилки?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Винни-Пуха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170" name="Picture 2" descr="http://i014.radikal.ru/0910/52/d07164014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381752" cy="478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Какое яйцо снесла курочка Ряба?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/>
            <a:r>
              <a:rPr lang="ru-RU" dirty="0" smtClean="0"/>
              <a:t>Золотое</a:t>
            </a:r>
            <a:endParaRPr lang="ru-RU" dirty="0"/>
          </a:p>
        </p:txBody>
      </p:sp>
      <p:pic>
        <p:nvPicPr>
          <p:cNvPr id="2050" name="Picture 2" descr="http://img0.liveinternet.ru/images/attach/c/1/59/174/59174217_kuroch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857364"/>
            <a:ext cx="40767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Кто приютил Белоснежку?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/>
            <a:r>
              <a:rPr lang="ru-RU" dirty="0" smtClean="0"/>
              <a:t>Семь гномов </a:t>
            </a:r>
            <a:endParaRPr lang="ru-RU" dirty="0"/>
          </a:p>
        </p:txBody>
      </p:sp>
      <p:pic>
        <p:nvPicPr>
          <p:cNvPr id="6148" name="Picture 4" descr="http://besttor.ru/uploads/posts/2011-09/1317258954_kinopoisk.ru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000239"/>
            <a:ext cx="6286544" cy="471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 какой птице летала </a:t>
            </a:r>
            <a:r>
              <a:rPr lang="ru-RU" dirty="0" err="1" smtClean="0">
                <a:solidFill>
                  <a:srgbClr val="FF0000"/>
                </a:solidFill>
              </a:rPr>
              <a:t>Дюймовочка</a:t>
            </a:r>
            <a:r>
              <a:rPr lang="ru-RU" dirty="0" smtClean="0">
                <a:solidFill>
                  <a:srgbClr val="FF0000"/>
                </a:solidFill>
              </a:rPr>
              <a:t>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 На ласточке </a:t>
            </a:r>
            <a:endParaRPr lang="ru-RU" dirty="0"/>
          </a:p>
        </p:txBody>
      </p:sp>
      <p:pic>
        <p:nvPicPr>
          <p:cNvPr id="5122" name="Picture 2" descr="http://i030.radikal.ru/0804/ee/a5188f61f9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357430"/>
            <a:ext cx="30861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 что превратилась карета Золушки в 12 часов?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тыкву </a:t>
            </a:r>
            <a:endParaRPr lang="ru-RU" dirty="0"/>
          </a:p>
        </p:txBody>
      </p:sp>
      <p:pic>
        <p:nvPicPr>
          <p:cNvPr id="4098" name="Picture 2" descr="http://artnow.ru/img/230000/2304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285992"/>
            <a:ext cx="47625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Где живет </a:t>
            </a:r>
            <a:r>
              <a:rPr lang="ru-RU" dirty="0" err="1" smtClean="0">
                <a:solidFill>
                  <a:srgbClr val="FF0000"/>
                </a:solidFill>
              </a:rPr>
              <a:t>Карлсон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dirty="0" smtClean="0"/>
              <a:t>На крыше </a:t>
            </a:r>
            <a:endParaRPr lang="ru-RU" dirty="0"/>
          </a:p>
        </p:txBody>
      </p:sp>
      <p:pic>
        <p:nvPicPr>
          <p:cNvPr id="3076" name="Picture 4" descr="http://im7-tub-ru.yandex.net/i?id=147000872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2000240"/>
            <a:ext cx="5834103" cy="4375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Чья это песенка? Если я чешу в затылке, не беда. В голове моей опилки, да-да-да.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Винни-пух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 descr="C:\Documents and Settings\Админ2\Рабочий стол\yandse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6060792" cy="3935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какой стране жил Г.Х. Андерсен?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dirty="0" smtClean="0"/>
              <a:t>В Дании </a:t>
            </a:r>
            <a:endParaRPr lang="ru-RU" dirty="0"/>
          </a:p>
        </p:txBody>
      </p:sp>
      <p:pic>
        <p:nvPicPr>
          <p:cNvPr id="25602" name="Picture 2" descr="http://im7-tub-ru.yandex.net/i?id=339569538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382" y="2000240"/>
            <a:ext cx="597078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7.rimg.info/fa29ca72f0a11ac44d55a0e1c44b4de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5786478" cy="4193571"/>
          </a:xfrm>
          <a:prstGeom prst="rect">
            <a:avLst/>
          </a:prstGeom>
          <a:noFill/>
        </p:spPr>
      </p:pic>
      <p:pic>
        <p:nvPicPr>
          <p:cNvPr id="36867" name="Picture 3" descr="C:\Documents and Settings\Админ2\Рабочий стол\i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728667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7318" cy="11525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зовут трех поросят?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Ниф-ниф</a:t>
            </a:r>
            <a:r>
              <a:rPr lang="ru-RU" dirty="0" smtClean="0"/>
              <a:t>, </a:t>
            </a:r>
            <a:r>
              <a:rPr lang="ru-RU" dirty="0" err="1" smtClean="0"/>
              <a:t>Нуф-нуф</a:t>
            </a:r>
            <a:r>
              <a:rPr lang="ru-RU" dirty="0" smtClean="0"/>
              <a:t> и </a:t>
            </a:r>
            <a:r>
              <a:rPr lang="ru-RU" dirty="0" err="1" smtClean="0"/>
              <a:t>Наф-наф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9699" name="Picture 3" descr="C:\Documents and Settings\Админ2\Рабочий стол\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5572164" cy="417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Есть сказка об игрушечном солдатике и прекрасной балерине. Из чего был сделан главный герой?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Из олова</a:t>
            </a:r>
            <a:endParaRPr lang="ru-RU" dirty="0"/>
          </a:p>
        </p:txBody>
      </p:sp>
      <p:pic>
        <p:nvPicPr>
          <p:cNvPr id="24580" name="Picture 4" descr="http://www.advance.hr/ad/im/rubrike/bajke-i-price-za-laku-noc_postojani-kositreni-vojnik_7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4714908" cy="4208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731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Девочка, которой хотели завладеть </a:t>
            </a:r>
            <a:r>
              <a:rPr lang="ru-RU" dirty="0" err="1" smtClean="0">
                <a:solidFill>
                  <a:srgbClr val="FF0000"/>
                </a:solidFill>
              </a:rPr>
              <a:t>Бреке-ке-кекс</a:t>
            </a:r>
            <a:r>
              <a:rPr lang="ru-RU" dirty="0" smtClean="0">
                <a:solidFill>
                  <a:srgbClr val="FF0000"/>
                </a:solidFill>
              </a:rPr>
              <a:t>, майский жук и слепой крот?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222761"/>
          </a:xfrm>
        </p:spPr>
        <p:txBody>
          <a:bodyPr/>
          <a:lstStyle/>
          <a:p>
            <a:pPr algn="ctr"/>
            <a:r>
              <a:rPr lang="ru-RU" dirty="0" err="1" smtClean="0"/>
              <a:t>Дюймовочка</a:t>
            </a:r>
            <a:endParaRPr lang="ru-RU" dirty="0"/>
          </a:p>
        </p:txBody>
      </p:sp>
      <p:pic>
        <p:nvPicPr>
          <p:cNvPr id="23554" name="Picture 2" descr="http://files.myopera.com/wesenija/blog/64233b9f60f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571744"/>
            <a:ext cx="4000528" cy="407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Самый добрый кот на свете?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Кот Леопольд </a:t>
            </a:r>
            <a:endParaRPr lang="ru-RU" dirty="0"/>
          </a:p>
        </p:txBody>
      </p:sp>
      <p:pic>
        <p:nvPicPr>
          <p:cNvPr id="22530" name="Picture 2" descr="http://i1.i.ua/prikol/pic/9/8/240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614799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Подарок, который получил в день рождения крокодил Гена?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Чебурашка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" name="Picture 2" descr="http://art-vision.vn.ua/assets/images/fotooboi/o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143116"/>
            <a:ext cx="565865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Больной, для которого варенье лучшее лекарство?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Карлсон</a:t>
            </a:r>
            <a:endParaRPr lang="ru-RU" dirty="0"/>
          </a:p>
        </p:txBody>
      </p:sp>
      <p:pic>
        <p:nvPicPr>
          <p:cNvPr id="20482" name="Picture 2" descr="http://2krota.ru/uploads/posts/2009-10/05200822mult_parad04_karl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929222" cy="443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156</TotalTime>
  <Words>266</Words>
  <Application>Microsoft Office PowerPoint</Application>
  <PresentationFormat>Экран (4:3)</PresentationFormat>
  <Paragraphs>64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Тема1</vt:lpstr>
      <vt:lpstr>     МБОУ «Хозесановская средняя общеобразовательная школа  Кайбицкого муниципального района Республики Татарстан» </vt:lpstr>
      <vt:lpstr>Как зовут девочку, попавшую в Зазеркалье? </vt:lpstr>
      <vt:lpstr> Чья это песенка? Если я чешу в затылке, не беда. В голове моей опилки, да-да-да.  </vt:lpstr>
      <vt:lpstr>Как зовут трех поросят? </vt:lpstr>
      <vt:lpstr>Есть сказка об игрушечном солдатике и прекрасной балерине. Из чего был сделан главный герой?</vt:lpstr>
      <vt:lpstr>  Девочка, которой хотели завладеть Бреке-ке-кекс, майский жук и слепой крот?  </vt:lpstr>
      <vt:lpstr>Самый добрый кот на свете?</vt:lpstr>
      <vt:lpstr>Подарок, который получил в день рождения крокодил Гена? </vt:lpstr>
      <vt:lpstr>Больной, для которого варенье лучшее лекарство? </vt:lpstr>
      <vt:lpstr>Кто живет в бутылке? </vt:lpstr>
      <vt:lpstr>Великий русский баснописец</vt:lpstr>
      <vt:lpstr>Старушка, которая приучила избушку на курьих ножках? </vt:lpstr>
      <vt:lpstr> В горах – разбойник Али Баба; в лесу – Баба Яга, в болоте – водяной, в доме – домовой, в Африке ...  </vt:lpstr>
      <vt:lpstr>Динозавр в русских сказках? </vt:lpstr>
      <vt:lpstr>Певец, который за свои песни был съеден лисой?  </vt:lpstr>
      <vt:lpstr>Кто автор «Золотого ключика»? </vt:lpstr>
      <vt:lpstr>«Утро вечера мудренее» – это любимые слова...  </vt:lpstr>
      <vt:lpstr>У кого кнопка на животе? </vt:lpstr>
      <vt:lpstr>Какой подарок ко дню рождения сова подарила ослику Иа? </vt:lpstr>
      <vt:lpstr>Что выманила лиса у вороны в знаменитой басне Крылова?  </vt:lpstr>
      <vt:lpstr>Кем стал братец Иванушка, ослушавшись сестрицу Аленушку? </vt:lpstr>
      <vt:lpstr>Из какого цветка появилась Дюймовочка?  </vt:lpstr>
      <vt:lpstr>Как звали пуделя Мальвины? </vt:lpstr>
      <vt:lpstr>У кого из литературных героев в голове одни опилки?  </vt:lpstr>
      <vt:lpstr>Какое яйцо снесла курочка Ряба? </vt:lpstr>
      <vt:lpstr>Кто приютил Белоснежку? </vt:lpstr>
      <vt:lpstr>На какой птице летала Дюймовочка? </vt:lpstr>
      <vt:lpstr>Во что превратилась карета Золушки в 12 часов? </vt:lpstr>
      <vt:lpstr>Где живет Карлсон?</vt:lpstr>
      <vt:lpstr>В какой стране жил Г.Х. Андерсен?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Лучик солнца</dc:title>
  <dc:creator>ееее</dc:creator>
  <cp:lastModifiedBy>ееее</cp:lastModifiedBy>
  <cp:revision>21</cp:revision>
  <dcterms:created xsi:type="dcterms:W3CDTF">2013-01-19T03:06:51Z</dcterms:created>
  <dcterms:modified xsi:type="dcterms:W3CDTF">2013-01-22T12:24:05Z</dcterms:modified>
</cp:coreProperties>
</file>