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76D-1CEB-424A-AF17-5B0C722DA167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7233-958F-4801-BF8C-B8B294F34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76D-1CEB-424A-AF17-5B0C722DA167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7233-958F-4801-BF8C-B8B294F3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76D-1CEB-424A-AF17-5B0C722DA167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7233-958F-4801-BF8C-B8B294F3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76D-1CEB-424A-AF17-5B0C722DA167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7233-958F-4801-BF8C-B8B294F3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76D-1CEB-424A-AF17-5B0C722DA167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B1E7233-958F-4801-BF8C-B8B294F3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76D-1CEB-424A-AF17-5B0C722DA167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7233-958F-4801-BF8C-B8B294F3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76D-1CEB-424A-AF17-5B0C722DA167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7233-958F-4801-BF8C-B8B294F3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76D-1CEB-424A-AF17-5B0C722DA167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7233-958F-4801-BF8C-B8B294F3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76D-1CEB-424A-AF17-5B0C722DA167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7233-958F-4801-BF8C-B8B294F3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76D-1CEB-424A-AF17-5B0C722DA167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7233-958F-4801-BF8C-B8B294F3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76D-1CEB-424A-AF17-5B0C722DA167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7233-958F-4801-BF8C-B8B294F3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B1876D-1CEB-424A-AF17-5B0C722DA167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1E7233-958F-4801-BF8C-B8B294F34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285752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Monotype Corsiva" pitchFamily="66" charset="0"/>
              </a:rPr>
              <a:t>Храмы Петербурга</a:t>
            </a:r>
            <a:endParaRPr lang="ru-RU" sz="8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Православные храмы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Никольский морской собор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Чесменская церковь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7" name="Содержимое 6" descr="никольский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83510" y="2362200"/>
            <a:ext cx="3387567" cy="3763963"/>
          </a:xfrm>
        </p:spPr>
      </p:pic>
      <p:pic>
        <p:nvPicPr>
          <p:cNvPr id="8" name="Содержимое 7" descr="чесм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54426" y="2362200"/>
            <a:ext cx="2822972" cy="3763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 православной церкви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" name="Содержимое 8" descr="православи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5" name="Содержимое 4" descr="икон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87339"/>
            <a:ext cx="4038600" cy="295168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Церковь  святых  Петра  и  Павла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Содержимое 6" descr="Фото00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католик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38750" y="2357431"/>
            <a:ext cx="3333778" cy="30003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Мусульмане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Мечеть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Мозаика 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9" name="Содержимое 8" descr="мечеть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65808" y="2362200"/>
            <a:ext cx="2822972" cy="3763963"/>
          </a:xfrm>
        </p:spPr>
      </p:pic>
      <p:pic>
        <p:nvPicPr>
          <p:cNvPr id="10" name="Содержимое 9" descr="мозаика мечети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54426" y="2362200"/>
            <a:ext cx="2822972" cy="3763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Буддизм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" name="Содержимое 8" descr="будд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67934"/>
            <a:ext cx="4038600" cy="3190494"/>
          </a:xfrm>
        </p:spPr>
      </p:pic>
      <p:pic>
        <p:nvPicPr>
          <p:cNvPr id="10" name="Содержимое 9" descr="буддисты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85992"/>
            <a:ext cx="4038600" cy="3143271"/>
          </a:xfrm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75088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 еврейской синагоге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Содержимое 6" descr="синагог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500306"/>
            <a:ext cx="371477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евре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90057"/>
            <a:ext cx="4038600" cy="2746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6">
      <a:dk1>
        <a:srgbClr val="D7CEE5"/>
      </a:dk1>
      <a:lt1>
        <a:sysClr val="window" lastClr="FFFFFF"/>
      </a:lt1>
      <a:dk2>
        <a:srgbClr val="4E74A3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</TotalTime>
  <Words>24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Храмы Петербурга</vt:lpstr>
      <vt:lpstr>Православные храмы</vt:lpstr>
      <vt:lpstr>В православной церкви</vt:lpstr>
      <vt:lpstr>Церковь  святых  Петра  и  Павла</vt:lpstr>
      <vt:lpstr>Мусульмане</vt:lpstr>
      <vt:lpstr>Буддизм</vt:lpstr>
      <vt:lpstr>В еврейской синагоге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Храмы Петербурга</dc:title>
  <dc:creator>User</dc:creator>
  <cp:lastModifiedBy>User</cp:lastModifiedBy>
  <cp:revision>4</cp:revision>
  <dcterms:created xsi:type="dcterms:W3CDTF">2011-12-13T19:37:29Z</dcterms:created>
  <dcterms:modified xsi:type="dcterms:W3CDTF">2011-12-13T20:03:38Z</dcterms:modified>
</cp:coreProperties>
</file>