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8BFB-48EA-4C9E-BE6C-CA332EAAC9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0513-B020-41EF-8456-AB36FAA0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8BFB-48EA-4C9E-BE6C-CA332EAAC9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0513-B020-41EF-8456-AB36FAA0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8BFB-48EA-4C9E-BE6C-CA332EAAC9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0513-B020-41EF-8456-AB36FAA0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8BFB-48EA-4C9E-BE6C-CA332EAAC9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0513-B020-41EF-8456-AB36FAA0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8BFB-48EA-4C9E-BE6C-CA332EAAC9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0513-B020-41EF-8456-AB36FAA0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8BFB-48EA-4C9E-BE6C-CA332EAAC9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0513-B020-41EF-8456-AB36FAA0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8BFB-48EA-4C9E-BE6C-CA332EAAC9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0513-B020-41EF-8456-AB36FAA0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8BFB-48EA-4C9E-BE6C-CA332EAAC9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A0513-B020-41EF-8456-AB36FAA0E3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8BFB-48EA-4C9E-BE6C-CA332EAAC9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0513-B020-41EF-8456-AB36FAA0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8BFB-48EA-4C9E-BE6C-CA332EAAC9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CA0513-B020-41EF-8456-AB36FAA0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708BFB-48EA-4C9E-BE6C-CA332EAAC9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0513-B020-41EF-8456-AB36FAA0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8000">
              <a:srgbClr val="FFFF00">
                <a:alpha val="82000"/>
              </a:srgbClr>
            </a:gs>
            <a:gs pos="91000">
              <a:srgbClr val="FF0000">
                <a:alpha val="77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708BFB-48EA-4C9E-BE6C-CA332EAAC9AB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CA0513-B020-41EF-8456-AB36FAA0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Устный журнал</a:t>
            </a:r>
            <a:br>
              <a:rPr lang="ru-RU" dirty="0" smtClean="0"/>
            </a:br>
            <a:r>
              <a:rPr lang="ru-RU" dirty="0" smtClean="0"/>
              <a:t>«Берегись автомобиля»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000504"/>
            <a:ext cx="6480048" cy="1752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Ученики 4 «А» класса для учащихся 1-2 классов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_7b2a6_d8a9b425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357562"/>
            <a:ext cx="2081212" cy="2620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2198" y="6215082"/>
            <a:ext cx="256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Учитель: </a:t>
            </a:r>
            <a:r>
              <a:rPr lang="ru-RU" dirty="0" err="1" smtClean="0"/>
              <a:t>Благова</a:t>
            </a:r>
            <a:r>
              <a:rPr lang="ru-RU" dirty="0" smtClean="0"/>
              <a:t> Н.А.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500430" cy="2625323"/>
          </a:xfrm>
          <a:prstGeom prst="rect">
            <a:avLst/>
          </a:prstGeom>
        </p:spPr>
      </p:pic>
      <p:pic>
        <p:nvPicPr>
          <p:cNvPr id="3" name="Рисунок 2" descr="1315119424_prevyu-svetof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255" y="2285992"/>
            <a:ext cx="3590571" cy="2527762"/>
          </a:xfrm>
          <a:prstGeom prst="rect">
            <a:avLst/>
          </a:prstGeom>
        </p:spPr>
      </p:pic>
      <p:pic>
        <p:nvPicPr>
          <p:cNvPr id="4" name="Рисунок 3" descr="IMG_04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429000"/>
            <a:ext cx="2464593" cy="3286124"/>
          </a:xfrm>
          <a:prstGeom prst="rect">
            <a:avLst/>
          </a:prstGeom>
        </p:spPr>
      </p:pic>
      <p:pic>
        <p:nvPicPr>
          <p:cNvPr id="5" name="Рисунок 4" descr="IMG_04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214686"/>
            <a:ext cx="2518172" cy="3357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9124" y="642918"/>
            <a:ext cx="4553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 гостях у 1«А» класса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4143380"/>
            <a:ext cx="3357554" cy="2518166"/>
          </a:xfrm>
          <a:prstGeom prst="rect">
            <a:avLst/>
          </a:prstGeom>
        </p:spPr>
      </p:pic>
      <p:pic>
        <p:nvPicPr>
          <p:cNvPr id="4" name="Рисунок 3" descr="IMG_0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1214422"/>
            <a:ext cx="3286148" cy="2464611"/>
          </a:xfrm>
          <a:prstGeom prst="rect">
            <a:avLst/>
          </a:prstGeom>
        </p:spPr>
      </p:pic>
      <p:pic>
        <p:nvPicPr>
          <p:cNvPr id="5" name="Рисунок 4" descr="IMG_04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85728"/>
            <a:ext cx="3357554" cy="2518166"/>
          </a:xfrm>
          <a:prstGeom prst="rect">
            <a:avLst/>
          </a:prstGeom>
        </p:spPr>
      </p:pic>
      <p:pic>
        <p:nvPicPr>
          <p:cNvPr id="2" name="Рисунок 1" descr="IMG_04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571876"/>
            <a:ext cx="3286148" cy="2464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428604"/>
            <a:ext cx="4662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 гостях у 1«Б» класса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0_7b2a6_d8a9b425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786322"/>
            <a:ext cx="1081079" cy="1361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3643338" cy="2732504"/>
          </a:xfrm>
          <a:prstGeom prst="rect">
            <a:avLst/>
          </a:prstGeom>
        </p:spPr>
      </p:pic>
      <p:pic>
        <p:nvPicPr>
          <p:cNvPr id="3" name="Рисунок 2" descr="IMG_0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4232652"/>
            <a:ext cx="3214710" cy="2411033"/>
          </a:xfrm>
          <a:prstGeom prst="rect">
            <a:avLst/>
          </a:prstGeom>
        </p:spPr>
      </p:pic>
      <p:pic>
        <p:nvPicPr>
          <p:cNvPr id="4" name="Рисунок 3" descr="IMG_04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000504"/>
            <a:ext cx="3333741" cy="2500306"/>
          </a:xfrm>
          <a:prstGeom prst="rect">
            <a:avLst/>
          </a:prstGeom>
        </p:spPr>
      </p:pic>
      <p:pic>
        <p:nvPicPr>
          <p:cNvPr id="5" name="Рисунок 4" descr="IMG_04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57166"/>
            <a:ext cx="3524275" cy="2643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3429000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гостях у 1«В» класса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0_7b2a6_d8a9b425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4143380"/>
            <a:ext cx="1081079" cy="13611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0259" y="4071942"/>
            <a:ext cx="3333741" cy="2500306"/>
          </a:xfrm>
          <a:prstGeom prst="rect">
            <a:avLst/>
          </a:prstGeom>
        </p:spPr>
      </p:pic>
      <p:pic>
        <p:nvPicPr>
          <p:cNvPr id="3" name="Рисунок 2" descr="IMG_0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142852"/>
            <a:ext cx="3357586" cy="2518190"/>
          </a:xfrm>
          <a:prstGeom prst="rect">
            <a:avLst/>
          </a:prstGeom>
        </p:spPr>
      </p:pic>
      <p:pic>
        <p:nvPicPr>
          <p:cNvPr id="5" name="Рисунок 4" descr="IMG_04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143248"/>
            <a:ext cx="3524275" cy="2643206"/>
          </a:xfrm>
          <a:prstGeom prst="rect">
            <a:avLst/>
          </a:prstGeom>
        </p:spPr>
      </p:pic>
      <p:pic>
        <p:nvPicPr>
          <p:cNvPr id="6" name="Рисунок 5" descr="IMG_04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285728"/>
            <a:ext cx="3238491" cy="2428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6000768"/>
            <a:ext cx="4112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 гостях у 2 «А» класса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0_7b2a6_d8a9b425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572008"/>
            <a:ext cx="1081079" cy="13611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4000528" cy="3000396"/>
          </a:xfrm>
          <a:prstGeom prst="rect">
            <a:avLst/>
          </a:prstGeom>
        </p:spPr>
      </p:pic>
      <p:pic>
        <p:nvPicPr>
          <p:cNvPr id="3" name="Рисунок 2" descr="IMG_04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5" y="3429000"/>
            <a:ext cx="4095777" cy="307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1015" y="1428736"/>
            <a:ext cx="4112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гостях у 2 «В» класса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0_7b2a6_d8a9b425_X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786322"/>
            <a:ext cx="1081079" cy="13611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428868"/>
            <a:ext cx="825713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unset" dir="t"/>
            </a:scene3d>
            <a:sp3d extrusionH="57150" prstMaterial="dkEdge">
              <a:bevelT w="38100" h="38100" prst="relaxedInset"/>
              <a:bevelB w="133350" h="63500" prst="coolSlant"/>
            </a:sp3d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внимателен на дороге!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Тебя любят и ждут дома!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</TotalTime>
  <Words>62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Устный журнал «Берегись автомобиля»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журнал «Берегись автомобиля»</dc:title>
  <dc:creator>Admin</dc:creator>
  <cp:lastModifiedBy>Admin</cp:lastModifiedBy>
  <cp:revision>12</cp:revision>
  <dcterms:created xsi:type="dcterms:W3CDTF">2012-09-23T09:19:50Z</dcterms:created>
  <dcterms:modified xsi:type="dcterms:W3CDTF">2013-03-24T16:44:45Z</dcterms:modified>
</cp:coreProperties>
</file>