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830-31FD-43AB-82A7-4CE42AABF893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8232-C464-4C04-A0FB-C9C0A568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43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830-31FD-43AB-82A7-4CE42AABF893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8232-C464-4C04-A0FB-C9C0A568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04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830-31FD-43AB-82A7-4CE42AABF893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8232-C464-4C04-A0FB-C9C0A568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84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830-31FD-43AB-82A7-4CE42AABF893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8232-C464-4C04-A0FB-C9C0A568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7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830-31FD-43AB-82A7-4CE42AABF893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8232-C464-4C04-A0FB-C9C0A568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96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830-31FD-43AB-82A7-4CE42AABF893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8232-C464-4C04-A0FB-C9C0A568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50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830-31FD-43AB-82A7-4CE42AABF893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8232-C464-4C04-A0FB-C9C0A568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1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830-31FD-43AB-82A7-4CE42AABF893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8232-C464-4C04-A0FB-C9C0A568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82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830-31FD-43AB-82A7-4CE42AABF893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8232-C464-4C04-A0FB-C9C0A568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27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830-31FD-43AB-82A7-4CE42AABF893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8232-C464-4C04-A0FB-C9C0A568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4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8830-31FD-43AB-82A7-4CE42AABF893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8232-C464-4C04-A0FB-C9C0A568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22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38830-31FD-43AB-82A7-4CE42AABF893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8232-C464-4C04-A0FB-C9C0A568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64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12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77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2012-01-08T11:01:13Z</dcterms:created>
  <dcterms:modified xsi:type="dcterms:W3CDTF">2012-01-08T11:11:13Z</dcterms:modified>
</cp:coreProperties>
</file>