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2" r:id="rId1"/>
  </p:sldMasterIdLst>
  <p:sldIdLst>
    <p:sldId id="256" r:id="rId2"/>
    <p:sldId id="257" r:id="rId3"/>
    <p:sldId id="272" r:id="rId4"/>
    <p:sldId id="260" r:id="rId5"/>
    <p:sldId id="265" r:id="rId6"/>
    <p:sldId id="309" r:id="rId7"/>
    <p:sldId id="310" r:id="rId8"/>
    <p:sldId id="259" r:id="rId9"/>
    <p:sldId id="313" r:id="rId1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FFFF"/>
    <a:srgbClr val="0066FF"/>
    <a:srgbClr val="CC0000"/>
    <a:srgbClr val="FF3399"/>
    <a:srgbClr val="FF33CC"/>
    <a:srgbClr val="D7177C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76" autoAdjust="0"/>
    <p:restoredTop sz="94670" autoAdjust="0"/>
  </p:normalViewPr>
  <p:slideViewPr>
    <p:cSldViewPr>
      <p:cViewPr varScale="1">
        <p:scale>
          <a:sx n="47" d="100"/>
          <a:sy n="47" d="100"/>
        </p:scale>
        <p:origin x="-10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634B65E5-AAB9-4E08-89ED-D17E5220EC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CA1A46-6BB3-4386-9C5B-19184B6921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686FA-C499-496C-A7D9-DF40958114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C235B-2AAC-4BD7-A6D8-B0F4DB28B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D12D1B13-5D0F-477A-ABD7-D1DCBE7DE4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F3F40-9B25-4C51-9567-855E16ACAB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73A65D-A4FA-42E9-A594-195B2C9FA3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80D16BE1-4DBA-4152-BE9E-3DF450B691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8131A0-FBDE-4205-B3F8-5F86F32E7D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CA5C8-9631-4A00-A577-E01FEAC295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40E63-5FFE-46E7-8458-E381B26D95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811E72-1E4E-439F-9FAF-985B399513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480EE81-B0EC-45A4-A629-A4A161BB91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4"/>
          <p:cNvSpPr txBox="1">
            <a:spLocks noChangeArrowheads="1"/>
          </p:cNvSpPr>
          <p:nvPr/>
        </p:nvSpPr>
        <p:spPr bwMode="auto">
          <a:xfrm>
            <a:off x="684213" y="428605"/>
            <a:ext cx="73183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АЗБУКА</a:t>
            </a:r>
          </a:p>
          <a:p>
            <a:pPr algn="ctr" eaLnBrk="1" hangingPunct="1">
              <a:defRPr/>
            </a:pPr>
            <a:r>
              <a:rPr lang="ru-RU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БЕЗОПАСНОСТИ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071678"/>
            <a:ext cx="4429156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357158" y="1857364"/>
            <a:ext cx="485778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2800" b="1" dirty="0">
                <a:solidFill>
                  <a:srgbClr val="FF0000"/>
                </a:solidFill>
              </a:rPr>
              <a:t>Если правила движенья</a:t>
            </a:r>
          </a:p>
          <a:p>
            <a:pPr eaLnBrk="1" hangingPunct="1"/>
            <a:r>
              <a:rPr lang="ru-RU" sz="2800" b="1" dirty="0" smtClean="0">
                <a:solidFill>
                  <a:srgbClr val="FF0000"/>
                </a:solidFill>
              </a:rPr>
              <a:t>Ты </a:t>
            </a:r>
            <a:r>
              <a:rPr lang="ru-RU" sz="2800" b="1" dirty="0">
                <a:solidFill>
                  <a:srgbClr val="FF0000"/>
                </a:solidFill>
              </a:rPr>
              <a:t>не знаешь до сих пор,</a:t>
            </a:r>
          </a:p>
          <a:p>
            <a:pPr eaLnBrk="1" hangingPunct="1"/>
            <a:r>
              <a:rPr lang="ru-RU" sz="2800" b="1" dirty="0" smtClean="0">
                <a:solidFill>
                  <a:srgbClr val="FF0000"/>
                </a:solidFill>
              </a:rPr>
              <a:t>Мы </a:t>
            </a:r>
            <a:r>
              <a:rPr lang="ru-RU" sz="2800" b="1" dirty="0">
                <a:solidFill>
                  <a:srgbClr val="FF0000"/>
                </a:solidFill>
              </a:rPr>
              <a:t>начать с тобой готовы</a:t>
            </a:r>
          </a:p>
          <a:p>
            <a:pPr eaLnBrk="1" hangingPunct="1"/>
            <a:r>
              <a:rPr lang="ru-RU" sz="2800" b="1" dirty="0" smtClean="0">
                <a:solidFill>
                  <a:srgbClr val="FF0000"/>
                </a:solidFill>
              </a:rPr>
              <a:t>Очень </a:t>
            </a:r>
            <a:r>
              <a:rPr lang="ru-RU" sz="2800" b="1" dirty="0">
                <a:solidFill>
                  <a:srgbClr val="FF0000"/>
                </a:solidFill>
              </a:rPr>
              <a:t>нужный разговор!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3955" y="1071546"/>
            <a:ext cx="4010045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Светофор3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11"/>
          <p:cNvSpPr>
            <a:spLocks noChangeArrowheads="1"/>
          </p:cNvSpPr>
          <p:nvPr/>
        </p:nvSpPr>
        <p:spPr bwMode="auto">
          <a:xfrm>
            <a:off x="571472" y="357167"/>
            <a:ext cx="85725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4400" b="1" dirty="0">
                <a:solidFill>
                  <a:srgbClr val="FF0000"/>
                </a:solidFill>
              </a:rPr>
              <a:t>Знак «Пешеходный переход»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9791" b="7291"/>
          <a:stretch>
            <a:fillRect/>
          </a:stretch>
        </p:blipFill>
        <p:spPr bwMode="auto">
          <a:xfrm>
            <a:off x="857224" y="1357298"/>
            <a:ext cx="792961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571473" y="285728"/>
            <a:ext cx="823121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4400" b="1" dirty="0">
                <a:solidFill>
                  <a:srgbClr val="FF0000"/>
                </a:solidFill>
              </a:rPr>
              <a:t>Знак</a:t>
            </a:r>
          </a:p>
          <a:p>
            <a:pPr algn="ctr" eaLnBrk="1" hangingPunct="1"/>
            <a:r>
              <a:rPr lang="ru-RU" sz="4400" b="1" dirty="0">
                <a:solidFill>
                  <a:srgbClr val="FF0000"/>
                </a:solidFill>
              </a:rPr>
              <a:t> «Движение пешеходов запрещено»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786058"/>
            <a:ext cx="328614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500562" y="2714620"/>
            <a:ext cx="4214842" cy="33575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Пешеход замедли ход.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Стой, дружище -  пешеход!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Пешеходу ходу нет.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Этот знак – на путь запрет!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1719" t="13541" r="11718" b="6250"/>
          <a:stretch>
            <a:fillRect/>
          </a:stretch>
        </p:blipFill>
        <p:spPr bwMode="auto">
          <a:xfrm>
            <a:off x="928662" y="1357274"/>
            <a:ext cx="700092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4" descr="56523_0 коп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071810"/>
            <a:ext cx="35719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2"/>
          <p:cNvSpPr txBox="1">
            <a:spLocks noChangeArrowheads="1"/>
          </p:cNvSpPr>
          <p:nvPr/>
        </p:nvSpPr>
        <p:spPr bwMode="auto">
          <a:xfrm>
            <a:off x="785786" y="0"/>
            <a:ext cx="785818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SzPct val="95000"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Знак</a:t>
            </a:r>
          </a:p>
          <a:p>
            <a:pPr marL="273050" marR="0" lvl="0" indent="-2730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SzPct val="95000"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«Осторожно, дети!»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85750"/>
            <a:ext cx="9144000" cy="20002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Знак</a:t>
            </a:r>
          </a:p>
          <a:p>
            <a:pPr algn="ctr" eaLnBrk="1" hangingPunct="1">
              <a:buFontTx/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«Светофорное регулирование»</a:t>
            </a:r>
          </a:p>
        </p:txBody>
      </p:sp>
      <p:pic>
        <p:nvPicPr>
          <p:cNvPr id="13315" name="Picture 64" descr="preduprejdaychie_014_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8868"/>
            <a:ext cx="374491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8333" t="51389" r="10416" b="6944"/>
          <a:stretch>
            <a:fillRect/>
          </a:stretch>
        </p:blipFill>
        <p:spPr bwMode="auto">
          <a:xfrm>
            <a:off x="3571836" y="2857496"/>
            <a:ext cx="557216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tran9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188913"/>
            <a:ext cx="3714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10"/>
          <p:cNvSpPr txBox="1">
            <a:spLocks noChangeArrowheads="1"/>
          </p:cNvSpPr>
          <p:nvPr/>
        </p:nvSpPr>
        <p:spPr bwMode="auto">
          <a:xfrm>
            <a:off x="539750" y="3333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 b="1">
              <a:solidFill>
                <a:srgbClr val="2D1FE7"/>
              </a:solidFill>
            </a:endParaRPr>
          </a:p>
        </p:txBody>
      </p:sp>
      <p:pic>
        <p:nvPicPr>
          <p:cNvPr id="16388" name="Picture 57" descr="Светофор5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WordArt 59"/>
          <p:cNvSpPr>
            <a:spLocks noChangeArrowheads="1" noChangeShapeType="1" noTextEdit="1"/>
          </p:cNvSpPr>
          <p:nvPr/>
        </p:nvSpPr>
        <p:spPr bwMode="auto">
          <a:xfrm>
            <a:off x="539750" y="0"/>
            <a:ext cx="59626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Помни правила движенья</a:t>
            </a:r>
          </a:p>
        </p:txBody>
      </p:sp>
      <p:sp>
        <p:nvSpPr>
          <p:cNvPr id="16390" name="WordArt 60"/>
          <p:cNvSpPr>
            <a:spLocks noChangeArrowheads="1" noChangeShapeType="1" noTextEdit="1"/>
          </p:cNvSpPr>
          <p:nvPr/>
        </p:nvSpPr>
        <p:spPr bwMode="auto">
          <a:xfrm>
            <a:off x="3203575" y="476250"/>
            <a:ext cx="56007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Как таблицу умноженья!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85786" y="6429396"/>
            <a:ext cx="5029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Презентацию подготовил </a:t>
            </a:r>
            <a:r>
              <a:rPr lang="ru-RU" sz="2000" dirty="0" err="1" smtClean="0"/>
              <a:t>Кислицын</a:t>
            </a:r>
            <a:r>
              <a:rPr lang="ru-RU" sz="2000" dirty="0" smtClean="0"/>
              <a:t> С Н.</a:t>
            </a:r>
            <a:endParaRPr lang="ru-RU" sz="20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72</TotalTime>
  <Words>78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viki</dc:creator>
  <cp:lastModifiedBy>свезной</cp:lastModifiedBy>
  <cp:revision>10</cp:revision>
  <dcterms:created xsi:type="dcterms:W3CDTF">2011-06-15T17:13:01Z</dcterms:created>
  <dcterms:modified xsi:type="dcterms:W3CDTF">2013-03-24T16:41:44Z</dcterms:modified>
</cp:coreProperties>
</file>