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71" r:id="rId5"/>
    <p:sldId id="261" r:id="rId6"/>
    <p:sldId id="262" r:id="rId7"/>
    <p:sldId id="263" r:id="rId8"/>
    <p:sldId id="257" r:id="rId9"/>
    <p:sldId id="258" r:id="rId10"/>
    <p:sldId id="272" r:id="rId11"/>
    <p:sldId id="259" r:id="rId12"/>
    <p:sldId id="260" r:id="rId13"/>
    <p:sldId id="265" r:id="rId14"/>
    <p:sldId id="270" r:id="rId15"/>
    <p:sldId id="266" r:id="rId16"/>
    <p:sldId id="269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36" autoAdjust="0"/>
    <p:restoredTop sz="94660"/>
  </p:normalViewPr>
  <p:slideViewPr>
    <p:cSldViewPr>
      <p:cViewPr varScale="1">
        <p:scale>
          <a:sx n="69" d="100"/>
          <a:sy n="69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528-71AB-4C44-98C5-1C990EFF790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4F1C-8A2F-4A03-B9A8-CB0B5F47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528-71AB-4C44-98C5-1C990EFF790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4F1C-8A2F-4A03-B9A8-CB0B5F47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528-71AB-4C44-98C5-1C990EFF790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4F1C-8A2F-4A03-B9A8-CB0B5F47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528-71AB-4C44-98C5-1C990EFF790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4F1C-8A2F-4A03-B9A8-CB0B5F47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528-71AB-4C44-98C5-1C990EFF790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4F1C-8A2F-4A03-B9A8-CB0B5F47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528-71AB-4C44-98C5-1C990EFF790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4F1C-8A2F-4A03-B9A8-CB0B5F47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528-71AB-4C44-98C5-1C990EFF790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4F1C-8A2F-4A03-B9A8-CB0B5F47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528-71AB-4C44-98C5-1C990EFF790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4F1C-8A2F-4A03-B9A8-CB0B5F47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528-71AB-4C44-98C5-1C990EFF790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4F1C-8A2F-4A03-B9A8-CB0B5F47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528-71AB-4C44-98C5-1C990EFF790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4F1C-8A2F-4A03-B9A8-CB0B5F47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8528-71AB-4C44-98C5-1C990EFF790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4F1C-8A2F-4A03-B9A8-CB0B5F47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03D4A8">
                <a:alpha val="91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8528-71AB-4C44-98C5-1C990EFF790D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4F1C-8A2F-4A03-B9A8-CB0B5F47D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057399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50 лет в космосе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Подготовила Петухова В.Н.</a:t>
            </a:r>
          </a:p>
          <a:p>
            <a:r>
              <a:rPr lang="ru-RU" sz="4000" dirty="0" smtClean="0"/>
              <a:t>МОУ АСОШ</a:t>
            </a:r>
          </a:p>
          <a:p>
            <a:r>
              <a:rPr lang="ru-RU" sz="4000" dirty="0" smtClean="0"/>
              <a:t>2011 год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Светлана Савицкая вышла в открытый космос</a:t>
            </a:r>
            <a:endParaRPr lang="ru-RU" dirty="0"/>
          </a:p>
        </p:txBody>
      </p:sp>
      <p:pic>
        <p:nvPicPr>
          <p:cNvPr id="4" name="Содержимое 3" descr="Савицкая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838200" y="1600200"/>
            <a:ext cx="75438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Герман Титов – наш земляк. Родился в Алтайском крае.  Облетел вокруг Земли 17 раз, первый  поел в космосе и поспал.</a:t>
            </a:r>
            <a:endParaRPr lang="ru-RU" dirty="0"/>
          </a:p>
        </p:txBody>
      </p:sp>
      <p:pic>
        <p:nvPicPr>
          <p:cNvPr id="4" name="Содержимое 3" descr="Титов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533400" y="2895600"/>
            <a:ext cx="34290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Титов 1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5257800" y="2895600"/>
            <a:ext cx="33528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Алексей Леонов первым вышел в открытый космос 18-19 марта 1965 года. Он удалился от корабля на 5 метров  и пробыл в открытом космосе 12 минут  9 секунд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Леонов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381000" y="2743200"/>
            <a:ext cx="28956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Леонов 1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5486400" y="2819400"/>
            <a:ext cx="31242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выход в космос</a:t>
            </a:r>
            <a:endParaRPr lang="ru-RU" dirty="0"/>
          </a:p>
        </p:txBody>
      </p:sp>
      <p:pic>
        <p:nvPicPr>
          <p:cNvPr id="4" name="Содержимое 3" descr="Космос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 rot="10800000">
            <a:off x="1524000" y="1600200"/>
            <a:ext cx="6141720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космонавты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50 лет в космосе побывало 108 российских космонавтов.</a:t>
            </a:r>
          </a:p>
          <a:p>
            <a:r>
              <a:rPr lang="ru-RU" dirty="0" smtClean="0"/>
              <a:t>Некоторые были в космосе дважды.</a:t>
            </a:r>
          </a:p>
          <a:p>
            <a:r>
              <a:rPr lang="ru-RU" dirty="0" smtClean="0"/>
              <a:t>Началось освоение космоса  с 108 минут , а теперь там живут космонавты по полгода и больше.</a:t>
            </a:r>
          </a:p>
          <a:p>
            <a:r>
              <a:rPr lang="ru-RU" dirty="0" smtClean="0"/>
              <a:t>Самый длительный полёт длился 467 суток.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луноход</a:t>
            </a:r>
            <a:endParaRPr lang="ru-RU" dirty="0"/>
          </a:p>
        </p:txBody>
      </p:sp>
      <p:pic>
        <p:nvPicPr>
          <p:cNvPr id="4" name="Содержимое 3" descr="Космос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 rot="10800000">
            <a:off x="1219200" y="1524000"/>
            <a:ext cx="7467600" cy="4876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371600"/>
          </a:xfrm>
        </p:spPr>
        <p:txBody>
          <a:bodyPr/>
          <a:lstStyle/>
          <a:p>
            <a:r>
              <a:rPr lang="ru-RU" dirty="0" smtClean="0"/>
              <a:t>Планета – сад.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Autofit/>
          </a:bodyPr>
          <a:lstStyle/>
          <a:p>
            <a:r>
              <a:rPr lang="ru-RU" dirty="0" smtClean="0"/>
              <a:t>Есть одна планета – сад</a:t>
            </a:r>
          </a:p>
          <a:p>
            <a:r>
              <a:rPr lang="ru-RU" dirty="0" smtClean="0"/>
              <a:t>В этом космосе холодном.</a:t>
            </a:r>
          </a:p>
          <a:p>
            <a:r>
              <a:rPr lang="ru-RU" dirty="0" smtClean="0"/>
              <a:t>Только здесь леса шумят, </a:t>
            </a:r>
          </a:p>
          <a:p>
            <a:r>
              <a:rPr lang="ru-RU" dirty="0" smtClean="0"/>
              <a:t>Птиц скликая перелётных.</a:t>
            </a:r>
          </a:p>
          <a:p>
            <a:r>
              <a:rPr lang="ru-RU" dirty="0" smtClean="0"/>
              <a:t>Лишь на ней одной цветут</a:t>
            </a:r>
          </a:p>
          <a:p>
            <a:r>
              <a:rPr lang="ru-RU" dirty="0" smtClean="0"/>
              <a:t>Ландыши в траве зелёной,</a:t>
            </a:r>
          </a:p>
          <a:p>
            <a:r>
              <a:rPr lang="ru-RU" dirty="0" smtClean="0"/>
              <a:t>И стрекозы только тут</a:t>
            </a:r>
          </a:p>
          <a:p>
            <a:r>
              <a:rPr lang="ru-RU" dirty="0" smtClean="0"/>
              <a:t>В речку смотрят удивлённо.</a:t>
            </a:r>
          </a:p>
          <a:p>
            <a:r>
              <a:rPr lang="ru-RU" dirty="0" smtClean="0"/>
              <a:t>Береги свою планету – </a:t>
            </a:r>
          </a:p>
          <a:p>
            <a:r>
              <a:rPr lang="ru-RU" dirty="0" smtClean="0"/>
              <a:t>Ведь другой, похожей, нету!   </a:t>
            </a:r>
            <a:r>
              <a:rPr lang="ru-RU" smtClean="0"/>
              <a:t>(Я.Аким)</a:t>
            </a:r>
            <a:endParaRPr lang="ru-RU" dirty="0" smtClean="0"/>
          </a:p>
          <a:p>
            <a:r>
              <a:rPr lang="ru-RU" dirty="0" smtClean="0"/>
              <a:t>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Старт  ракеты</a:t>
            </a:r>
            <a:endParaRPr lang="ru-RU" dirty="0"/>
          </a:p>
        </p:txBody>
      </p:sp>
      <p:pic>
        <p:nvPicPr>
          <p:cNvPr id="4" name="Содержимое 3" descr="Стар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990600" y="1219200"/>
            <a:ext cx="7239000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Экипаж корабля «Юрий Гагарин»</a:t>
            </a:r>
            <a:endParaRPr lang="ru-RU" dirty="0"/>
          </a:p>
        </p:txBody>
      </p:sp>
      <p:pic>
        <p:nvPicPr>
          <p:cNvPr id="4" name="Содержимое 3" descr="88741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7724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Ракета «Юрий Гагарин» стартовала  и 9апреля пристыкуется к станции на орбите.</a:t>
            </a:r>
            <a:endParaRPr lang="ru-RU" dirty="0"/>
          </a:p>
        </p:txBody>
      </p:sp>
      <p:pic>
        <p:nvPicPr>
          <p:cNvPr id="4" name="Содержимое 3" descr="42196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822959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 апреля – день космонавтики.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12 апреля 1961 года наш космонавт совершил первый в мире полёт в космос.</a:t>
            </a:r>
          </a:p>
          <a:p>
            <a:r>
              <a:rPr lang="ru-RU" sz="3600" dirty="0" smtClean="0"/>
              <a:t>За 50 лет в космосе побывало 108       космонавтов.</a:t>
            </a:r>
          </a:p>
          <a:p>
            <a:r>
              <a:rPr lang="ru-RU" sz="3600" dirty="0" smtClean="0"/>
              <a:t>Среди наших космонавтов всего  2 женщины.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Еда космонавтов</a:t>
            </a:r>
            <a:endParaRPr lang="ru-RU"/>
          </a:p>
        </p:txBody>
      </p:sp>
      <p:pic>
        <p:nvPicPr>
          <p:cNvPr id="4" name="Содержимое 3" descr="Пища космонавт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33400" y="2514600"/>
            <a:ext cx="2857500" cy="3505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Тюбик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4724400" y="2514600"/>
            <a:ext cx="3810000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Белка и Стрелка –первые собаки, вернувшиеся из космоса живыми.</a:t>
            </a:r>
            <a:endParaRPr lang="ru-RU" dirty="0"/>
          </a:p>
        </p:txBody>
      </p:sp>
      <p:pic>
        <p:nvPicPr>
          <p:cNvPr id="4" name="Содержимое 3" descr="Belka_and_Strelka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533400" y="2057400"/>
            <a:ext cx="3581400" cy="3886200"/>
          </a:xfrm>
        </p:spPr>
      </p:pic>
      <p:pic>
        <p:nvPicPr>
          <p:cNvPr id="5" name="Рисунок 4" descr="Belka_and_Strelka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057400"/>
            <a:ext cx="42672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Козявка, Дашка,  Альбина</a:t>
            </a:r>
            <a:endParaRPr lang="ru-RU" dirty="0"/>
          </a:p>
        </p:txBody>
      </p:sp>
      <p:pic>
        <p:nvPicPr>
          <p:cNvPr id="4" name="Содержимое 3" descr="Козявка, Дашка, Альбин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38200" y="1371600"/>
            <a:ext cx="74676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Собаки - космонавты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космосе побывало 29 собак.  Некоторые летали дважды. Перед полётом Гагарина 9 марта 1961 года в космосе была Лайка, которая совершила на корабле один оборот вокруг Земли и благополучно вернулась обратно. А 12 апреля в космосе был уже человек.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Спускаемый аппарат для собак</a:t>
            </a:r>
            <a:endParaRPr lang="ru-RU" dirty="0"/>
          </a:p>
        </p:txBody>
      </p:sp>
      <p:pic>
        <p:nvPicPr>
          <p:cNvPr id="4" name="Содержимое 3" descr="Спускаемый аппарат для собак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66800" y="1676400"/>
            <a:ext cx="7010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Презентацию подготовила учитель начальных классов МОУ «Амурская средняя общеобразовательная школа» Петухова Валентина </a:t>
            </a:r>
            <a:r>
              <a:rPr lang="ru-RU" smtClean="0"/>
              <a:t>Николаевна.                    </a:t>
            </a:r>
            <a:r>
              <a:rPr lang="ru-RU" dirty="0" smtClean="0"/>
              <a:t>Использованы материалы Интернет, воспоминания жены Гагарина.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Юрий Гагарин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Спросил я у папы однажды:</a:t>
            </a:r>
          </a:p>
          <a:p>
            <a:r>
              <a:rPr lang="ru-RU" dirty="0" smtClean="0"/>
              <a:t>«А кто такой Юрий Гагарин?</a:t>
            </a:r>
          </a:p>
          <a:p>
            <a:r>
              <a:rPr lang="ru-RU" dirty="0" smtClean="0"/>
              <a:t>Наверное, он очень важный,</a:t>
            </a:r>
          </a:p>
          <a:p>
            <a:r>
              <a:rPr lang="ru-RU" dirty="0" smtClean="0"/>
              <a:t>А я про него мало знаю.»</a:t>
            </a:r>
          </a:p>
          <a:p>
            <a:r>
              <a:rPr lang="ru-RU" dirty="0" smtClean="0"/>
              <a:t>И папа тогда мне ответил:</a:t>
            </a:r>
          </a:p>
          <a:p>
            <a:r>
              <a:rPr lang="ru-RU" dirty="0" smtClean="0"/>
              <a:t>«Я рад, что  об этом меня ты спросил.</a:t>
            </a:r>
          </a:p>
          <a:p>
            <a:r>
              <a:rPr lang="ru-RU" dirty="0" smtClean="0"/>
              <a:t>Он лётчик отважный и смелый,</a:t>
            </a:r>
          </a:p>
          <a:p>
            <a:r>
              <a:rPr lang="ru-RU" dirty="0" smtClean="0"/>
              <a:t>Прославил  страну на весь мир.</a:t>
            </a:r>
          </a:p>
          <a:p>
            <a:r>
              <a:rPr lang="ru-RU" dirty="0" smtClean="0"/>
              <a:t>Гагарин был первым на свете,</a:t>
            </a:r>
          </a:p>
          <a:p>
            <a:r>
              <a:rPr lang="ru-RU" dirty="0" smtClean="0"/>
              <a:t>Кто в космос полёт совершил.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Королёв  Сергей и Гагарин Юрий</a:t>
            </a:r>
            <a:endParaRPr lang="ru-RU" dirty="0"/>
          </a:p>
        </p:txBody>
      </p:sp>
      <p:pic>
        <p:nvPicPr>
          <p:cNvPr id="4" name="Содержимое 3" descr="Королёв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838200" y="1524000"/>
            <a:ext cx="7467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Первый космонавт  - Юрий Гагарин.</a:t>
            </a:r>
            <a:br>
              <a:rPr lang="ru-RU" dirty="0" smtClean="0"/>
            </a:br>
            <a:r>
              <a:rPr lang="ru-RU" dirty="0" smtClean="0"/>
              <a:t>Он облетел Землю за 108 минут, совершив один оборот вокруг неё.</a:t>
            </a:r>
            <a:endParaRPr lang="ru-RU" dirty="0"/>
          </a:p>
        </p:txBody>
      </p:sp>
      <p:pic>
        <p:nvPicPr>
          <p:cNvPr id="4" name="Содержимое 3" descr="40792648_1236628510_gagarin_skaf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62000" y="2133600"/>
            <a:ext cx="35052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40792652_1236628580_0_164b_55574ff4_1L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4876800" y="2286000"/>
            <a:ext cx="38354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Корабль «Восток» и спускаемый аппарат</a:t>
            </a:r>
            <a:endParaRPr lang="ru-RU" dirty="0"/>
          </a:p>
        </p:txBody>
      </p:sp>
      <p:pic>
        <p:nvPicPr>
          <p:cNvPr id="4" name="Содержимое 3" descr="vostok_korab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124200" cy="45259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gagarin_spus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76400"/>
            <a:ext cx="3810000" cy="4419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улыбку знал весь мир</a:t>
            </a:r>
            <a:endParaRPr lang="ru-RU" dirty="0"/>
          </a:p>
        </p:txBody>
      </p:sp>
      <p:pic>
        <p:nvPicPr>
          <p:cNvPr id="4" name="Содержимое 3" descr="40792654_1236628591_159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3581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gagarin_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981200"/>
            <a:ext cx="34290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Юрий Гагарин и Валентина Терешкова</a:t>
            </a:r>
            <a:endParaRPr lang="ru-RU" dirty="0"/>
          </a:p>
        </p:txBody>
      </p:sp>
      <p:pic>
        <p:nvPicPr>
          <p:cNvPr id="4" name="Содержимое 3" descr="гаг и тереш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905000" y="2438400"/>
            <a:ext cx="48768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Валентина Терешкова – первая женщина-космонавт. Находилась  в полёте с 16 по19 июня 1963 года на корабле «Восток – 6»</a:t>
            </a:r>
            <a:endParaRPr lang="ru-RU" dirty="0"/>
          </a:p>
        </p:txBody>
      </p:sp>
      <p:pic>
        <p:nvPicPr>
          <p:cNvPr id="4" name="Содержимое 3" descr="тереш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4953000" y="2590800"/>
            <a:ext cx="32766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терешкова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762000" y="2667000"/>
            <a:ext cx="281940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447</Words>
  <Application>Microsoft Office PowerPoint</Application>
  <PresentationFormat>Экран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50 лет в космосе</vt:lpstr>
      <vt:lpstr>12 апреля – день космонавтики.</vt:lpstr>
      <vt:lpstr>Юрий Гагарин</vt:lpstr>
      <vt:lpstr>Королёв  Сергей и Гагарин Юрий</vt:lpstr>
      <vt:lpstr>Первый космонавт  - Юрий Гагарин. Он облетел Землю за 108 минут, совершив один оборот вокруг неё.</vt:lpstr>
      <vt:lpstr>Корабль «Восток» и спускаемый аппарат</vt:lpstr>
      <vt:lpstr>Его улыбку знал весь мир</vt:lpstr>
      <vt:lpstr>Юрий Гагарин и Валентина Терешкова</vt:lpstr>
      <vt:lpstr>Валентина Терешкова – первая женщина-космонавт. Находилась  в полёте с 16 по19 июня 1963 года на корабле «Восток – 6»</vt:lpstr>
      <vt:lpstr>Светлана Савицкая вышла в открытый космос</vt:lpstr>
      <vt:lpstr>Герман Титов – наш земляк. Родился в Алтайском крае.  Облетел вокруг Земли 17 раз, первый  поел в космосе и поспал.</vt:lpstr>
      <vt:lpstr>Алексей Леонов первым вышел в открытый космос 18-19 марта 1965 года. Он удалился от корабля на 5 метров  и пробыл в открытом космосе 12 минут  9 секунд.</vt:lpstr>
      <vt:lpstr>Первый выход в космос</vt:lpstr>
      <vt:lpstr>Наши космонавты</vt:lpstr>
      <vt:lpstr>Первый луноход</vt:lpstr>
      <vt:lpstr>Планета – сад.</vt:lpstr>
      <vt:lpstr>Старт  ракеты</vt:lpstr>
      <vt:lpstr>Экипаж корабля «Юрий Гагарин»</vt:lpstr>
      <vt:lpstr>Ракета «Юрий Гагарин» стартовала  и 9апреля пристыкуется к станции на орбите.</vt:lpstr>
      <vt:lpstr>Еда космонавтов</vt:lpstr>
      <vt:lpstr>Белка и Стрелка –первые собаки, вернувшиеся из космоса живыми.</vt:lpstr>
      <vt:lpstr>Козявка, Дашка,  Альбина</vt:lpstr>
      <vt:lpstr>Собаки - космонавты</vt:lpstr>
      <vt:lpstr>Спускаемый аппарат для собак</vt:lpstr>
      <vt:lpstr>Презентацию подготовила учитель начальных классов МОУ «Амурская средняя общеобразовательная школа» Петухова Валентина Николаевна.                    Использованы материалы Интернет, воспоминания жены Гагарина.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лет в космосе</dc:title>
  <dc:creator>User</dc:creator>
  <cp:lastModifiedBy>User</cp:lastModifiedBy>
  <cp:revision>21</cp:revision>
  <dcterms:created xsi:type="dcterms:W3CDTF">2011-03-31T15:31:13Z</dcterms:created>
  <dcterms:modified xsi:type="dcterms:W3CDTF">2011-11-20T07:59:42Z</dcterms:modified>
</cp:coreProperties>
</file>