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75" r:id="rId4"/>
    <p:sldId id="277" r:id="rId5"/>
    <p:sldId id="276" r:id="rId6"/>
    <p:sldId id="278" r:id="rId7"/>
    <p:sldId id="279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6600CC"/>
    <a:srgbClr val="33CC33"/>
    <a:srgbClr val="FFFF00"/>
    <a:srgbClr val="0033CC"/>
    <a:srgbClr val="003366"/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E42F-5AF1-4809-B11B-33C41CBE56A1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BAFC1-3BB6-44DD-A9BC-047061CC4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CCD04-4579-4294-B79E-E0D2FC6BE00F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B9547-B942-4186-B6C2-A43AF19C6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388D3-C026-4004-AE2F-D277DB704B07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B464-1C9A-479D-B89F-64C41CF57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21743-E631-487C-BAEA-3114570D8E32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B2861-0F9D-42E7-9652-BC0871157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70D38-E215-4DBF-BC37-6645617B9962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DF0A9-7D85-4F85-90F3-5433EA1EA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28BF0-F6E9-46E1-BD13-32847DB7E648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BA19D-1563-46CC-AAA5-17719F92C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A86DC-340A-47CF-B44F-34613CEED25A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003C-7A89-4250-A118-C8703EB91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E5A33-0C42-4C54-9441-6CEA2826F9FD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85B33-65E0-404D-A1A4-F52CDAFD7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A69DC-C993-4FF6-989F-115B1FA95BD4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2012D-4FEA-43F6-A4F2-97201898A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9A8A8-3242-4427-87D1-4E4CC89B0D74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BFC4E-345A-437D-A63E-B662FA0F0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10EB-9A94-49FB-86DD-63422B7F8E86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209A4-B5E3-4608-A9DF-CD391CCB5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D776F6-EFC2-44DF-A057-FC4182A4FD41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C626EB-FDFE-42D9-A31D-15D27DF6C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1" y="4224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8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9" r:id="rId9"/>
    <p:sldLayoutId id="2147483690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9" name="Picture 5" descr="зуб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11061700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258888" y="-171450"/>
            <a:ext cx="733425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FF0066"/>
                </a:solidFill>
              </a:rPr>
              <a:t>Страна «ЗДОРОВЫЕ ЗУБЫ»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323850" y="5805488"/>
            <a:ext cx="8532813" cy="1052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До скорых встреч!!!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EA82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11188" y="0"/>
            <a:ext cx="7273925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chemeClr val="accent1"/>
                </a:solidFill>
              </a:rPr>
              <a:t>«В путь дорогу собирайся, за здоровьем отправляйся, сам себе я помогу и здоровье сберегу!!!»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Picture 4" descr="зуб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83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0" name="Picture 4" descr="зубы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931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6" name="Picture 4" descr="зуб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54863"/>
          </a:xfrm>
          <a:prstGeom prst="rect">
            <a:avLst/>
          </a:prstGeom>
          <a:noFill/>
        </p:spPr>
      </p:pic>
      <p:pic>
        <p:nvPicPr>
          <p:cNvPr id="28677" name="Picture 5" descr="зуб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92600"/>
            <a:ext cx="2735263" cy="225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1573213" y="3629025"/>
            <a:ext cx="8229600" cy="43894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24" name="Picture 4" descr="зуб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836988"/>
            <a:ext cx="4500562" cy="3021012"/>
          </a:xfrm>
          <a:prstGeom prst="rect">
            <a:avLst/>
          </a:prstGeom>
          <a:noFill/>
        </p:spPr>
      </p:pic>
      <p:pic>
        <p:nvPicPr>
          <p:cNvPr id="30726" name="Picture 6" descr="зуб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92725" cy="3860800"/>
          </a:xfrm>
          <a:prstGeom prst="rect">
            <a:avLst/>
          </a:prstGeom>
          <a:noFill/>
        </p:spPr>
      </p:pic>
      <p:pic>
        <p:nvPicPr>
          <p:cNvPr id="30727" name="Picture 7" descr="зуб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0"/>
            <a:ext cx="3851275" cy="3716338"/>
          </a:xfrm>
          <a:prstGeom prst="rect">
            <a:avLst/>
          </a:prstGeom>
          <a:noFill/>
        </p:spPr>
      </p:pic>
      <p:pic>
        <p:nvPicPr>
          <p:cNvPr id="30728" name="Picture 8" descr="зубы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92600"/>
            <a:ext cx="2257425" cy="2565400"/>
          </a:xfrm>
          <a:prstGeom prst="rect">
            <a:avLst/>
          </a:prstGeom>
          <a:noFill/>
        </p:spPr>
      </p:pic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0" y="3740150"/>
            <a:ext cx="3470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Молочные зубы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948238" y="6278563"/>
            <a:ext cx="41957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Постоянные зубы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-180975" y="0"/>
            <a:ext cx="3168650" cy="6858000"/>
          </a:xfrm>
          <a:gradFill rotWithShape="1">
            <a:gsLst>
              <a:gs pos="0">
                <a:srgbClr val="FFFF00"/>
              </a:gs>
              <a:gs pos="100000">
                <a:srgbClr val="EA82C7"/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Какими движениями чистим зубы?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Зубы надо чистить с углов, с боковых зубов. Сначала изнутри, вверх-вниз. Так чистят стеночки. По верхушкам зубов водим щеткой кругами или петельками. Когда мы почистим зубы, щетку надо помыть и поставить в стаканчик.</a:t>
            </a:r>
            <a:endParaRPr lang="ru-RU" sz="2400" smtClean="0">
              <a:solidFill>
                <a:srgbClr val="0000FF"/>
              </a:solidFill>
            </a:endParaRPr>
          </a:p>
        </p:txBody>
      </p:sp>
      <p:pic>
        <p:nvPicPr>
          <p:cNvPr id="31748" name="Picture 2" descr="Картинка 65 из 98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0"/>
            <a:ext cx="6156325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зубб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5472113"/>
            <a:ext cx="1604962" cy="1385887"/>
          </a:xfrm>
          <a:prstGeom prst="rect">
            <a:avLst/>
          </a:prstGeom>
          <a:noFill/>
        </p:spPr>
      </p:pic>
      <p:pic>
        <p:nvPicPr>
          <p:cNvPr id="31752" name="Picture 8" descr="зубы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373688"/>
            <a:ext cx="1306513" cy="1484312"/>
          </a:xfrm>
          <a:prstGeom prst="rect">
            <a:avLst/>
          </a:prstGeom>
          <a:noFill/>
        </p:spPr>
      </p:pic>
      <p:pic>
        <p:nvPicPr>
          <p:cNvPr id="31753" name="Picture 9" descr="зуб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5445125"/>
            <a:ext cx="1370012" cy="141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EA82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2500313"/>
            <a:ext cx="5727700" cy="1289050"/>
          </a:xfrm>
        </p:spPr>
        <p:txBody>
          <a:bodyPr/>
          <a:lstStyle/>
          <a:p>
            <a:pPr marR="0" algn="l" eaLnBrk="1" hangingPunct="1"/>
            <a:r>
              <a:rPr lang="ru-RU" sz="3000" smtClean="0">
                <a:solidFill>
                  <a:srgbClr val="0000FF"/>
                </a:solidFill>
              </a:rPr>
              <a:t>Чтоб была улыбка классной,</a:t>
            </a:r>
          </a:p>
          <a:p>
            <a:pPr marR="0" algn="l" eaLnBrk="1" hangingPunct="1"/>
            <a:r>
              <a:rPr lang="ru-RU" sz="3000" smtClean="0">
                <a:solidFill>
                  <a:srgbClr val="0000FF"/>
                </a:solidFill>
              </a:rPr>
              <a:t>Надо чистить зубки …..</a:t>
            </a:r>
            <a:r>
              <a:rPr lang="ru-RU" smtClean="0">
                <a:solidFill>
                  <a:srgbClr val="0000FF"/>
                </a:solidFill>
              </a:rPr>
              <a:t> </a:t>
            </a:r>
            <a:endParaRPr lang="ru-RU" sz="1600" smtClean="0">
              <a:solidFill>
                <a:srgbClr val="0000FF"/>
              </a:solidFill>
            </a:endParaRPr>
          </a:p>
          <a:p>
            <a:pPr marR="0" algn="l" eaLnBrk="1" hangingPunct="1"/>
            <a:endParaRPr lang="ru-RU" sz="1600" smtClean="0">
              <a:solidFill>
                <a:srgbClr val="0000FF"/>
              </a:solidFill>
            </a:endParaRPr>
          </a:p>
        </p:txBody>
      </p:sp>
      <p:pic>
        <p:nvPicPr>
          <p:cNvPr id="12292" name="Рисунок 3" descr="Отсканировано 04.11.2008 17-10 (4)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0"/>
            <a:ext cx="2555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56880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rgbClr val="0033CC"/>
                </a:solidFill>
              </a:rPr>
              <a:t>Костяная спинка,</a:t>
            </a:r>
          </a:p>
          <a:p>
            <a:r>
              <a:rPr lang="ru-RU" sz="2800">
                <a:solidFill>
                  <a:srgbClr val="0033CC"/>
                </a:solidFill>
              </a:rPr>
              <a:t>Жёсткая щетинка,</a:t>
            </a:r>
          </a:p>
          <a:p>
            <a:r>
              <a:rPr lang="ru-RU" sz="2800">
                <a:solidFill>
                  <a:srgbClr val="0033CC"/>
                </a:solidFill>
              </a:rPr>
              <a:t>С мягкой пастой дружит,</a:t>
            </a:r>
          </a:p>
          <a:p>
            <a:r>
              <a:rPr lang="ru-RU" sz="2800">
                <a:solidFill>
                  <a:srgbClr val="0033CC"/>
                </a:solidFill>
              </a:rPr>
              <a:t>Нам усердно служит…                                    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851275" y="1916113"/>
            <a:ext cx="220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66"/>
                </a:solidFill>
              </a:rPr>
              <a:t>зубная щётка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903663" y="3448050"/>
            <a:ext cx="123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66"/>
                </a:solidFill>
              </a:rPr>
              <a:t>пастой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79388" y="4508500"/>
            <a:ext cx="59769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FF"/>
                </a:solidFill>
              </a:rPr>
              <a:t>Все мы знаем чистить зубки </a:t>
            </a:r>
          </a:p>
          <a:p>
            <a:r>
              <a:rPr lang="ru-RU" sz="2800">
                <a:solidFill>
                  <a:srgbClr val="0000FF"/>
                </a:solidFill>
              </a:rPr>
              <a:t>нужно ровно ….. 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3779838" y="5516563"/>
            <a:ext cx="1693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66"/>
                </a:solidFill>
              </a:rPr>
              <a:t>3 минутки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5" grpId="0"/>
      <p:bldP spid="12296" grpId="0"/>
      <p:bldP spid="12297" grpId="0"/>
      <p:bldP spid="122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58750" y="-7938"/>
            <a:ext cx="43418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66"/>
                </a:solidFill>
              </a:rPr>
              <a:t>Кто же зубки разрушает, кислотою поливает …..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627313" y="1484313"/>
            <a:ext cx="1862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6600CC"/>
                </a:solidFill>
              </a:rPr>
              <a:t>(бактерии).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2420938"/>
            <a:ext cx="44275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66"/>
                </a:solidFill>
              </a:rPr>
              <a:t>Белоснежная темница с красной пленницей – девицей…..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2700338" y="3427413"/>
            <a:ext cx="2611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400" b="1">
                <a:solidFill>
                  <a:srgbClr val="6600CC"/>
                </a:solidFill>
              </a:rPr>
              <a:t>(зуб с пульпой).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4508500"/>
            <a:ext cx="4427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66"/>
                </a:solidFill>
              </a:rPr>
              <a:t>Друг над другом стройно в ряд 32 братка стоят …..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3132138" y="5734050"/>
            <a:ext cx="124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400" b="1">
                <a:solidFill>
                  <a:srgbClr val="6600CC"/>
                </a:solidFill>
              </a:rPr>
              <a:t>(зубы).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3" grpId="0"/>
      <p:bldP spid="13324" grpId="0"/>
      <p:bldP spid="13325" grpId="0"/>
      <p:bldP spid="133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C0C0C0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C0C0C0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C0C0C0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420</TotalTime>
  <Words>114</Words>
  <PresentationFormat>On-screen Show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Franklin Gothic Book</vt:lpstr>
      <vt:lpstr>Wingdings 2</vt:lpstr>
      <vt:lpstr>Calibri</vt:lpstr>
      <vt:lpstr>Поток</vt:lpstr>
      <vt:lpstr>1_Поток</vt:lpstr>
      <vt:lpstr>2_Поток</vt:lpstr>
      <vt:lpstr>3_Поток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Алексей</cp:lastModifiedBy>
  <cp:revision>37</cp:revision>
  <dcterms:modified xsi:type="dcterms:W3CDTF">2010-12-14T21:03:27Z</dcterms:modified>
</cp:coreProperties>
</file>