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86" y="-3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7EBAF8-7DBB-41A4-8120-69068CB3F026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C8D507D-5F62-4546-AA1A-170126CDBF9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BAF8-7DBB-41A4-8120-69068CB3F026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07D-5F62-4546-AA1A-170126CDBF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BAF8-7DBB-41A4-8120-69068CB3F026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07D-5F62-4546-AA1A-170126CDBF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7EBAF8-7DBB-41A4-8120-69068CB3F026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C8D507D-5F62-4546-AA1A-170126CDBF9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B7EBAF8-7DBB-41A4-8120-69068CB3F026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C8D507D-5F62-4546-AA1A-170126CDBF9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BAF8-7DBB-41A4-8120-69068CB3F026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07D-5F62-4546-AA1A-170126CDBF9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BAF8-7DBB-41A4-8120-69068CB3F026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07D-5F62-4546-AA1A-170126CDBF9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7EBAF8-7DBB-41A4-8120-69068CB3F026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8D507D-5F62-4546-AA1A-170126CDBF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BAF8-7DBB-41A4-8120-69068CB3F026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D507D-5F62-4546-AA1A-170126CDBF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7EBAF8-7DBB-41A4-8120-69068CB3F026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C8D507D-5F62-4546-AA1A-170126CDBF9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7EBAF8-7DBB-41A4-8120-69068CB3F026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8D507D-5F62-4546-AA1A-170126CDBF9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7EBAF8-7DBB-41A4-8120-69068CB3F026}" type="datetimeFigureOut">
              <a:rPr lang="ru-RU" smtClean="0"/>
              <a:t>08.09.2011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C8D507D-5F62-4546-AA1A-170126CDBF9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«Узнать можно лишь тогда, когда учишься…»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Перекрёсток мнений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32656"/>
            <a:ext cx="43815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обсуждения: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Как нужно вести себя родителям, чтобы ребенок не остановился на полпути к знаниям, дошёл до цели, поставленной перед ним?</a:t>
            </a:r>
          </a:p>
          <a:p>
            <a:endParaRPr lang="ru-RU" dirty="0" smtClean="0"/>
          </a:p>
          <a:p>
            <a:r>
              <a:rPr lang="ru-RU" dirty="0" smtClean="0"/>
              <a:t>Какие меры нужно предпринять, чтобы сложный путь учения оказался по силам ребёнку?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221088"/>
            <a:ext cx="2204864" cy="22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52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Эркер</vt:lpstr>
      <vt:lpstr>«Узнать можно лишь тогда, когда учишься…»</vt:lpstr>
      <vt:lpstr>Вопросы для обсуждения: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«Узнать можно лишь тогда, когда учишься…»</dc:title>
  <dc:creator>Елена</dc:creator>
  <cp:lastModifiedBy>Елена</cp:lastModifiedBy>
  <cp:revision>2</cp:revision>
  <dcterms:created xsi:type="dcterms:W3CDTF">2011-09-08T10:46:51Z</dcterms:created>
  <dcterms:modified xsi:type="dcterms:W3CDTF">2011-09-08T10:59:36Z</dcterms:modified>
</cp:coreProperties>
</file>