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4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DC05-012E-48D5-BDDA-364486505FC1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AD652-721F-4950-B31F-73131ED281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73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FC7B1-EEFE-4DE5-A86D-1BC3987DC16C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9AFA5-263E-4BB0-9ED1-3E7C2BE5B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1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9AFA5-263E-4BB0-9ED1-3E7C2BE5BEA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9AFA5-263E-4BB0-9ED1-3E7C2BE5BEA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1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 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Отечественная война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1812 </a:t>
            </a:r>
            <a:r>
              <a:rPr lang="ru-RU" sz="3200" dirty="0" smtClean="0">
                <a:latin typeface="Bookman Old Style" pitchFamily="18" charset="0"/>
              </a:rPr>
              <a:t>года</a:t>
            </a:r>
            <a:endParaRPr lang="ru-RU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Декабрь 1812 года - </a:t>
            </a:r>
            <a:br>
              <a:rPr lang="ru-RU" sz="4400" dirty="0" smtClean="0"/>
            </a:br>
            <a:r>
              <a:rPr lang="ru-RU" sz="4400" dirty="0" smtClean="0"/>
              <a:t>  победа России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0671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36712"/>
            <a:ext cx="5624989" cy="5580000"/>
          </a:xfrm>
        </p:spPr>
      </p:pic>
    </p:spTree>
    <p:extLst>
      <p:ext uri="{BB962C8B-B14F-4D97-AF65-F5344CB8AC3E}">
        <p14:creationId xmlns:p14="http://schemas.microsoft.com/office/powerpoint/2010/main" val="34607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24744"/>
            <a:ext cx="5419869" cy="5328000"/>
          </a:xfrm>
        </p:spPr>
      </p:pic>
    </p:spTree>
    <p:extLst>
      <p:ext uri="{BB962C8B-B14F-4D97-AF65-F5344CB8AC3E}">
        <p14:creationId xmlns:p14="http://schemas.microsoft.com/office/powerpoint/2010/main" val="29118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Спасибо за 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00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971600" y="2708920"/>
            <a:ext cx="2743200" cy="47880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a typeface="Calibri"/>
                <a:cs typeface="Times New Roman"/>
              </a:rPr>
              <a:t>Наполеон Бонапарт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7" y="980728"/>
            <a:ext cx="4286815" cy="5580000"/>
          </a:xfrm>
        </p:spPr>
      </p:pic>
    </p:spTree>
    <p:extLst>
      <p:ext uri="{BB962C8B-B14F-4D97-AF65-F5344CB8AC3E}">
        <p14:creationId xmlns:p14="http://schemas.microsoft.com/office/powerpoint/2010/main" val="173012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4392488"/>
          </a:xfrm>
        </p:spPr>
        <p:txBody>
          <a:bodyPr>
            <a:normAutofit/>
          </a:bodyPr>
          <a:lstStyle/>
          <a:p>
            <a:r>
              <a:rPr lang="ru-RU" sz="4400" dirty="0" smtClean="0">
                <a:ea typeface="Calibri"/>
                <a:cs typeface="Times New Roman"/>
              </a:rPr>
              <a:t>“Если </a:t>
            </a:r>
            <a:r>
              <a:rPr lang="ru-RU" sz="4400" dirty="0">
                <a:ea typeface="Calibri"/>
                <a:cs typeface="Times New Roman"/>
              </a:rPr>
              <a:t>я возьму Киев, я буду держать Россию за ноги. </a:t>
            </a:r>
            <a:r>
              <a:rPr lang="ru-RU" sz="4400" dirty="0" smtClean="0">
                <a:ea typeface="Calibri"/>
                <a:cs typeface="Times New Roman"/>
              </a:rPr>
              <a:t/>
            </a:r>
            <a:br>
              <a:rPr lang="ru-RU" sz="4400" dirty="0" smtClean="0">
                <a:ea typeface="Calibri"/>
                <a:cs typeface="Times New Roman"/>
              </a:rPr>
            </a:br>
            <a:r>
              <a:rPr lang="ru-RU" sz="4400" dirty="0" smtClean="0">
                <a:ea typeface="Calibri"/>
                <a:cs typeface="Times New Roman"/>
              </a:rPr>
              <a:t>Если </a:t>
            </a:r>
            <a:r>
              <a:rPr lang="ru-RU" sz="4400" dirty="0">
                <a:ea typeface="Calibri"/>
                <a:cs typeface="Times New Roman"/>
              </a:rPr>
              <a:t>я захвачу Петербург, я возьму Россию за голову. </a:t>
            </a:r>
            <a:r>
              <a:rPr lang="ru-RU" sz="4400" dirty="0" smtClean="0">
                <a:ea typeface="Calibri"/>
                <a:cs typeface="Times New Roman"/>
              </a:rPr>
              <a:t/>
            </a:r>
            <a:br>
              <a:rPr lang="ru-RU" sz="4400" dirty="0" smtClean="0">
                <a:ea typeface="Calibri"/>
                <a:cs typeface="Times New Roman"/>
              </a:rPr>
            </a:br>
            <a:r>
              <a:rPr lang="ru-RU" sz="4400" dirty="0" smtClean="0">
                <a:ea typeface="Calibri"/>
                <a:cs typeface="Times New Roman"/>
              </a:rPr>
              <a:t>Если </a:t>
            </a:r>
            <a:r>
              <a:rPr lang="ru-RU" sz="4400" dirty="0">
                <a:ea typeface="Calibri"/>
                <a:cs typeface="Times New Roman"/>
              </a:rPr>
              <a:t>я займу Москву, я поражу Россию в самое сердце”.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214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908720"/>
            <a:ext cx="3920386" cy="5507992"/>
          </a:xfrm>
        </p:spPr>
      </p:pic>
    </p:spTree>
    <p:extLst>
      <p:ext uri="{BB962C8B-B14F-4D97-AF65-F5344CB8AC3E}">
        <p14:creationId xmlns:p14="http://schemas.microsoft.com/office/powerpoint/2010/main" val="5532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3568" y="1435101"/>
            <a:ext cx="3672408" cy="4691063"/>
          </a:xfrm>
        </p:spPr>
        <p:txBody>
          <a:bodyPr>
            <a:normAutofit/>
          </a:bodyPr>
          <a:lstStyle/>
          <a:p>
            <a:endParaRPr lang="ru-RU" sz="3200" dirty="0" smtClean="0">
              <a:ea typeface="Calibri"/>
              <a:cs typeface="Times New Roman"/>
            </a:endParaRPr>
          </a:p>
          <a:p>
            <a:endParaRPr lang="ru-RU" sz="3200" dirty="0">
              <a:ea typeface="Calibri"/>
              <a:cs typeface="Times New Roman"/>
            </a:endParaRPr>
          </a:p>
          <a:p>
            <a:r>
              <a:rPr lang="ru-RU" sz="3200" dirty="0" smtClean="0">
                <a:ea typeface="Calibri"/>
                <a:cs typeface="Times New Roman"/>
              </a:rPr>
              <a:t>Михаил </a:t>
            </a:r>
            <a:r>
              <a:rPr lang="ru-RU" sz="3200" dirty="0">
                <a:ea typeface="Calibri"/>
                <a:cs typeface="Times New Roman"/>
              </a:rPr>
              <a:t>Илларионович </a:t>
            </a:r>
            <a:r>
              <a:rPr lang="ru-RU" sz="3200" dirty="0" smtClean="0">
                <a:ea typeface="Calibri"/>
                <a:cs typeface="Times New Roman"/>
              </a:rPr>
              <a:t>Кутузов 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08720"/>
            <a:ext cx="3957449" cy="5580000"/>
          </a:xfrm>
        </p:spPr>
      </p:pic>
    </p:spTree>
    <p:extLst>
      <p:ext uri="{BB962C8B-B14F-4D97-AF65-F5344CB8AC3E}">
        <p14:creationId xmlns:p14="http://schemas.microsoft.com/office/powerpoint/2010/main" val="104512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331236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a typeface="Calibri"/>
                <a:cs typeface="Times New Roman"/>
              </a:rPr>
              <a:t>Село Бородино</a:t>
            </a:r>
            <a:br>
              <a:rPr lang="ru-RU" sz="4400" dirty="0" smtClean="0">
                <a:ea typeface="Calibri"/>
                <a:cs typeface="Times New Roman"/>
              </a:rPr>
            </a:br>
            <a:r>
              <a:rPr lang="ru-RU" sz="4400" dirty="0" smtClean="0">
                <a:ea typeface="Calibri"/>
                <a:cs typeface="Times New Roman"/>
              </a:rPr>
              <a:t>  </a:t>
            </a:r>
            <a:r>
              <a:rPr lang="ru-RU" sz="4400" dirty="0">
                <a:ea typeface="Calibri"/>
                <a:cs typeface="Times New Roman"/>
              </a:rPr>
              <a:t>110 км от </a:t>
            </a:r>
            <a:r>
              <a:rPr lang="ru-RU" sz="4400" dirty="0" smtClean="0">
                <a:ea typeface="Calibri"/>
                <a:cs typeface="Times New Roman"/>
              </a:rPr>
              <a:t>Москвы</a:t>
            </a:r>
            <a:br>
              <a:rPr lang="ru-RU" sz="4400" dirty="0" smtClean="0">
                <a:ea typeface="Calibri"/>
                <a:cs typeface="Times New Roman"/>
              </a:rPr>
            </a:br>
            <a:r>
              <a:rPr lang="ru-RU" sz="4400" dirty="0" smtClean="0">
                <a:ea typeface="Calibri"/>
                <a:cs typeface="Times New Roman"/>
              </a:rPr>
              <a:t> </a:t>
            </a:r>
            <a:r>
              <a:rPr lang="ru-RU" sz="4400" dirty="0">
                <a:ea typeface="Calibri"/>
                <a:cs typeface="Times New Roman"/>
              </a:rPr>
              <a:t>26 августа 1812 </a:t>
            </a:r>
            <a:r>
              <a:rPr lang="ru-RU" sz="4400" dirty="0" smtClean="0">
                <a:ea typeface="Calibri"/>
                <a:cs typeface="Times New Roman"/>
              </a:rPr>
              <a:t>года</a:t>
            </a:r>
            <a:br>
              <a:rPr lang="ru-RU" sz="4400" dirty="0" smtClean="0">
                <a:ea typeface="Calibri"/>
                <a:cs typeface="Times New Roman"/>
              </a:rPr>
            </a:br>
            <a:r>
              <a:rPr lang="ru-RU" sz="4400" dirty="0" smtClean="0">
                <a:ea typeface="Calibri"/>
                <a:cs typeface="Times New Roman"/>
              </a:rPr>
              <a:t> </a:t>
            </a:r>
            <a:r>
              <a:rPr lang="ru-RU" sz="4400" dirty="0">
                <a:ea typeface="Calibri"/>
                <a:cs typeface="Times New Roman"/>
              </a:rPr>
              <a:t>6 часов </a:t>
            </a:r>
            <a:r>
              <a:rPr lang="ru-RU" sz="4400" dirty="0" smtClean="0">
                <a:ea typeface="Calibri"/>
                <a:cs typeface="Times New Roman"/>
              </a:rPr>
              <a:t>утра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46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/>
              <a:t>2</a:t>
            </a:r>
            <a:r>
              <a:rPr lang="ru-RU" sz="3200" dirty="0" smtClean="0"/>
              <a:t> сентября</a:t>
            </a:r>
          </a:p>
          <a:p>
            <a:r>
              <a:rPr lang="ru-RU" sz="3200" dirty="0" smtClean="0"/>
              <a:t>1</a:t>
            </a:r>
            <a:r>
              <a:rPr lang="ru-RU" sz="2400" dirty="0" smtClean="0"/>
              <a:t>8</a:t>
            </a:r>
            <a:r>
              <a:rPr lang="ru-RU" sz="3200" dirty="0" smtClean="0"/>
              <a:t>12 </a:t>
            </a:r>
            <a:r>
              <a:rPr lang="ru-RU" sz="3200" dirty="0" smtClean="0"/>
              <a:t>года – 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ожар в Москве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628800"/>
            <a:ext cx="5248585" cy="3744000"/>
          </a:xfrm>
        </p:spPr>
      </p:pic>
    </p:spTree>
    <p:extLst>
      <p:ext uri="{BB962C8B-B14F-4D97-AF65-F5344CB8AC3E}">
        <p14:creationId xmlns:p14="http://schemas.microsoft.com/office/powerpoint/2010/main" val="211845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80728"/>
            <a:ext cx="3922683" cy="5580000"/>
          </a:xfrm>
        </p:spPr>
      </p:pic>
    </p:spTree>
    <p:extLst>
      <p:ext uri="{BB962C8B-B14F-4D97-AF65-F5344CB8AC3E}">
        <p14:creationId xmlns:p14="http://schemas.microsoft.com/office/powerpoint/2010/main" val="33151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pPr>
              <a:spcBef>
                <a:spcPts val="0"/>
              </a:spcBef>
            </a:pPr>
            <a:r>
              <a:rPr lang="ru-RU" sz="3200" dirty="0" smtClean="0"/>
              <a:t>Сильные морозы и </a:t>
            </a:r>
          </a:p>
          <a:p>
            <a:pPr>
              <a:spcBef>
                <a:spcPts val="0"/>
              </a:spcBef>
            </a:pPr>
            <a:r>
              <a:rPr lang="ru-RU" sz="3200" dirty="0"/>
              <a:t>о</a:t>
            </a:r>
            <a:r>
              <a:rPr lang="ru-RU" sz="3200" dirty="0" smtClean="0"/>
              <a:t>тступление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французов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00808"/>
            <a:ext cx="5176056" cy="3744000"/>
          </a:xfrm>
        </p:spPr>
      </p:pic>
    </p:spTree>
    <p:extLst>
      <p:ext uri="{BB962C8B-B14F-4D97-AF65-F5344CB8AC3E}">
        <p14:creationId xmlns:p14="http://schemas.microsoft.com/office/powerpoint/2010/main" val="153060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43</Words>
  <Application>Microsoft Office PowerPoint</Application>
  <PresentationFormat>Экран (4:3)</PresentationFormat>
  <Paragraphs>19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Отечественная война 1812 года</vt:lpstr>
      <vt:lpstr>Презентация PowerPoint</vt:lpstr>
      <vt:lpstr>“Если я возьму Киев, я буду держать Россию за ноги.  Если я захвачу Петербург, я возьму Россию за голову.  Если я займу Москву, я поражу Россию в самое сердце”. </vt:lpstr>
      <vt:lpstr>Презентация PowerPoint</vt:lpstr>
      <vt:lpstr>Презентация PowerPoint</vt:lpstr>
      <vt:lpstr>Село Бородино   110 км от Москвы  26 августа 1812 года  6 часов утра</vt:lpstr>
      <vt:lpstr>Презентация PowerPoint</vt:lpstr>
      <vt:lpstr>Презентация PowerPoint</vt:lpstr>
      <vt:lpstr>Презентация PowerPoint</vt:lpstr>
      <vt:lpstr>Декабрь 1812 года -    победа России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 Отечественная война 1812 года</dc:title>
  <dc:creator>алёна</dc:creator>
  <cp:lastModifiedBy>алёна</cp:lastModifiedBy>
  <cp:revision>16</cp:revision>
  <dcterms:created xsi:type="dcterms:W3CDTF">2012-08-29T12:13:15Z</dcterms:created>
  <dcterms:modified xsi:type="dcterms:W3CDTF">2012-08-31T15:20:07Z</dcterms:modified>
</cp:coreProperties>
</file>